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A0000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E75998-7E50-4A0A-B3DF-BE5B1E9F0357}" v="21" dt="2021-09-26T06:25:34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BE75998-7E50-4A0A-B3DF-BE5B1E9F0357}"/>
    <pc:docChg chg="custSel addSld modSld">
      <pc:chgData name="Stewart Gale" userId="3647ddd2-6040-41ae-a96d-232c23482af8" providerId="ADAL" clId="{1BE75998-7E50-4A0A-B3DF-BE5B1E9F0357}" dt="2021-09-26T06:25:34.675" v="32" actId="207"/>
      <pc:docMkLst>
        <pc:docMk/>
      </pc:docMkLst>
      <pc:sldChg chg="delSp modSp mod modAnim">
        <pc:chgData name="Stewart Gale" userId="3647ddd2-6040-41ae-a96d-232c23482af8" providerId="ADAL" clId="{1BE75998-7E50-4A0A-B3DF-BE5B1E9F0357}" dt="2021-09-19T11:29:23.362" v="14" actId="1076"/>
        <pc:sldMkLst>
          <pc:docMk/>
          <pc:sldMk cId="2200539605" sldId="256"/>
        </pc:sldMkLst>
        <pc:spChg chg="mod">
          <ac:chgData name="Stewart Gale" userId="3647ddd2-6040-41ae-a96d-232c23482af8" providerId="ADAL" clId="{1BE75998-7E50-4A0A-B3DF-BE5B1E9F0357}" dt="2021-09-19T11:29:23.362" v="14" actId="1076"/>
          <ac:spMkLst>
            <pc:docMk/>
            <pc:sldMk cId="2200539605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1BE75998-7E50-4A0A-B3DF-BE5B1E9F0357}" dt="2021-09-19T11:29:06.592" v="2" actId="478"/>
          <ac:spMkLst>
            <pc:docMk/>
            <pc:sldMk cId="2200539605" sldId="256"/>
            <ac:spMk id="24" creationId="{00000000-0000-0000-0000-000000000000}"/>
          </ac:spMkLst>
        </pc:spChg>
        <pc:spChg chg="del">
          <ac:chgData name="Stewart Gale" userId="3647ddd2-6040-41ae-a96d-232c23482af8" providerId="ADAL" clId="{1BE75998-7E50-4A0A-B3DF-BE5B1E9F0357}" dt="2021-09-19T11:29:06.592" v="2" actId="478"/>
          <ac:spMkLst>
            <pc:docMk/>
            <pc:sldMk cId="2200539605" sldId="256"/>
            <ac:spMk id="25" creationId="{00000000-0000-0000-0000-000000000000}"/>
          </ac:spMkLst>
        </pc:spChg>
        <pc:spChg chg="del">
          <ac:chgData name="Stewart Gale" userId="3647ddd2-6040-41ae-a96d-232c23482af8" providerId="ADAL" clId="{1BE75998-7E50-4A0A-B3DF-BE5B1E9F0357}" dt="2021-09-19T11:29:06.592" v="2" actId="478"/>
          <ac:spMkLst>
            <pc:docMk/>
            <pc:sldMk cId="2200539605" sldId="256"/>
            <ac:spMk id="26" creationId="{00000000-0000-0000-0000-000000000000}"/>
          </ac:spMkLst>
        </pc:spChg>
        <pc:spChg chg="del">
          <ac:chgData name="Stewart Gale" userId="3647ddd2-6040-41ae-a96d-232c23482af8" providerId="ADAL" clId="{1BE75998-7E50-4A0A-B3DF-BE5B1E9F0357}" dt="2021-09-19T11:29:06.592" v="2" actId="478"/>
          <ac:spMkLst>
            <pc:docMk/>
            <pc:sldMk cId="2200539605" sldId="256"/>
            <ac:spMk id="27" creationId="{00000000-0000-0000-0000-000000000000}"/>
          </ac:spMkLst>
        </pc:spChg>
        <pc:spChg chg="del">
          <ac:chgData name="Stewart Gale" userId="3647ddd2-6040-41ae-a96d-232c23482af8" providerId="ADAL" clId="{1BE75998-7E50-4A0A-B3DF-BE5B1E9F0357}" dt="2021-09-19T11:29:06.592" v="2" actId="478"/>
          <ac:spMkLst>
            <pc:docMk/>
            <pc:sldMk cId="2200539605" sldId="256"/>
            <ac:spMk id="34" creationId="{00000000-0000-0000-0000-000000000000}"/>
          </ac:spMkLst>
        </pc:spChg>
        <pc:picChg chg="del">
          <ac:chgData name="Stewart Gale" userId="3647ddd2-6040-41ae-a96d-232c23482af8" providerId="ADAL" clId="{1BE75998-7E50-4A0A-B3DF-BE5B1E9F0357}" dt="2021-09-19T11:29:06.592" v="2" actId="478"/>
          <ac:picMkLst>
            <pc:docMk/>
            <pc:sldMk cId="2200539605" sldId="256"/>
            <ac:picMk id="31" creationId="{00000000-0000-0000-0000-000000000000}"/>
          </ac:picMkLst>
        </pc:picChg>
        <pc:picChg chg="del">
          <ac:chgData name="Stewart Gale" userId="3647ddd2-6040-41ae-a96d-232c23482af8" providerId="ADAL" clId="{1BE75998-7E50-4A0A-B3DF-BE5B1E9F0357}" dt="2021-09-19T11:29:06.592" v="2" actId="478"/>
          <ac:picMkLst>
            <pc:docMk/>
            <pc:sldMk cId="2200539605" sldId="256"/>
            <ac:picMk id="32" creationId="{00000000-0000-0000-0000-000000000000}"/>
          </ac:picMkLst>
        </pc:picChg>
        <pc:picChg chg="del">
          <ac:chgData name="Stewart Gale" userId="3647ddd2-6040-41ae-a96d-232c23482af8" providerId="ADAL" clId="{1BE75998-7E50-4A0A-B3DF-BE5B1E9F0357}" dt="2021-09-19T11:29:03.434" v="1" actId="478"/>
          <ac:picMkLst>
            <pc:docMk/>
            <pc:sldMk cId="2200539605" sldId="256"/>
            <ac:picMk id="1026" creationId="{00000000-0000-0000-0000-000000000000}"/>
          </ac:picMkLst>
        </pc:picChg>
      </pc:sldChg>
      <pc:sldChg chg="modSp">
        <pc:chgData name="Stewart Gale" userId="3647ddd2-6040-41ae-a96d-232c23482af8" providerId="ADAL" clId="{1BE75998-7E50-4A0A-B3DF-BE5B1E9F0357}" dt="2021-09-26T06:25:34.675" v="32" actId="207"/>
        <pc:sldMkLst>
          <pc:docMk/>
          <pc:sldMk cId="1913092288" sldId="263"/>
        </pc:sldMkLst>
        <pc:spChg chg="mod">
          <ac:chgData name="Stewart Gale" userId="3647ddd2-6040-41ae-a96d-232c23482af8" providerId="ADAL" clId="{1BE75998-7E50-4A0A-B3DF-BE5B1E9F0357}" dt="2021-09-26T06:25:24.945" v="30" actId="20577"/>
          <ac:spMkLst>
            <pc:docMk/>
            <pc:sldMk cId="1913092288" sldId="263"/>
            <ac:spMk id="19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26T06:25:32.073" v="31" actId="207"/>
          <ac:spMkLst>
            <pc:docMk/>
            <pc:sldMk cId="1913092288" sldId="263"/>
            <ac:spMk id="20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26T06:25:34.675" v="32" actId="207"/>
          <ac:spMkLst>
            <pc:docMk/>
            <pc:sldMk cId="1913092288" sldId="263"/>
            <ac:spMk id="21" creationId="{00000000-0000-0000-0000-000000000000}"/>
          </ac:spMkLst>
        </pc:spChg>
      </pc:sldChg>
      <pc:sldChg chg="delSp modSp add mod">
        <pc:chgData name="Stewart Gale" userId="3647ddd2-6040-41ae-a96d-232c23482af8" providerId="ADAL" clId="{1BE75998-7E50-4A0A-B3DF-BE5B1E9F0357}" dt="2021-09-19T11:29:32.441" v="16" actId="1076"/>
        <pc:sldMkLst>
          <pc:docMk/>
          <pc:sldMk cId="998798207" sldId="264"/>
        </pc:sldMkLst>
        <pc:spChg chg="del">
          <ac:chgData name="Stewart Gale" userId="3647ddd2-6040-41ae-a96d-232c23482af8" providerId="ADAL" clId="{1BE75998-7E50-4A0A-B3DF-BE5B1E9F0357}" dt="2021-09-19T11:29:26.674" v="15" actId="478"/>
          <ac:spMkLst>
            <pc:docMk/>
            <pc:sldMk cId="998798207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19T11:29:32.441" v="16" actId="1076"/>
          <ac:spMkLst>
            <pc:docMk/>
            <pc:sldMk cId="998798207" sldId="264"/>
            <ac:spMk id="24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19T11:29:32.441" v="16" actId="1076"/>
          <ac:spMkLst>
            <pc:docMk/>
            <pc:sldMk cId="998798207" sldId="264"/>
            <ac:spMk id="25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19T11:29:32.441" v="16" actId="1076"/>
          <ac:spMkLst>
            <pc:docMk/>
            <pc:sldMk cId="998798207" sldId="264"/>
            <ac:spMk id="26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19T11:29:32.441" v="16" actId="1076"/>
          <ac:spMkLst>
            <pc:docMk/>
            <pc:sldMk cId="998798207" sldId="264"/>
            <ac:spMk id="27" creationId="{00000000-0000-0000-0000-000000000000}"/>
          </ac:spMkLst>
        </pc:spChg>
        <pc:spChg chg="mod">
          <ac:chgData name="Stewart Gale" userId="3647ddd2-6040-41ae-a96d-232c23482af8" providerId="ADAL" clId="{1BE75998-7E50-4A0A-B3DF-BE5B1E9F0357}" dt="2021-09-19T11:29:32.441" v="16" actId="1076"/>
          <ac:spMkLst>
            <pc:docMk/>
            <pc:sldMk cId="998798207" sldId="264"/>
            <ac:spMk id="34" creationId="{00000000-0000-0000-0000-000000000000}"/>
          </ac:spMkLst>
        </pc:spChg>
        <pc:picChg chg="mod">
          <ac:chgData name="Stewart Gale" userId="3647ddd2-6040-41ae-a96d-232c23482af8" providerId="ADAL" clId="{1BE75998-7E50-4A0A-B3DF-BE5B1E9F0357}" dt="2021-09-19T11:29:32.441" v="16" actId="1076"/>
          <ac:picMkLst>
            <pc:docMk/>
            <pc:sldMk cId="998798207" sldId="264"/>
            <ac:picMk id="31" creationId="{00000000-0000-0000-0000-000000000000}"/>
          </ac:picMkLst>
        </pc:picChg>
        <pc:picChg chg="mod">
          <ac:chgData name="Stewart Gale" userId="3647ddd2-6040-41ae-a96d-232c23482af8" providerId="ADAL" clId="{1BE75998-7E50-4A0A-B3DF-BE5B1E9F0357}" dt="2021-09-19T11:29:32.441" v="16" actId="1076"/>
          <ac:picMkLst>
            <pc:docMk/>
            <pc:sldMk cId="998798207" sldId="264"/>
            <ac:picMk id="32" creationId="{00000000-0000-0000-0000-000000000000}"/>
          </ac:picMkLst>
        </pc:picChg>
        <pc:picChg chg="mod">
          <ac:chgData name="Stewart Gale" userId="3647ddd2-6040-41ae-a96d-232c23482af8" providerId="ADAL" clId="{1BE75998-7E50-4A0A-B3DF-BE5B1E9F0357}" dt="2021-09-19T11:29:32.441" v="16" actId="1076"/>
          <ac:picMkLst>
            <pc:docMk/>
            <pc:sldMk cId="998798207" sldId="264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3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90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1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459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054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354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10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4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62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28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35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DF445-C8C7-4E0B-B351-7B1E9602EE60}" type="datetimeFigureOut">
              <a:rPr lang="en-GB" smtClean="0"/>
              <a:t>26/09/2021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E6C3D-B393-44CE-92F5-52A1DC640E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32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1383345"/>
            <a:ext cx="1014152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Cosine Rule </a:t>
            </a:r>
          </a:p>
          <a:p>
            <a:pPr algn="ctr"/>
            <a:r>
              <a:rPr lang="en-US" sz="115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(Sides)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20053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note p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t="4814" r="16110" b="18572"/>
          <a:stretch/>
        </p:blipFill>
        <p:spPr bwMode="auto">
          <a:xfrm>
            <a:off x="393294" y="618711"/>
            <a:ext cx="11698779" cy="51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52153" y="2005617"/>
            <a:ext cx="8661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1) SOHCAH</a:t>
            </a:r>
            <a:r>
              <a:rPr lang="en-GB" sz="4400" dirty="0"/>
              <a:t> </a:t>
            </a:r>
            <a:r>
              <a:rPr lang="en-GB" sz="3600" dirty="0"/>
              <a:t>– it’s not a right angle triangle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3236" y="3104870"/>
            <a:ext cx="9329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2) Sine Rule </a:t>
            </a:r>
            <a:r>
              <a:rPr lang="en-GB" sz="3600" dirty="0"/>
              <a:t>– </a:t>
            </a:r>
            <a:r>
              <a:rPr lang="en-GB" sz="3200" dirty="0"/>
              <a:t>I don’t have 2 complete pairs of info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3236" y="4267416"/>
            <a:ext cx="35523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3) What next?</a:t>
            </a:r>
            <a:endParaRPr lang="en-GB" sz="4000" dirty="0"/>
          </a:p>
        </p:txBody>
      </p:sp>
      <p:pic>
        <p:nvPicPr>
          <p:cNvPr id="31" name="Picture 8" descr="Image result for cross r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970" y="2091296"/>
            <a:ext cx="792768" cy="6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Image result for cross r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888" y="3190549"/>
            <a:ext cx="792768" cy="6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723045" y="1311661"/>
            <a:ext cx="851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Check list for finding the missing side of a triangle: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342903" y="4286465"/>
                <a:ext cx="689192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 smtClean="0">
                          <a:solidFill>
                            <a:srgbClr val="EA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 smtClean="0">
                          <a:solidFill>
                            <a:srgbClr val="EA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 smtClean="0">
                          <a:solidFill>
                            <a:srgbClr val="EA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4400" b="1" i="1" smtClean="0">
                          <a:solidFill>
                            <a:srgbClr val="EA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400" b="1" i="1" smtClean="0">
                          <a:solidFill>
                            <a:srgbClr val="EA0000"/>
                          </a:solidFill>
                          <a:latin typeface="Cambria Math" panose="02040503050406030204" pitchFamily="18" charset="0"/>
                        </a:rPr>
                        <m:t>𝒃𝒄</m:t>
                      </m:r>
                      <m:func>
                        <m:funcPr>
                          <m:ctrlP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0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4400" b="1" i="1" smtClean="0">
                              <a:solidFill>
                                <a:srgbClr val="EA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func>
                    </m:oMath>
                  </m:oMathPara>
                </a14:m>
                <a:endParaRPr lang="en-GB" sz="4400" b="1" dirty="0">
                  <a:solidFill>
                    <a:srgbClr val="EA00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903" y="4286465"/>
                <a:ext cx="6891921" cy="784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79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875" y="128990"/>
            <a:ext cx="7981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Cosine Rule</a:t>
            </a:r>
            <a:endParaRPr lang="en-GB" sz="9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5490" y="1819275"/>
                <a:ext cx="112734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func>
                        <m:func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90" y="1819275"/>
                <a:ext cx="11273420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5490" y="3514725"/>
                <a:ext cx="112734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func>
                        <m:func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8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90" y="3514725"/>
                <a:ext cx="1127342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5490" y="5295900"/>
                <a:ext cx="112734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func>
                        <m:func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8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90" y="5295900"/>
                <a:ext cx="1127342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212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51267" y="1839633"/>
            <a:ext cx="767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62˚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0861" y="779451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5cm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22573" y="930603"/>
            <a:ext cx="535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45881" y="2371796"/>
            <a:ext cx="985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7318114" y="741081"/>
            <a:ext cx="4572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3971371" y="459754"/>
            <a:ext cx="5032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4934908" y="2413181"/>
            <a:ext cx="4345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3471239" y="2330905"/>
            <a:ext cx="4071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7269770" y="2310242"/>
            <a:ext cx="4001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6167634" y="36278"/>
            <a:ext cx="4804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3782924" y="553400"/>
            <a:ext cx="3640674" cy="1835903"/>
          </a:xfrm>
          <a:prstGeom prst="triangle">
            <a:avLst>
              <a:gd name="adj" fmla="val 65314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41597" y="3510288"/>
                <a:ext cx="57655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7" y="3510288"/>
                <a:ext cx="576555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41597" y="4403929"/>
                <a:ext cx="63141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−2(5)(7)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62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7" y="4403929"/>
                <a:ext cx="631419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78403" y="5182388"/>
                <a:ext cx="6441659" cy="763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−2(5)(7)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62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403" y="5182388"/>
                <a:ext cx="6441659" cy="7632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78403" y="6122559"/>
                <a:ext cx="33610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𝟒𝟏</m:t>
                    </m:r>
                  </m:oMath>
                </a14:m>
                <a:r>
                  <a:rPr lang="en-GB" sz="3600" dirty="0"/>
                  <a:t> </a:t>
                </a:r>
                <a:r>
                  <a:rPr lang="en-GB" sz="2800" dirty="0"/>
                  <a:t>(2dp)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403" y="6122559"/>
                <a:ext cx="3361021" cy="646331"/>
              </a:xfrm>
              <a:prstGeom prst="rect">
                <a:avLst/>
              </a:prstGeom>
              <a:blipFill>
                <a:blip r:embed="rId5"/>
                <a:stretch>
                  <a:fillRect b="-216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306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44571" y="805694"/>
            <a:ext cx="767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50˚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43826" y="238011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9cm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32011" y="1296166"/>
            <a:ext cx="535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3968" y="1641850"/>
            <a:ext cx="985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6510801" y="1979783"/>
            <a:ext cx="4572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5942198" y="-106511"/>
            <a:ext cx="5032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434758" y="1488162"/>
            <a:ext cx="4345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3303631" y="238011"/>
            <a:ext cx="4071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4658807" y="2493537"/>
            <a:ext cx="4001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7565435" y="328640"/>
            <a:ext cx="4804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Isosceles Triangle 1"/>
          <p:cNvSpPr/>
          <p:nvPr/>
        </p:nvSpPr>
        <p:spPr>
          <a:xfrm rot="10800000">
            <a:off x="3878386" y="839880"/>
            <a:ext cx="3640674" cy="1835903"/>
          </a:xfrm>
          <a:prstGeom prst="triangle">
            <a:avLst>
              <a:gd name="adj" fmla="val 65314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41597" y="3510288"/>
                <a:ext cx="57655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7" y="3510288"/>
                <a:ext cx="576555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141597" y="4403929"/>
                <a:ext cx="63141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−2(5)(9)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7" y="4403929"/>
                <a:ext cx="631419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378403" y="5182388"/>
                <a:ext cx="6441659" cy="763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−2(5)(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)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403" y="5182388"/>
                <a:ext cx="6441659" cy="7632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3378403" y="6122559"/>
                <a:ext cx="33610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GB" sz="3600" dirty="0"/>
                  <a:t> </a:t>
                </a:r>
                <a:r>
                  <a:rPr lang="en-GB" sz="2800" dirty="0"/>
                  <a:t>(1dp)</a:t>
                </a: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403" y="6122559"/>
                <a:ext cx="3361021" cy="646331"/>
              </a:xfrm>
              <a:prstGeom prst="rect">
                <a:avLst/>
              </a:prstGeom>
              <a:blipFill>
                <a:blip r:embed="rId5"/>
                <a:stretch>
                  <a:fillRect b="-216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309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167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2016-02-02T10:24:08Z</dcterms:created>
  <dcterms:modified xsi:type="dcterms:W3CDTF">2021-09-26T06:25:42Z</dcterms:modified>
</cp:coreProperties>
</file>