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3B737-91C9-44DF-B075-2D30D8095B43}" v="11" dt="2024-02-26T11:13:13.3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FF3B737-91C9-44DF-B075-2D30D8095B43}"/>
    <pc:docChg chg="undo custSel modSld">
      <pc:chgData name="Stewart Gale" userId="3647ddd2-6040-41ae-a96d-232c23482af8" providerId="ADAL" clId="{6FF3B737-91C9-44DF-B075-2D30D8095B43}" dt="2024-02-26T11:13:13.306" v="622"/>
      <pc:docMkLst>
        <pc:docMk/>
      </pc:docMkLst>
      <pc:sldChg chg="addSp delSp modSp mod">
        <pc:chgData name="Stewart Gale" userId="3647ddd2-6040-41ae-a96d-232c23482af8" providerId="ADAL" clId="{6FF3B737-91C9-44DF-B075-2D30D8095B43}" dt="2021-09-16T05:04:46.075" v="316" actId="21"/>
        <pc:sldMkLst>
          <pc:docMk/>
          <pc:sldMk cId="920176863" sldId="258"/>
        </pc:sldMkLst>
        <pc:spChg chg="add mod">
          <ac:chgData name="Stewart Gale" userId="3647ddd2-6040-41ae-a96d-232c23482af8" providerId="ADAL" clId="{6FF3B737-91C9-44DF-B075-2D30D8095B43}" dt="2021-09-16T04:59:46.571" v="311" actId="1076"/>
          <ac:spMkLst>
            <pc:docMk/>
            <pc:sldMk cId="920176863" sldId="258"/>
            <ac:spMk id="3" creationId="{F9036663-6704-48E8-9FCA-FF34CC736828}"/>
          </ac:spMkLst>
        </pc:spChg>
        <pc:spChg chg="del mod">
          <ac:chgData name="Stewart Gale" userId="3647ddd2-6040-41ae-a96d-232c23482af8" providerId="ADAL" clId="{6FF3B737-91C9-44DF-B075-2D30D8095B43}" dt="2021-09-16T04:52:40.452" v="4" actId="478"/>
          <ac:spMkLst>
            <pc:docMk/>
            <pc:sldMk cId="920176863" sldId="258"/>
            <ac:spMk id="12" creationId="{00000000-0000-0000-0000-000000000000}"/>
          </ac:spMkLst>
        </pc:spChg>
        <pc:spChg chg="del mod">
          <ac:chgData name="Stewart Gale" userId="3647ddd2-6040-41ae-a96d-232c23482af8" providerId="ADAL" clId="{6FF3B737-91C9-44DF-B075-2D30D8095B43}" dt="2021-09-16T04:56:05.044" v="231" actId="478"/>
          <ac:spMkLst>
            <pc:docMk/>
            <pc:sldMk cId="920176863" sldId="258"/>
            <ac:spMk id="13" creationId="{00000000-0000-0000-0000-000000000000}"/>
          </ac:spMkLst>
        </pc:spChg>
        <pc:spChg chg="del mod">
          <ac:chgData name="Stewart Gale" userId="3647ddd2-6040-41ae-a96d-232c23482af8" providerId="ADAL" clId="{6FF3B737-91C9-44DF-B075-2D30D8095B43}" dt="2021-09-16T04:56:05.044" v="231" actId="478"/>
          <ac:spMkLst>
            <pc:docMk/>
            <pc:sldMk cId="920176863" sldId="258"/>
            <ac:spMk id="14" creationId="{00000000-0000-0000-0000-000000000000}"/>
          </ac:spMkLst>
        </pc:spChg>
        <pc:spChg chg="del mod">
          <ac:chgData name="Stewart Gale" userId="3647ddd2-6040-41ae-a96d-232c23482af8" providerId="ADAL" clId="{6FF3B737-91C9-44DF-B075-2D30D8095B43}" dt="2021-09-16T04:56:05.044" v="231" actId="478"/>
          <ac:spMkLst>
            <pc:docMk/>
            <pc:sldMk cId="920176863" sldId="258"/>
            <ac:spMk id="15" creationId="{00000000-0000-0000-0000-000000000000}"/>
          </ac:spMkLst>
        </pc:spChg>
        <pc:spChg chg="del mod">
          <ac:chgData name="Stewart Gale" userId="3647ddd2-6040-41ae-a96d-232c23482af8" providerId="ADAL" clId="{6FF3B737-91C9-44DF-B075-2D30D8095B43}" dt="2021-09-16T04:56:05.044" v="231" actId="478"/>
          <ac:spMkLst>
            <pc:docMk/>
            <pc:sldMk cId="920176863" sldId="258"/>
            <ac:spMk id="16" creationId="{00000000-0000-0000-0000-000000000000}"/>
          </ac:spMkLst>
        </pc:spChg>
        <pc:spChg chg="del mod">
          <ac:chgData name="Stewart Gale" userId="3647ddd2-6040-41ae-a96d-232c23482af8" providerId="ADAL" clId="{6FF3B737-91C9-44DF-B075-2D30D8095B43}" dt="2021-09-16T04:56:05.044" v="231" actId="478"/>
          <ac:spMkLst>
            <pc:docMk/>
            <pc:sldMk cId="920176863" sldId="258"/>
            <ac:spMk id="17" creationId="{00000000-0000-0000-0000-000000000000}"/>
          </ac:spMkLst>
        </pc:spChg>
        <pc:spChg chg="del mod">
          <ac:chgData name="Stewart Gale" userId="3647ddd2-6040-41ae-a96d-232c23482af8" providerId="ADAL" clId="{6FF3B737-91C9-44DF-B075-2D30D8095B43}" dt="2021-09-16T04:56:05.044" v="231" actId="478"/>
          <ac:spMkLst>
            <pc:docMk/>
            <pc:sldMk cId="920176863" sldId="258"/>
            <ac:spMk id="18" creationId="{00000000-0000-0000-0000-000000000000}"/>
          </ac:spMkLst>
        </pc:spChg>
        <pc:spChg chg="del mod">
          <ac:chgData name="Stewart Gale" userId="3647ddd2-6040-41ae-a96d-232c23482af8" providerId="ADAL" clId="{6FF3B737-91C9-44DF-B075-2D30D8095B43}" dt="2021-09-16T04:56:05.044" v="231" actId="478"/>
          <ac:spMkLst>
            <pc:docMk/>
            <pc:sldMk cId="920176863" sldId="258"/>
            <ac:spMk id="19" creationId="{00000000-0000-0000-0000-000000000000}"/>
          </ac:spMkLst>
        </pc:spChg>
        <pc:graphicFrameChg chg="mod modGraphic">
          <ac:chgData name="Stewart Gale" userId="3647ddd2-6040-41ae-a96d-232c23482af8" providerId="ADAL" clId="{6FF3B737-91C9-44DF-B075-2D30D8095B43}" dt="2021-09-16T04:59:58.072" v="313" actId="14734"/>
          <ac:graphicFrameMkLst>
            <pc:docMk/>
            <pc:sldMk cId="920176863" sldId="258"/>
            <ac:graphicFrameMk id="2" creationId="{B713CBFE-8358-4720-8698-E1A53AB0DEEA}"/>
          </ac:graphicFrameMkLst>
        </pc:graphicFrameChg>
        <pc:picChg chg="add del">
          <ac:chgData name="Stewart Gale" userId="3647ddd2-6040-41ae-a96d-232c23482af8" providerId="ADAL" clId="{6FF3B737-91C9-44DF-B075-2D30D8095B43}" dt="2021-09-16T05:04:46.075" v="316" actId="21"/>
          <ac:picMkLst>
            <pc:docMk/>
            <pc:sldMk cId="920176863" sldId="258"/>
            <ac:picMk id="4" creationId="{D441C8B2-4FFE-4AE7-ABB1-AB173250CBA3}"/>
          </ac:picMkLst>
        </pc:picChg>
        <pc:picChg chg="del">
          <ac:chgData name="Stewart Gale" userId="3647ddd2-6040-41ae-a96d-232c23482af8" providerId="ADAL" clId="{6FF3B737-91C9-44DF-B075-2D30D8095B43}" dt="2021-09-15T16:58:47.060" v="0" actId="478"/>
          <ac:picMkLst>
            <pc:docMk/>
            <pc:sldMk cId="920176863" sldId="258"/>
            <ac:picMk id="10" creationId="{00000000-0000-0000-0000-000000000000}"/>
          </ac:picMkLst>
        </pc:picChg>
      </pc:sldChg>
      <pc:sldChg chg="delSp modSp mod modAnim">
        <pc:chgData name="Stewart Gale" userId="3647ddd2-6040-41ae-a96d-232c23482af8" providerId="ADAL" clId="{6FF3B737-91C9-44DF-B075-2D30D8095B43}" dt="2024-02-26T11:13:13.306" v="622"/>
        <pc:sldMkLst>
          <pc:docMk/>
          <pc:sldMk cId="2421771054" sldId="259"/>
        </pc:sldMkLst>
        <pc:spChg chg="del mod">
          <ac:chgData name="Stewart Gale" userId="3647ddd2-6040-41ae-a96d-232c23482af8" providerId="ADAL" clId="{6FF3B737-91C9-44DF-B075-2D30D8095B43}" dt="2021-09-16T05:14:19.515" v="611" actId="478"/>
          <ac:spMkLst>
            <pc:docMk/>
            <pc:sldMk cId="2421771054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6FF3B737-91C9-44DF-B075-2D30D8095B43}" dt="2021-09-16T05:14:35.005" v="620" actId="14100"/>
          <ac:spMkLst>
            <pc:docMk/>
            <pc:sldMk cId="2421771054" sldId="259"/>
            <ac:spMk id="13" creationId="{00000000-0000-0000-0000-000000000000}"/>
          </ac:spMkLst>
        </pc:spChg>
        <pc:spChg chg="mod">
          <ac:chgData name="Stewart Gale" userId="3647ddd2-6040-41ae-a96d-232c23482af8" providerId="ADAL" clId="{6FF3B737-91C9-44DF-B075-2D30D8095B43}" dt="2021-09-16T05:14:35.005" v="620" actId="14100"/>
          <ac:spMkLst>
            <pc:docMk/>
            <pc:sldMk cId="2421771054" sldId="259"/>
            <ac:spMk id="14" creationId="{00000000-0000-0000-0000-000000000000}"/>
          </ac:spMkLst>
        </pc:spChg>
        <pc:spChg chg="mod">
          <ac:chgData name="Stewart Gale" userId="3647ddd2-6040-41ae-a96d-232c23482af8" providerId="ADAL" clId="{6FF3B737-91C9-44DF-B075-2D30D8095B43}" dt="2021-09-16T05:14:35.005" v="620" actId="14100"/>
          <ac:spMkLst>
            <pc:docMk/>
            <pc:sldMk cId="2421771054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6FF3B737-91C9-44DF-B075-2D30D8095B43}" dt="2021-09-16T05:14:35.005" v="620" actId="14100"/>
          <ac:spMkLst>
            <pc:docMk/>
            <pc:sldMk cId="2421771054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6FF3B737-91C9-44DF-B075-2D30D8095B43}" dt="2021-09-16T05:14:35.005" v="620" actId="14100"/>
          <ac:spMkLst>
            <pc:docMk/>
            <pc:sldMk cId="2421771054" sldId="259"/>
            <ac:spMk id="17" creationId="{00000000-0000-0000-0000-000000000000}"/>
          </ac:spMkLst>
        </pc:spChg>
        <pc:spChg chg="mod">
          <ac:chgData name="Stewart Gale" userId="3647ddd2-6040-41ae-a96d-232c23482af8" providerId="ADAL" clId="{6FF3B737-91C9-44DF-B075-2D30D8095B43}" dt="2021-09-16T05:14:35.005" v="620" actId="14100"/>
          <ac:spMkLst>
            <pc:docMk/>
            <pc:sldMk cId="2421771054" sldId="259"/>
            <ac:spMk id="18" creationId="{00000000-0000-0000-0000-000000000000}"/>
          </ac:spMkLst>
        </pc:spChg>
        <pc:spChg chg="mod">
          <ac:chgData name="Stewart Gale" userId="3647ddd2-6040-41ae-a96d-232c23482af8" providerId="ADAL" clId="{6FF3B737-91C9-44DF-B075-2D30D8095B43}" dt="2021-09-16T05:14:35.005" v="620" actId="14100"/>
          <ac:spMkLst>
            <pc:docMk/>
            <pc:sldMk cId="2421771054" sldId="259"/>
            <ac:spMk id="19" creationId="{00000000-0000-0000-0000-000000000000}"/>
          </ac:spMkLst>
        </pc:spChg>
        <pc:graphicFrameChg chg="mod">
          <ac:chgData name="Stewart Gale" userId="3647ddd2-6040-41ae-a96d-232c23482af8" providerId="ADAL" clId="{6FF3B737-91C9-44DF-B075-2D30D8095B43}" dt="2021-09-15T16:59:09.997" v="3" actId="1076"/>
          <ac:graphicFrameMkLst>
            <pc:docMk/>
            <pc:sldMk cId="2421771054" sldId="259"/>
            <ac:graphicFrameMk id="2" creationId="{B713CBFE-8358-4720-8698-E1A53AB0DEEA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5:00:05.493" v="314" actId="207"/>
          <ac:graphicFrameMkLst>
            <pc:docMk/>
            <pc:sldMk cId="2421771054" sldId="259"/>
            <ac:graphicFrameMk id="3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5:11:43.325" v="379" actId="20577"/>
          <ac:graphicFrameMkLst>
            <pc:docMk/>
            <pc:sldMk cId="2421771054" sldId="259"/>
            <ac:graphicFrameMk id="4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5:12:42.285" v="429" actId="20577"/>
          <ac:graphicFrameMkLst>
            <pc:docMk/>
            <pc:sldMk cId="2421771054" sldId="259"/>
            <ac:graphicFrameMk id="5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5:13:14.298" v="491" actId="20577"/>
          <ac:graphicFrameMkLst>
            <pc:docMk/>
            <pc:sldMk cId="2421771054" sldId="259"/>
            <ac:graphicFrameMk id="6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5:13:29.655" v="515" actId="20577"/>
          <ac:graphicFrameMkLst>
            <pc:docMk/>
            <pc:sldMk cId="2421771054" sldId="259"/>
            <ac:graphicFrameMk id="7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5:13:46.735" v="547" actId="20577"/>
          <ac:graphicFrameMkLst>
            <pc:docMk/>
            <pc:sldMk cId="2421771054" sldId="259"/>
            <ac:graphicFrameMk id="8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4-02-26T11:12:59.130" v="621" actId="20577"/>
          <ac:graphicFrameMkLst>
            <pc:docMk/>
            <pc:sldMk cId="2421771054" sldId="259"/>
            <ac:graphicFrameMk id="9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5:11:06.215" v="343" actId="207"/>
          <ac:graphicFrameMkLst>
            <pc:docMk/>
            <pc:sldMk cId="2421771054" sldId="259"/>
            <ac:graphicFrameMk id="11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4:59:07.311" v="306" actId="207"/>
          <ac:graphicFrameMkLst>
            <pc:docMk/>
            <pc:sldMk cId="2421771054" sldId="259"/>
            <ac:graphicFrameMk id="20" creationId="{00000000-0000-0000-0000-000000000000}"/>
          </ac:graphicFrameMkLst>
        </pc:graphicFrameChg>
        <pc:graphicFrameChg chg="mod modGraphic">
          <ac:chgData name="Stewart Gale" userId="3647ddd2-6040-41ae-a96d-232c23482af8" providerId="ADAL" clId="{6FF3B737-91C9-44DF-B075-2D30D8095B43}" dt="2021-09-16T04:59:05.011" v="305" actId="207"/>
          <ac:graphicFrameMkLst>
            <pc:docMk/>
            <pc:sldMk cId="2421771054" sldId="259"/>
            <ac:graphicFrameMk id="21" creationId="{00000000-0000-0000-0000-000000000000}"/>
          </ac:graphicFrameMkLst>
        </pc:graphicFrameChg>
        <pc:picChg chg="del">
          <ac:chgData name="Stewart Gale" userId="3647ddd2-6040-41ae-a96d-232c23482af8" providerId="ADAL" clId="{6FF3B737-91C9-44DF-B075-2D30D8095B43}" dt="2021-09-15T16:58:51.568" v="1" actId="478"/>
          <ac:picMkLst>
            <pc:docMk/>
            <pc:sldMk cId="2421771054" sldId="259"/>
            <ac:picMk id="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75A2F0-2B61-4823-856F-353E6C8F4C34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38B84-80D6-4E4E-907B-FF8FD4A11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55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58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97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80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20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6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176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193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632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57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77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58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8866C-9733-4E74-9799-0061570975E5}" type="datetimeFigureOut">
              <a:rPr lang="en-GB" smtClean="0"/>
              <a:t>26/02/2024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6B7E5-6FD5-48FD-98DC-C0FB895F5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07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713CBFE-8358-4720-8698-E1A53AB0DEE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4295383"/>
                  </p:ext>
                </p:extLst>
              </p:nvPr>
            </p:nvGraphicFramePr>
            <p:xfrm>
              <a:off x="393469" y="914400"/>
              <a:ext cx="11510355" cy="57006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35298">
                      <a:extLst>
                        <a:ext uri="{9D8B030D-6E8A-4147-A177-3AD203B41FA5}">
                          <a16:colId xmlns:a16="http://schemas.microsoft.com/office/drawing/2014/main" val="178574873"/>
                        </a:ext>
                      </a:extLst>
                    </a:gridCol>
                    <a:gridCol w="3180759">
                      <a:extLst>
                        <a:ext uri="{9D8B030D-6E8A-4147-A177-3AD203B41FA5}">
                          <a16:colId xmlns:a16="http://schemas.microsoft.com/office/drawing/2014/main" val="3468124578"/>
                        </a:ext>
                      </a:extLst>
                    </a:gridCol>
                    <a:gridCol w="1843366">
                      <a:extLst>
                        <a:ext uri="{9D8B030D-6E8A-4147-A177-3AD203B41FA5}">
                          <a16:colId xmlns:a16="http://schemas.microsoft.com/office/drawing/2014/main" val="631226671"/>
                        </a:ext>
                      </a:extLst>
                    </a:gridCol>
                    <a:gridCol w="1983644">
                      <a:extLst>
                        <a:ext uri="{9D8B030D-6E8A-4147-A177-3AD203B41FA5}">
                          <a16:colId xmlns:a16="http://schemas.microsoft.com/office/drawing/2014/main" val="692976191"/>
                        </a:ext>
                      </a:extLst>
                    </a:gridCol>
                    <a:gridCol w="1983644">
                      <a:extLst>
                        <a:ext uri="{9D8B030D-6E8A-4147-A177-3AD203B41FA5}">
                          <a16:colId xmlns:a16="http://schemas.microsoft.com/office/drawing/2014/main" val="1817445213"/>
                        </a:ext>
                      </a:extLst>
                    </a:gridCol>
                    <a:gridCol w="1983644">
                      <a:extLst>
                        <a:ext uri="{9D8B030D-6E8A-4147-A177-3AD203B41FA5}">
                          <a16:colId xmlns:a16="http://schemas.microsoft.com/office/drawing/2014/main" val="876024544"/>
                        </a:ext>
                      </a:extLst>
                    </a:gridCol>
                  </a:tblGrid>
                  <a:tr h="626134"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Data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Median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Mode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Range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4662425"/>
                      </a:ext>
                    </a:extLst>
                  </a:tr>
                  <a:tr h="615233">
                    <a:tc>
                      <a:txBody>
                        <a:bodyPr/>
                        <a:lstStyle/>
                        <a:p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2, 2, 4, 5, 7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9376980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2, 2, 4, 5, 12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0000FF"/>
                              </a:solidFill>
                            </a:rPr>
                            <a:t>Increase </a:t>
                          </a:r>
                        </a:p>
                        <a:p>
                          <a:pPr algn="ctr"/>
                          <a:r>
                            <a:rPr lang="en-GB" dirty="0">
                              <a:solidFill>
                                <a:srgbClr val="0000FF"/>
                              </a:solidFill>
                            </a:rPr>
                            <a:t>5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6454870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2)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3, 3, 5, 6, 13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3743541"/>
                      </a:ext>
                    </a:extLst>
                  </a:tr>
                  <a:tr h="62354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3)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6, 6, 10, 12, 26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98970114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4)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6, 6, 10, 18, 20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9152697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5)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6, 6, 13, 15, 20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42465299"/>
                      </a:ext>
                    </a:extLst>
                  </a:tr>
                  <a:tr h="69116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6)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6, 6, 13, 15, 20, 24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1892381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7)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0, 6, 6, 13, 15, 20, 24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99311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713CBFE-8358-4720-8698-E1A53AB0DEE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14295383"/>
                  </p:ext>
                </p:extLst>
              </p:nvPr>
            </p:nvGraphicFramePr>
            <p:xfrm>
              <a:off x="393469" y="914400"/>
              <a:ext cx="11510355" cy="570069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35298">
                      <a:extLst>
                        <a:ext uri="{9D8B030D-6E8A-4147-A177-3AD203B41FA5}">
                          <a16:colId xmlns:a16="http://schemas.microsoft.com/office/drawing/2014/main" val="178574873"/>
                        </a:ext>
                      </a:extLst>
                    </a:gridCol>
                    <a:gridCol w="3180759">
                      <a:extLst>
                        <a:ext uri="{9D8B030D-6E8A-4147-A177-3AD203B41FA5}">
                          <a16:colId xmlns:a16="http://schemas.microsoft.com/office/drawing/2014/main" val="3468124578"/>
                        </a:ext>
                      </a:extLst>
                    </a:gridCol>
                    <a:gridCol w="1843366">
                      <a:extLst>
                        <a:ext uri="{9D8B030D-6E8A-4147-A177-3AD203B41FA5}">
                          <a16:colId xmlns:a16="http://schemas.microsoft.com/office/drawing/2014/main" val="631226671"/>
                        </a:ext>
                      </a:extLst>
                    </a:gridCol>
                    <a:gridCol w="1983644">
                      <a:extLst>
                        <a:ext uri="{9D8B030D-6E8A-4147-A177-3AD203B41FA5}">
                          <a16:colId xmlns:a16="http://schemas.microsoft.com/office/drawing/2014/main" val="692976191"/>
                        </a:ext>
                      </a:extLst>
                    </a:gridCol>
                    <a:gridCol w="1983644">
                      <a:extLst>
                        <a:ext uri="{9D8B030D-6E8A-4147-A177-3AD203B41FA5}">
                          <a16:colId xmlns:a16="http://schemas.microsoft.com/office/drawing/2014/main" val="1817445213"/>
                        </a:ext>
                      </a:extLst>
                    </a:gridCol>
                    <a:gridCol w="1983644">
                      <a:extLst>
                        <a:ext uri="{9D8B030D-6E8A-4147-A177-3AD203B41FA5}">
                          <a16:colId xmlns:a16="http://schemas.microsoft.com/office/drawing/2014/main" val="876024544"/>
                        </a:ext>
                      </a:extLst>
                    </a:gridCol>
                  </a:tblGrid>
                  <a:tr h="626134">
                    <a:tc>
                      <a:txBody>
                        <a:bodyPr/>
                        <a:lstStyle/>
                        <a:p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Data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Median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Mode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Range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4662425"/>
                      </a:ext>
                    </a:extLst>
                  </a:tr>
                  <a:tr h="615233">
                    <a:tc>
                      <a:txBody>
                        <a:bodyPr/>
                        <a:lstStyle/>
                        <a:p>
                          <a:pPr/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110891" r="-245402" b="-73267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2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tx1"/>
                              </a:solidFill>
                            </a:rPr>
                            <a:t>5</a:t>
                          </a:r>
                          <a:endParaRPr lang="en-GB" sz="3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9376980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202857" r="-245402" b="-6047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0000FF"/>
                              </a:solidFill>
                            </a:rPr>
                            <a:t>Increase </a:t>
                          </a:r>
                        </a:p>
                        <a:p>
                          <a:pPr algn="ctr"/>
                          <a:r>
                            <a:rPr lang="en-GB" dirty="0">
                              <a:solidFill>
                                <a:srgbClr val="0000FF"/>
                              </a:solidFill>
                            </a:rPr>
                            <a:t>5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6454870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2)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308738" r="-245402" b="-516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3743541"/>
                      </a:ext>
                    </a:extLst>
                  </a:tr>
                  <a:tr h="62354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3)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412745" r="-245402" b="-4215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98970114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4)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507767" r="-245402" b="-317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9152697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5)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607767" r="-245402" b="-2174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42465299"/>
                      </a:ext>
                    </a:extLst>
                  </a:tr>
                  <a:tr h="69116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6)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645133" r="-245402" b="-98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1892381"/>
                      </a:ext>
                    </a:extLst>
                  </a:tr>
                  <a:tr h="62613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dirty="0"/>
                            <a:t>7)</a:t>
                          </a:r>
                          <a:endParaRPr lang="en-GB" sz="2400" b="1" dirty="0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6858" t="-817476" r="-245402" b="-77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993112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9036663-6704-48E8-9FCA-FF34CC736828}"/>
              </a:ext>
            </a:extLst>
          </p:cNvPr>
          <p:cNvSpPr txBox="1"/>
          <p:nvPr/>
        </p:nvSpPr>
        <p:spPr>
          <a:xfrm>
            <a:off x="238298" y="46629"/>
            <a:ext cx="11715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Predict if the average will increase, decrease or stay the same from the previous question.</a:t>
            </a:r>
          </a:p>
          <a:p>
            <a:r>
              <a:rPr lang="en-US" sz="2400" dirty="0"/>
              <a:t>Then calculate the average.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20176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3571" y="2172393"/>
            <a:ext cx="75590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23468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713CBFE-8358-4720-8698-E1A53AB0DEE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0155617"/>
                  </p:ext>
                </p:extLst>
              </p:nvPr>
            </p:nvGraphicFramePr>
            <p:xfrm>
              <a:off x="1357743" y="282150"/>
              <a:ext cx="9858896" cy="6293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7277">
                      <a:extLst>
                        <a:ext uri="{9D8B030D-6E8A-4147-A177-3AD203B41FA5}">
                          <a16:colId xmlns:a16="http://schemas.microsoft.com/office/drawing/2014/main" val="3468124578"/>
                        </a:ext>
                      </a:extLst>
                    </a:gridCol>
                    <a:gridCol w="1655895">
                      <a:extLst>
                        <a:ext uri="{9D8B030D-6E8A-4147-A177-3AD203B41FA5}">
                          <a16:colId xmlns:a16="http://schemas.microsoft.com/office/drawing/2014/main" val="631226671"/>
                        </a:ext>
                      </a:extLst>
                    </a:gridCol>
                    <a:gridCol w="1781908">
                      <a:extLst>
                        <a:ext uri="{9D8B030D-6E8A-4147-A177-3AD203B41FA5}">
                          <a16:colId xmlns:a16="http://schemas.microsoft.com/office/drawing/2014/main" val="692976191"/>
                        </a:ext>
                      </a:extLst>
                    </a:gridCol>
                    <a:gridCol w="1781908">
                      <a:extLst>
                        <a:ext uri="{9D8B030D-6E8A-4147-A177-3AD203B41FA5}">
                          <a16:colId xmlns:a16="http://schemas.microsoft.com/office/drawing/2014/main" val="1817445213"/>
                        </a:ext>
                      </a:extLst>
                    </a:gridCol>
                    <a:gridCol w="1781908">
                      <a:extLst>
                        <a:ext uri="{9D8B030D-6E8A-4147-A177-3AD203B41FA5}">
                          <a16:colId xmlns:a16="http://schemas.microsoft.com/office/drawing/2014/main" val="876024544"/>
                        </a:ext>
                      </a:extLst>
                    </a:gridCol>
                  </a:tblGrid>
                  <a:tr h="691322"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Data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Median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Mode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Range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4662425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2, 2, 4, 5, 7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9376980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2, 2, 4, 5, 12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6454870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3, 3, 5, 6, 13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3743541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6, 6, 10, 12, 26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98970114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6, 6, 10, 18, 20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9152697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6, 6, 13, 15, 20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42465299"/>
                      </a:ext>
                    </a:extLst>
                  </a:tr>
                  <a:tr h="76312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6, 6, 13, 15, 20, 24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1892381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0, 6, 6, 13, 15, 20, 24</m:t>
                                </m:r>
                              </m:oMath>
                            </m:oMathPara>
                          </a14:m>
                          <a:endParaRPr lang="en-GB" sz="2400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993112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713CBFE-8358-4720-8698-E1A53AB0DEE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0155617"/>
                  </p:ext>
                </p:extLst>
              </p:nvPr>
            </p:nvGraphicFramePr>
            <p:xfrm>
              <a:off x="1357743" y="282150"/>
              <a:ext cx="9858896" cy="62937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57277">
                      <a:extLst>
                        <a:ext uri="{9D8B030D-6E8A-4147-A177-3AD203B41FA5}">
                          <a16:colId xmlns:a16="http://schemas.microsoft.com/office/drawing/2014/main" val="3468124578"/>
                        </a:ext>
                      </a:extLst>
                    </a:gridCol>
                    <a:gridCol w="1655895">
                      <a:extLst>
                        <a:ext uri="{9D8B030D-6E8A-4147-A177-3AD203B41FA5}">
                          <a16:colId xmlns:a16="http://schemas.microsoft.com/office/drawing/2014/main" val="631226671"/>
                        </a:ext>
                      </a:extLst>
                    </a:gridCol>
                    <a:gridCol w="1781908">
                      <a:extLst>
                        <a:ext uri="{9D8B030D-6E8A-4147-A177-3AD203B41FA5}">
                          <a16:colId xmlns:a16="http://schemas.microsoft.com/office/drawing/2014/main" val="692976191"/>
                        </a:ext>
                      </a:extLst>
                    </a:gridCol>
                    <a:gridCol w="1781908">
                      <a:extLst>
                        <a:ext uri="{9D8B030D-6E8A-4147-A177-3AD203B41FA5}">
                          <a16:colId xmlns:a16="http://schemas.microsoft.com/office/drawing/2014/main" val="1817445213"/>
                        </a:ext>
                      </a:extLst>
                    </a:gridCol>
                    <a:gridCol w="1781908">
                      <a:extLst>
                        <a:ext uri="{9D8B030D-6E8A-4147-A177-3AD203B41FA5}">
                          <a16:colId xmlns:a16="http://schemas.microsoft.com/office/drawing/2014/main" val="876024544"/>
                        </a:ext>
                      </a:extLst>
                    </a:gridCol>
                  </a:tblGrid>
                  <a:tr h="691322"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Data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Median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Mode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3200" dirty="0">
                              <a:solidFill>
                                <a:schemeClr val="tx1"/>
                              </a:solidFill>
                            </a:rPr>
                            <a:t>Range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4662425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102632" r="-245629" b="-7087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2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9376980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204425" r="-245629" b="-6150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06454870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301754" r="-245629" b="-5096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93743541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405310" r="-245629" b="-4141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98970114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500877" r="-245629" b="-3105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19152697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606195" r="-245629" b="-2132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342465299"/>
                      </a:ext>
                    </a:extLst>
                  </a:tr>
                  <a:tr h="76312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633333" r="-245629" b="-912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1892381"/>
                      </a:ext>
                    </a:extLst>
                  </a:tr>
                  <a:tr h="69132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" t="-817699" r="-245629" b="-17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GB" dirty="0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9931124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573078"/>
              </p:ext>
            </p:extLst>
          </p:nvPr>
        </p:nvGraphicFramePr>
        <p:xfrm>
          <a:off x="4215020" y="1647403"/>
          <a:ext cx="1655895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3075826969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rgbClr val="0000FF"/>
                          </a:solidFill>
                        </a:rPr>
                        <a:t>Increase 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5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66029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616416"/>
              </p:ext>
            </p:extLst>
          </p:nvPr>
        </p:nvGraphicFramePr>
        <p:xfrm>
          <a:off x="4215019" y="2348443"/>
          <a:ext cx="700161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1269922814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398149667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1926315843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1405047600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534627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377829"/>
              </p:ext>
            </p:extLst>
          </p:nvPr>
        </p:nvGraphicFramePr>
        <p:xfrm>
          <a:off x="4215018" y="3049483"/>
          <a:ext cx="700161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398050505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2445956974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1884717253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3144569577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12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10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6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20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28803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777152"/>
              </p:ext>
            </p:extLst>
          </p:nvPr>
        </p:nvGraphicFramePr>
        <p:xfrm>
          <a:off x="4215018" y="3713696"/>
          <a:ext cx="700161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4199721233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3362770711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3696486306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3515052867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Decrease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277346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891665"/>
              </p:ext>
            </p:extLst>
          </p:nvPr>
        </p:nvGraphicFramePr>
        <p:xfrm>
          <a:off x="4215016" y="4414736"/>
          <a:ext cx="700161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3332680707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1634444950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367867008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1006065607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12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13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6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4114496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071781"/>
              </p:ext>
            </p:extLst>
          </p:nvPr>
        </p:nvGraphicFramePr>
        <p:xfrm>
          <a:off x="4215012" y="5087548"/>
          <a:ext cx="7001619" cy="763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2497953090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675008810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1768725114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2454240627"/>
                    </a:ext>
                  </a:extLst>
                </a:gridCol>
              </a:tblGrid>
              <a:tr h="763124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131047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812964"/>
              </p:ext>
            </p:extLst>
          </p:nvPr>
        </p:nvGraphicFramePr>
        <p:xfrm>
          <a:off x="4215004" y="5856397"/>
          <a:ext cx="700161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487464072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3281020868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2548276274"/>
                    </a:ext>
                  </a:extLst>
                </a:gridCol>
                <a:gridCol w="1781908">
                  <a:extLst>
                    <a:ext uri="{9D8B030D-6E8A-4147-A177-3AD203B41FA5}">
                      <a16:colId xmlns:a16="http://schemas.microsoft.com/office/drawing/2014/main" val="1149722486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Decrease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12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Decrease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13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6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24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244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741604"/>
              </p:ext>
            </p:extLst>
          </p:nvPr>
        </p:nvGraphicFramePr>
        <p:xfrm>
          <a:off x="5870916" y="1646026"/>
          <a:ext cx="5345709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1903">
                  <a:extLst>
                    <a:ext uri="{9D8B030D-6E8A-4147-A177-3AD203B41FA5}">
                      <a16:colId xmlns:a16="http://schemas.microsoft.com/office/drawing/2014/main" val="4160866893"/>
                    </a:ext>
                  </a:extLst>
                </a:gridCol>
                <a:gridCol w="1781903">
                  <a:extLst>
                    <a:ext uri="{9D8B030D-6E8A-4147-A177-3AD203B41FA5}">
                      <a16:colId xmlns:a16="http://schemas.microsoft.com/office/drawing/2014/main" val="987501039"/>
                    </a:ext>
                  </a:extLst>
                </a:gridCol>
                <a:gridCol w="1781903">
                  <a:extLst>
                    <a:ext uri="{9D8B030D-6E8A-4147-A177-3AD203B41FA5}">
                      <a16:colId xmlns:a16="http://schemas.microsoft.com/office/drawing/2014/main" val="2753155000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Same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Increase</a:t>
                      </a:r>
                    </a:p>
                    <a:p>
                      <a:pPr algn="ctr"/>
                      <a:r>
                        <a:rPr lang="en-GB" sz="2000" b="0" dirty="0">
                          <a:solidFill>
                            <a:srgbClr val="0000FF"/>
                          </a:solidFill>
                        </a:rPr>
                        <a:t>10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67757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05185" y="1823846"/>
            <a:ext cx="5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316" y="2449178"/>
            <a:ext cx="5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5316" y="3138393"/>
            <a:ext cx="5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3)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5185" y="3827608"/>
            <a:ext cx="5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4)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5" y="4564328"/>
            <a:ext cx="5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5)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185" y="5282900"/>
            <a:ext cx="5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6)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5" y="5998281"/>
            <a:ext cx="552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7)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350607"/>
              </p:ext>
            </p:extLst>
          </p:nvPr>
        </p:nvGraphicFramePr>
        <p:xfrm>
          <a:off x="4215020" y="950356"/>
          <a:ext cx="1655895" cy="691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895">
                  <a:extLst>
                    <a:ext uri="{9D8B030D-6E8A-4147-A177-3AD203B41FA5}">
                      <a16:colId xmlns:a16="http://schemas.microsoft.com/office/drawing/2014/main" val="3075826969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660296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18217"/>
              </p:ext>
            </p:extLst>
          </p:nvPr>
        </p:nvGraphicFramePr>
        <p:xfrm>
          <a:off x="5870914" y="955898"/>
          <a:ext cx="5345709" cy="691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1903">
                  <a:extLst>
                    <a:ext uri="{9D8B030D-6E8A-4147-A177-3AD203B41FA5}">
                      <a16:colId xmlns:a16="http://schemas.microsoft.com/office/drawing/2014/main" val="4160866893"/>
                    </a:ext>
                  </a:extLst>
                </a:gridCol>
                <a:gridCol w="1781903">
                  <a:extLst>
                    <a:ext uri="{9D8B030D-6E8A-4147-A177-3AD203B41FA5}">
                      <a16:colId xmlns:a16="http://schemas.microsoft.com/office/drawing/2014/main" val="987501039"/>
                    </a:ext>
                  </a:extLst>
                </a:gridCol>
                <a:gridCol w="1781903">
                  <a:extLst>
                    <a:ext uri="{9D8B030D-6E8A-4147-A177-3AD203B41FA5}">
                      <a16:colId xmlns:a16="http://schemas.microsoft.com/office/drawing/2014/main" val="2753155000"/>
                    </a:ext>
                  </a:extLst>
                </a:gridCol>
              </a:tblGrid>
              <a:tr h="691322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 anchorCtr="1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5677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177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283</Words>
  <Application>Microsoft Office PowerPoint</Application>
  <PresentationFormat>Widescreen</PresentationFormat>
  <Paragraphs>109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Averages:  Mean, Median Mode and Range</dc:title>
  <dc:creator>Stewart Gale</dc:creator>
  <cp:lastModifiedBy>Stewart Gale</cp:lastModifiedBy>
  <cp:revision>14</cp:revision>
  <dcterms:created xsi:type="dcterms:W3CDTF">2019-11-20T06:12:54Z</dcterms:created>
  <dcterms:modified xsi:type="dcterms:W3CDTF">2024-02-26T11:13:24Z</dcterms:modified>
</cp:coreProperties>
</file>