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699" r:id="rId2"/>
    <p:sldId id="700" r:id="rId3"/>
    <p:sldId id="701" r:id="rId4"/>
    <p:sldId id="702" r:id="rId5"/>
    <p:sldId id="703" r:id="rId6"/>
    <p:sldId id="695" r:id="rId7"/>
    <p:sldId id="697" r:id="rId8"/>
    <p:sldId id="698" r:id="rId9"/>
    <p:sldId id="70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939C99-28F0-4A6C-B26A-DA37822C4AA8}" v="50" dt="2025-01-17T04:30:57.4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70" autoAdjust="0"/>
    <p:restoredTop sz="88534" autoAdjust="0"/>
  </p:normalViewPr>
  <p:slideViewPr>
    <p:cSldViewPr>
      <p:cViewPr varScale="1">
        <p:scale>
          <a:sx n="88" d="100"/>
          <a:sy n="88" d="100"/>
        </p:scale>
        <p:origin x="54" y="11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09415B6-DCE9-4D59-88AF-03E7792B9FA6}"/>
    <pc:docChg chg="undo custSel addSld modSld modMainMaster modNotesMaster">
      <pc:chgData name="Stewart Gale" userId="3647ddd2-6040-41ae-a96d-232c23482af8" providerId="ADAL" clId="{009415B6-DCE9-4D59-88AF-03E7792B9FA6}" dt="2023-08-20T05:39:31.184" v="1087" actId="1076"/>
      <pc:docMkLst>
        <pc:docMk/>
      </pc:docMkLst>
      <pc:sldChg chg="addSp delSp modSp mod delAnim modAnim">
        <pc:chgData name="Stewart Gale" userId="3647ddd2-6040-41ae-a96d-232c23482af8" providerId="ADAL" clId="{009415B6-DCE9-4D59-88AF-03E7792B9FA6}" dt="2023-08-20T05:21:48.632" v="831" actId="113"/>
        <pc:sldMkLst>
          <pc:docMk/>
          <pc:sldMk cId="2818931007" sldId="695"/>
        </pc:sldMkLst>
      </pc:sldChg>
      <pc:sldChg chg="addSp delSp modSp mod modAnim">
        <pc:chgData name="Stewart Gale" userId="3647ddd2-6040-41ae-a96d-232c23482af8" providerId="ADAL" clId="{009415B6-DCE9-4D59-88AF-03E7792B9FA6}" dt="2023-08-20T05:22:11.644" v="835" actId="1076"/>
        <pc:sldMkLst>
          <pc:docMk/>
          <pc:sldMk cId="2436234808" sldId="697"/>
        </pc:sldMkLst>
      </pc:sldChg>
      <pc:sldChg chg="addSp delSp modSp mod modAnim">
        <pc:chgData name="Stewart Gale" userId="3647ddd2-6040-41ae-a96d-232c23482af8" providerId="ADAL" clId="{009415B6-DCE9-4D59-88AF-03E7792B9FA6}" dt="2023-08-20T05:39:31.184" v="1087" actId="1076"/>
        <pc:sldMkLst>
          <pc:docMk/>
          <pc:sldMk cId="2001334590" sldId="698"/>
        </pc:sldMkLst>
      </pc:sldChg>
      <pc:sldChg chg="delSp modSp mod">
        <pc:chgData name="Stewart Gale" userId="3647ddd2-6040-41ae-a96d-232c23482af8" providerId="ADAL" clId="{009415B6-DCE9-4D59-88AF-03E7792B9FA6}" dt="2023-08-19T21:35:52.673" v="17" actId="1076"/>
        <pc:sldMkLst>
          <pc:docMk/>
          <pc:sldMk cId="603460829" sldId="699"/>
        </pc:sldMkLst>
      </pc:sldChg>
      <pc:sldChg chg="addSp modSp new mod">
        <pc:chgData name="Stewart Gale" userId="3647ddd2-6040-41ae-a96d-232c23482af8" providerId="ADAL" clId="{009415B6-DCE9-4D59-88AF-03E7792B9FA6}" dt="2023-08-19T21:39:56.304" v="200" actId="14100"/>
        <pc:sldMkLst>
          <pc:docMk/>
          <pc:sldMk cId="1847046248" sldId="700"/>
        </pc:sldMkLst>
      </pc:sldChg>
      <pc:sldChg chg="addSp modSp new mod">
        <pc:chgData name="Stewart Gale" userId="3647ddd2-6040-41ae-a96d-232c23482af8" providerId="ADAL" clId="{009415B6-DCE9-4D59-88AF-03E7792B9FA6}" dt="2023-08-20T04:46:04.147" v="288" actId="113"/>
        <pc:sldMkLst>
          <pc:docMk/>
          <pc:sldMk cId="4292607665" sldId="701"/>
        </pc:sldMkLst>
      </pc:sldChg>
      <pc:sldChg chg="addSp delSp modSp new mod delAnim modAnim">
        <pc:chgData name="Stewart Gale" userId="3647ddd2-6040-41ae-a96d-232c23482af8" providerId="ADAL" clId="{009415B6-DCE9-4D59-88AF-03E7792B9FA6}" dt="2023-08-20T05:00:43.325" v="465" actId="1076"/>
        <pc:sldMkLst>
          <pc:docMk/>
          <pc:sldMk cId="295472017" sldId="702"/>
        </pc:sldMkLst>
      </pc:sldChg>
      <pc:sldChg chg="addSp modSp new mod">
        <pc:chgData name="Stewart Gale" userId="3647ddd2-6040-41ae-a96d-232c23482af8" providerId="ADAL" clId="{009415B6-DCE9-4D59-88AF-03E7792B9FA6}" dt="2023-08-20T05:07:30.039" v="603" actId="207"/>
        <pc:sldMkLst>
          <pc:docMk/>
          <pc:sldMk cId="292305460" sldId="703"/>
        </pc:sldMkLst>
      </pc:sldChg>
      <pc:sldChg chg="addSp delSp modSp new mod modAnim">
        <pc:chgData name="Stewart Gale" userId="3647ddd2-6040-41ae-a96d-232c23482af8" providerId="ADAL" clId="{009415B6-DCE9-4D59-88AF-03E7792B9FA6}" dt="2023-08-20T05:39:21.519" v="1086"/>
        <pc:sldMkLst>
          <pc:docMk/>
          <pc:sldMk cId="1809543237" sldId="704"/>
        </pc:sldMkLst>
      </pc:sldChg>
      <pc:sldMasterChg chg="modSp modSldLayout">
        <pc:chgData name="Stewart Gale" userId="3647ddd2-6040-41ae-a96d-232c23482af8" providerId="ADAL" clId="{009415B6-DCE9-4D59-88AF-03E7792B9FA6}" dt="2023-08-19T21:28:57.561" v="0"/>
        <pc:sldMasterMkLst>
          <pc:docMk/>
          <pc:sldMasterMk cId="880517238" sldId="2147483660"/>
        </pc:sldMasterMkLst>
        <pc:sldLayoutChg chg="modSp">
          <pc:chgData name="Stewart Gale" userId="3647ddd2-6040-41ae-a96d-232c23482af8" providerId="ADAL" clId="{009415B6-DCE9-4D59-88AF-03E7792B9FA6}" dt="2023-08-19T21:28:57.561" v="0"/>
          <pc:sldLayoutMkLst>
            <pc:docMk/>
            <pc:sldMasterMk cId="880517238" sldId="2147483660"/>
            <pc:sldLayoutMk cId="1093363768" sldId="2147483661"/>
          </pc:sldLayoutMkLst>
        </pc:sldLayoutChg>
        <pc:sldLayoutChg chg="modSp">
          <pc:chgData name="Stewart Gale" userId="3647ddd2-6040-41ae-a96d-232c23482af8" providerId="ADAL" clId="{009415B6-DCE9-4D59-88AF-03E7792B9FA6}" dt="2023-08-19T21:28:57.561" v="0"/>
          <pc:sldLayoutMkLst>
            <pc:docMk/>
            <pc:sldMasterMk cId="880517238" sldId="2147483660"/>
            <pc:sldLayoutMk cId="3688239948" sldId="2147483663"/>
          </pc:sldLayoutMkLst>
        </pc:sldLayoutChg>
        <pc:sldLayoutChg chg="modSp">
          <pc:chgData name="Stewart Gale" userId="3647ddd2-6040-41ae-a96d-232c23482af8" providerId="ADAL" clId="{009415B6-DCE9-4D59-88AF-03E7792B9FA6}" dt="2023-08-19T21:28:57.561" v="0"/>
          <pc:sldLayoutMkLst>
            <pc:docMk/>
            <pc:sldMasterMk cId="880517238" sldId="2147483660"/>
            <pc:sldLayoutMk cId="1925452145" sldId="2147483664"/>
          </pc:sldLayoutMkLst>
        </pc:sldLayoutChg>
        <pc:sldLayoutChg chg="modSp">
          <pc:chgData name="Stewart Gale" userId="3647ddd2-6040-41ae-a96d-232c23482af8" providerId="ADAL" clId="{009415B6-DCE9-4D59-88AF-03E7792B9FA6}" dt="2023-08-19T21:28:57.561" v="0"/>
          <pc:sldLayoutMkLst>
            <pc:docMk/>
            <pc:sldMasterMk cId="880517238" sldId="2147483660"/>
            <pc:sldLayoutMk cId="1039264506" sldId="2147483665"/>
          </pc:sldLayoutMkLst>
        </pc:sldLayoutChg>
        <pc:sldLayoutChg chg="modSp">
          <pc:chgData name="Stewart Gale" userId="3647ddd2-6040-41ae-a96d-232c23482af8" providerId="ADAL" clId="{009415B6-DCE9-4D59-88AF-03E7792B9FA6}" dt="2023-08-19T21:28:57.561" v="0"/>
          <pc:sldLayoutMkLst>
            <pc:docMk/>
            <pc:sldMasterMk cId="880517238" sldId="2147483660"/>
            <pc:sldLayoutMk cId="2706007640" sldId="2147483668"/>
          </pc:sldLayoutMkLst>
        </pc:sldLayoutChg>
        <pc:sldLayoutChg chg="modSp">
          <pc:chgData name="Stewart Gale" userId="3647ddd2-6040-41ae-a96d-232c23482af8" providerId="ADAL" clId="{009415B6-DCE9-4D59-88AF-03E7792B9FA6}" dt="2023-08-19T21:28:57.561" v="0"/>
          <pc:sldLayoutMkLst>
            <pc:docMk/>
            <pc:sldMasterMk cId="880517238" sldId="2147483660"/>
            <pc:sldLayoutMk cId="224721411" sldId="2147483669"/>
          </pc:sldLayoutMkLst>
        </pc:sldLayoutChg>
        <pc:sldLayoutChg chg="modSp">
          <pc:chgData name="Stewart Gale" userId="3647ddd2-6040-41ae-a96d-232c23482af8" providerId="ADAL" clId="{009415B6-DCE9-4D59-88AF-03E7792B9FA6}" dt="2023-08-19T21:28:57.561" v="0"/>
          <pc:sldLayoutMkLst>
            <pc:docMk/>
            <pc:sldMasterMk cId="880517238" sldId="2147483660"/>
            <pc:sldLayoutMk cId="3473470804" sldId="2147483671"/>
          </pc:sldLayoutMkLst>
        </pc:sldLayoutChg>
      </pc:sldMasterChg>
    </pc:docChg>
  </pc:docChgLst>
  <pc:docChgLst>
    <pc:chgData name="Stewart Gale" userId="3647ddd2-6040-41ae-a96d-232c23482af8" providerId="ADAL" clId="{9534DD04-1B94-4861-800D-C8EA0C11FD9F}"/>
    <pc:docChg chg="undo custSel modSld">
      <pc:chgData name="Stewart Gale" userId="3647ddd2-6040-41ae-a96d-232c23482af8" providerId="ADAL" clId="{9534DD04-1B94-4861-800D-C8EA0C11FD9F}" dt="2021-03-07T06:27:47.990" v="40" actId="1076"/>
      <pc:docMkLst>
        <pc:docMk/>
      </pc:docMkLst>
      <pc:sldChg chg="modSp mod">
        <pc:chgData name="Stewart Gale" userId="3647ddd2-6040-41ae-a96d-232c23482af8" providerId="ADAL" clId="{9534DD04-1B94-4861-800D-C8EA0C11FD9F}" dt="2021-03-07T06:27:42.550" v="38" actId="1076"/>
        <pc:sldMkLst>
          <pc:docMk/>
          <pc:sldMk cId="2436234808" sldId="697"/>
        </pc:sldMkLst>
      </pc:sldChg>
      <pc:sldChg chg="modSp mod">
        <pc:chgData name="Stewart Gale" userId="3647ddd2-6040-41ae-a96d-232c23482af8" providerId="ADAL" clId="{9534DD04-1B94-4861-800D-C8EA0C11FD9F}" dt="2021-03-07T06:27:47.990" v="40" actId="1076"/>
        <pc:sldMkLst>
          <pc:docMk/>
          <pc:sldMk cId="2001334590" sldId="698"/>
        </pc:sldMkLst>
      </pc:sldChg>
      <pc:sldChg chg="modSp mod">
        <pc:chgData name="Stewart Gale" userId="3647ddd2-6040-41ae-a96d-232c23482af8" providerId="ADAL" clId="{9534DD04-1B94-4861-800D-C8EA0C11FD9F}" dt="2021-03-07T06:27:04.200" v="37" actId="1076"/>
        <pc:sldMkLst>
          <pc:docMk/>
          <pc:sldMk cId="603460829" sldId="699"/>
        </pc:sldMkLst>
      </pc:sldChg>
    </pc:docChg>
  </pc:docChgLst>
  <pc:docChgLst>
    <pc:chgData name="Stewart Gale" userId="3647ddd2-6040-41ae-a96d-232c23482af8" providerId="ADAL" clId="{B2F8520B-395A-47A2-8F45-1A7736D78240}"/>
    <pc:docChg chg="custSel addSld delSld modSld">
      <pc:chgData name="Stewart Gale" userId="3647ddd2-6040-41ae-a96d-232c23482af8" providerId="ADAL" clId="{B2F8520B-395A-47A2-8F45-1A7736D78240}" dt="2022-11-02T06:26:24.706" v="13" actId="1076"/>
      <pc:docMkLst>
        <pc:docMk/>
      </pc:docMkLst>
      <pc:sldChg chg="addSp delSp modSp mod delAnim">
        <pc:chgData name="Stewart Gale" userId="3647ddd2-6040-41ae-a96d-232c23482af8" providerId="ADAL" clId="{B2F8520B-395A-47A2-8F45-1A7736D78240}" dt="2022-11-02T06:26:24.706" v="13" actId="1076"/>
        <pc:sldMkLst>
          <pc:docMk/>
          <pc:sldMk cId="2001334590" sldId="698"/>
        </pc:sldMkLst>
      </pc:sldChg>
      <pc:sldChg chg="new del">
        <pc:chgData name="Stewart Gale" userId="3647ddd2-6040-41ae-a96d-232c23482af8" providerId="ADAL" clId="{B2F8520B-395A-47A2-8F45-1A7736D78240}" dt="2022-03-17T06:35:11.476" v="1" actId="47"/>
        <pc:sldMkLst>
          <pc:docMk/>
          <pc:sldMk cId="1881848846" sldId="700"/>
        </pc:sldMkLst>
      </pc:sldChg>
    </pc:docChg>
  </pc:docChgLst>
  <pc:docChgLst>
    <pc:chgData name="Stewart Gale" userId="3647ddd2-6040-41ae-a96d-232c23482af8" providerId="ADAL" clId="{DE939C99-28F0-4A6C-B26A-DA37822C4AA8}"/>
    <pc:docChg chg="modSld">
      <pc:chgData name="Stewart Gale" userId="3647ddd2-6040-41ae-a96d-232c23482af8" providerId="ADAL" clId="{DE939C99-28F0-4A6C-B26A-DA37822C4AA8}" dt="2025-01-17T04:31:04.490" v="54" actId="14100"/>
      <pc:docMkLst>
        <pc:docMk/>
      </pc:docMkLst>
      <pc:sldChg chg="modSp">
        <pc:chgData name="Stewart Gale" userId="3647ddd2-6040-41ae-a96d-232c23482af8" providerId="ADAL" clId="{DE939C99-28F0-4A6C-B26A-DA37822C4AA8}" dt="2024-01-11T06:48:11.391" v="1" actId="20577"/>
        <pc:sldMkLst>
          <pc:docMk/>
          <pc:sldMk cId="2001334590" sldId="698"/>
        </pc:sldMkLst>
      </pc:sldChg>
      <pc:sldChg chg="modSp mod">
        <pc:chgData name="Stewart Gale" userId="3647ddd2-6040-41ae-a96d-232c23482af8" providerId="ADAL" clId="{DE939C99-28F0-4A6C-B26A-DA37822C4AA8}" dt="2025-01-17T04:31:04.490" v="54" actId="14100"/>
        <pc:sldMkLst>
          <pc:docMk/>
          <pc:sldMk cId="1809543237" sldId="704"/>
        </pc:sldMkLst>
        <pc:spChg chg="mod">
          <ac:chgData name="Stewart Gale" userId="3647ddd2-6040-41ae-a96d-232c23482af8" providerId="ADAL" clId="{DE939C99-28F0-4A6C-B26A-DA37822C4AA8}" dt="2025-01-17T04:29:57.705" v="25" actId="20577"/>
          <ac:spMkLst>
            <pc:docMk/>
            <pc:sldMk cId="1809543237" sldId="704"/>
            <ac:spMk id="3" creationId="{1E34E3B4-FECA-8CD9-D082-4B4670E7EAA5}"/>
          </ac:spMkLst>
        </pc:spChg>
        <pc:spChg chg="mod">
          <ac:chgData name="Stewart Gale" userId="3647ddd2-6040-41ae-a96d-232c23482af8" providerId="ADAL" clId="{DE939C99-28F0-4A6C-B26A-DA37822C4AA8}" dt="2025-01-17T04:31:04.490" v="54" actId="14100"/>
          <ac:spMkLst>
            <pc:docMk/>
            <pc:sldMk cId="1809543237" sldId="704"/>
            <ac:spMk id="13" creationId="{B6028758-1181-B52C-BA2D-18818987876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17/01/2025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8867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7461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3050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4910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3694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7954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5670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3345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6011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5779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0721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17/01/2025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865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3352" y="428178"/>
            <a:ext cx="1173730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Identities and Equations</a:t>
            </a:r>
          </a:p>
          <a:p>
            <a:pPr algn="ctr"/>
            <a:r>
              <a:rPr lang="en-GB" sz="8800" dirty="0"/>
              <a:t>Harder Equations</a:t>
            </a:r>
          </a:p>
          <a:p>
            <a:pPr algn="ctr"/>
            <a:endParaRPr lang="en-GB" sz="4800" dirty="0"/>
          </a:p>
          <a:p>
            <a:pPr algn="ctr"/>
            <a:r>
              <a:rPr lang="en-GB" sz="8000" dirty="0"/>
              <a:t>Chapter 10</a:t>
            </a:r>
          </a:p>
          <a:p>
            <a:pPr algn="ctr"/>
            <a:r>
              <a:rPr lang="en-GB" sz="8000" dirty="0"/>
              <a:t>(Part 3 of 4)</a:t>
            </a:r>
          </a:p>
        </p:txBody>
      </p:sp>
    </p:spTree>
    <p:extLst>
      <p:ext uri="{BB962C8B-B14F-4D97-AF65-F5344CB8AC3E}">
        <p14:creationId xmlns:p14="http://schemas.microsoft.com/office/powerpoint/2010/main" val="603460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>
            <a:extLst>
              <a:ext uri="{FF2B5EF4-FFF2-40B4-BE49-F238E27FC236}">
                <a16:creationId xmlns:a16="http://schemas.microsoft.com/office/drawing/2014/main" id="{7EEBD084-F2A0-13C2-CB1C-C589B9DD6280}"/>
              </a:ext>
            </a:extLst>
          </p:cNvPr>
          <p:cNvSpPr txBox="1"/>
          <p:nvPr/>
        </p:nvSpPr>
        <p:spPr>
          <a:xfrm>
            <a:off x="1001974" y="476672"/>
            <a:ext cx="10188052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>
                <a:latin typeface="+mj-lt"/>
              </a:rPr>
              <a:t>Harder Trigonometric Equations</a:t>
            </a:r>
            <a:endParaRPr lang="en-GB" sz="6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C39D5CF-B1D3-7C97-C132-600DD4134657}"/>
                  </a:ext>
                </a:extLst>
              </p:cNvPr>
              <p:cNvSpPr txBox="1"/>
              <p:nvPr/>
            </p:nvSpPr>
            <p:spPr>
              <a:xfrm>
                <a:off x="2639616" y="1772816"/>
                <a:ext cx="6096000" cy="23971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8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80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8000" b="1"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n-GB" sz="8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8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GB" sz="8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8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8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C39D5CF-B1D3-7C97-C132-600DD41346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1772816"/>
                <a:ext cx="6096000" cy="23971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DFAA581-9877-E20E-BA42-88AB954D82E6}"/>
              </a:ext>
            </a:extLst>
          </p:cNvPr>
          <p:cNvCxnSpPr>
            <a:cxnSpLocks/>
          </p:cNvCxnSpPr>
          <p:nvPr/>
        </p:nvCxnSpPr>
        <p:spPr>
          <a:xfrm flipV="1">
            <a:off x="4151784" y="3645024"/>
            <a:ext cx="1080120" cy="129614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385A17D-8A71-4A26-E6C8-3782CBC3B1B4}"/>
              </a:ext>
            </a:extLst>
          </p:cNvPr>
          <p:cNvSpPr txBox="1"/>
          <p:nvPr/>
        </p:nvSpPr>
        <p:spPr>
          <a:xfrm>
            <a:off x="911424" y="4872344"/>
            <a:ext cx="103575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If you have a multiple of </a:t>
            </a:r>
            <a:r>
              <a:rPr lang="en-GB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400" dirty="0"/>
              <a:t> (that is not 1) then there are some extra steps to be done. </a:t>
            </a:r>
          </a:p>
        </p:txBody>
      </p:sp>
    </p:spTree>
    <p:extLst>
      <p:ext uri="{BB962C8B-B14F-4D97-AF65-F5344CB8AC3E}">
        <p14:creationId xmlns:p14="http://schemas.microsoft.com/office/powerpoint/2010/main" val="1847046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3B309C5-48E1-FE96-7456-CF0FC43BF283}"/>
                  </a:ext>
                </a:extLst>
              </p:cNvPr>
              <p:cNvSpPr txBox="1"/>
              <p:nvPr/>
            </p:nvSpPr>
            <p:spPr>
              <a:xfrm>
                <a:off x="2063552" y="404664"/>
                <a:ext cx="6984776" cy="28581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96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96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9600" b="1"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n-GB" sz="9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9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9600" b="1" i="1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GB" sz="9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9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9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3B309C5-48E1-FE96-7456-CF0FC43BF2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404664"/>
                <a:ext cx="6984776" cy="285815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74232696-C6D5-D3DD-3A69-20288061B4BE}"/>
              </a:ext>
            </a:extLst>
          </p:cNvPr>
          <p:cNvSpPr txBox="1"/>
          <p:nvPr/>
        </p:nvSpPr>
        <p:spPr>
          <a:xfrm>
            <a:off x="659396" y="3789040"/>
            <a:ext cx="108732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transformation does the </a:t>
            </a:r>
            <a:r>
              <a:rPr lang="en-GB" sz="6600" b="1" dirty="0"/>
              <a:t>3</a:t>
            </a:r>
            <a:r>
              <a:rPr lang="en-GB" sz="6600" dirty="0"/>
              <a:t> have on a cos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graph?</a:t>
            </a:r>
          </a:p>
        </p:txBody>
      </p:sp>
    </p:spTree>
    <p:extLst>
      <p:ext uri="{BB962C8B-B14F-4D97-AF65-F5344CB8AC3E}">
        <p14:creationId xmlns:p14="http://schemas.microsoft.com/office/powerpoint/2010/main" val="4292607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 Plot">
            <a:extLst>
              <a:ext uri="{FF2B5EF4-FFF2-40B4-BE49-F238E27FC236}">
                <a16:creationId xmlns:a16="http://schemas.microsoft.com/office/drawing/2014/main" id="{E149E27E-5DB0-02AB-2266-C3F114AA7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6899" y="692696"/>
            <a:ext cx="4828345" cy="3079029"/>
          </a:xfrm>
          <a:prstGeom prst="rect">
            <a:avLst/>
          </a:prstGeom>
          <a:noFill/>
        </p:spPr>
      </p:pic>
      <p:pic>
        <p:nvPicPr>
          <p:cNvPr id="4" name="Picture 2" descr="Graph Plot">
            <a:extLst>
              <a:ext uri="{FF2B5EF4-FFF2-40B4-BE49-F238E27FC236}">
                <a16:creationId xmlns:a16="http://schemas.microsoft.com/office/drawing/2014/main" id="{BF68269D-FA00-0FF0-0D77-7EB0A886F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91944" y="692696"/>
            <a:ext cx="4828345" cy="3079029"/>
          </a:xfrm>
          <a:prstGeom prst="rect">
            <a:avLst/>
          </a:prstGeom>
          <a:noFill/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EEA23F0-059A-A912-77A5-788A84E12528}"/>
              </a:ext>
            </a:extLst>
          </p:cNvPr>
          <p:cNvCxnSpPr/>
          <p:nvPr/>
        </p:nvCxnSpPr>
        <p:spPr>
          <a:xfrm>
            <a:off x="5591944" y="692696"/>
            <a:ext cx="0" cy="3079029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7CA8CDA-5877-F4D1-CDBF-B266D83F1F5B}"/>
              </a:ext>
            </a:extLst>
          </p:cNvPr>
          <p:cNvCxnSpPr/>
          <p:nvPr/>
        </p:nvCxnSpPr>
        <p:spPr>
          <a:xfrm>
            <a:off x="7994492" y="692696"/>
            <a:ext cx="0" cy="307902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BE933F4-22B9-54C5-C8A1-C4E476299084}"/>
              </a:ext>
            </a:extLst>
          </p:cNvPr>
          <p:cNvCxnSpPr/>
          <p:nvPr/>
        </p:nvCxnSpPr>
        <p:spPr>
          <a:xfrm>
            <a:off x="3656377" y="673731"/>
            <a:ext cx="0" cy="3079029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FD3F90B-DAFF-DA76-498C-45C21A262841}"/>
              </a:ext>
            </a:extLst>
          </p:cNvPr>
          <p:cNvCxnSpPr>
            <a:cxnSpLocks/>
          </p:cNvCxnSpPr>
          <p:nvPr/>
        </p:nvCxnSpPr>
        <p:spPr>
          <a:xfrm>
            <a:off x="5788762" y="692696"/>
            <a:ext cx="0" cy="3079029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88DC278-40E5-8728-8076-50EC2D8E30C7}"/>
              </a:ext>
            </a:extLst>
          </p:cNvPr>
          <p:cNvCxnSpPr>
            <a:cxnSpLocks/>
          </p:cNvCxnSpPr>
          <p:nvPr/>
        </p:nvCxnSpPr>
        <p:spPr>
          <a:xfrm>
            <a:off x="3622165" y="3889242"/>
            <a:ext cx="2132385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3BCB737-FBB9-C827-B9EA-3693C22FB7D3}"/>
              </a:ext>
            </a:extLst>
          </p:cNvPr>
          <p:cNvSpPr txBox="1"/>
          <p:nvPr/>
        </p:nvSpPr>
        <p:spPr>
          <a:xfrm>
            <a:off x="3784768" y="3889242"/>
            <a:ext cx="18071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1 cycle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FD05A5F-CC92-760A-8907-A11B6CC0F805}"/>
              </a:ext>
            </a:extLst>
          </p:cNvPr>
          <p:cNvCxnSpPr>
            <a:cxnSpLocks/>
          </p:cNvCxnSpPr>
          <p:nvPr/>
        </p:nvCxnSpPr>
        <p:spPr>
          <a:xfrm>
            <a:off x="7996521" y="692696"/>
            <a:ext cx="0" cy="3079029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3A9BE26-735D-9190-D85B-280046FA6DFE}"/>
              </a:ext>
            </a:extLst>
          </p:cNvPr>
          <p:cNvCxnSpPr>
            <a:cxnSpLocks/>
          </p:cNvCxnSpPr>
          <p:nvPr/>
        </p:nvCxnSpPr>
        <p:spPr>
          <a:xfrm>
            <a:off x="5829924" y="3889242"/>
            <a:ext cx="2132385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420014C-E5BF-C6E5-351C-9879E16896D8}"/>
              </a:ext>
            </a:extLst>
          </p:cNvPr>
          <p:cNvSpPr txBox="1"/>
          <p:nvPr/>
        </p:nvSpPr>
        <p:spPr>
          <a:xfrm>
            <a:off x="5992527" y="3889242"/>
            <a:ext cx="18071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1 cycle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875AD36-A5E0-5935-8480-D268142485A1}"/>
              </a:ext>
            </a:extLst>
          </p:cNvPr>
          <p:cNvCxnSpPr>
            <a:cxnSpLocks/>
          </p:cNvCxnSpPr>
          <p:nvPr/>
        </p:nvCxnSpPr>
        <p:spPr>
          <a:xfrm>
            <a:off x="10178828" y="673731"/>
            <a:ext cx="0" cy="3079029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B854861-22D0-5B01-E3EB-8540E7678AD7}"/>
              </a:ext>
            </a:extLst>
          </p:cNvPr>
          <p:cNvCxnSpPr>
            <a:cxnSpLocks/>
          </p:cNvCxnSpPr>
          <p:nvPr/>
        </p:nvCxnSpPr>
        <p:spPr>
          <a:xfrm>
            <a:off x="8046443" y="3889242"/>
            <a:ext cx="2132385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DEEB7A1-C2CA-49B0-559F-39EBFA955950}"/>
              </a:ext>
            </a:extLst>
          </p:cNvPr>
          <p:cNvSpPr txBox="1"/>
          <p:nvPr/>
        </p:nvSpPr>
        <p:spPr>
          <a:xfrm>
            <a:off x="8234612" y="3889242"/>
            <a:ext cx="18071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1 cycle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6FB1B1D-2491-3C27-F15E-E37E9C56E7EE}"/>
              </a:ext>
            </a:extLst>
          </p:cNvPr>
          <p:cNvCxnSpPr>
            <a:cxnSpLocks/>
          </p:cNvCxnSpPr>
          <p:nvPr/>
        </p:nvCxnSpPr>
        <p:spPr>
          <a:xfrm>
            <a:off x="767408" y="1903383"/>
            <a:ext cx="10369152" cy="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1E193AE2-105F-D889-6A17-9F0F84B6C9E0}"/>
              </a:ext>
            </a:extLst>
          </p:cNvPr>
          <p:cNvSpPr/>
          <p:nvPr/>
        </p:nvSpPr>
        <p:spPr>
          <a:xfrm>
            <a:off x="3979893" y="1817925"/>
            <a:ext cx="172112" cy="17091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5991164-006F-7070-F39B-82D3689698EE}"/>
              </a:ext>
            </a:extLst>
          </p:cNvPr>
          <p:cNvSpPr/>
          <p:nvPr/>
        </p:nvSpPr>
        <p:spPr>
          <a:xfrm>
            <a:off x="5386594" y="1817924"/>
            <a:ext cx="172112" cy="17091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E934247-B78A-5E97-23AD-D41661EC9839}"/>
              </a:ext>
            </a:extLst>
          </p:cNvPr>
          <p:cNvSpPr/>
          <p:nvPr/>
        </p:nvSpPr>
        <p:spPr>
          <a:xfrm>
            <a:off x="7545183" y="1816305"/>
            <a:ext cx="172112" cy="17091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4AE6D5F-7A2D-F02C-FC5D-90FE30AEDD44}"/>
              </a:ext>
            </a:extLst>
          </p:cNvPr>
          <p:cNvSpPr/>
          <p:nvPr/>
        </p:nvSpPr>
        <p:spPr>
          <a:xfrm>
            <a:off x="6160647" y="1817925"/>
            <a:ext cx="172112" cy="17091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28FB63A-5D05-063A-F832-28BD22D29099}"/>
              </a:ext>
            </a:extLst>
          </p:cNvPr>
          <p:cNvSpPr/>
          <p:nvPr/>
        </p:nvSpPr>
        <p:spPr>
          <a:xfrm>
            <a:off x="9702047" y="1814684"/>
            <a:ext cx="172112" cy="17091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24B7308-B70D-9399-9DF0-FF9F1185D55D}"/>
              </a:ext>
            </a:extLst>
          </p:cNvPr>
          <p:cNvSpPr/>
          <p:nvPr/>
        </p:nvSpPr>
        <p:spPr>
          <a:xfrm>
            <a:off x="8311482" y="1814685"/>
            <a:ext cx="172112" cy="17091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CA8AC7-6D64-BB3F-929B-A16ECC419D54}"/>
              </a:ext>
            </a:extLst>
          </p:cNvPr>
          <p:cNvSpPr txBox="1"/>
          <p:nvPr/>
        </p:nvSpPr>
        <p:spPr>
          <a:xfrm>
            <a:off x="2416231" y="4653136"/>
            <a:ext cx="74888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cos 3</a:t>
            </a:r>
            <a:r>
              <a:rPr lang="en-GB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b="1" dirty="0"/>
              <a:t> </a:t>
            </a:r>
            <a:r>
              <a:rPr lang="en-GB" sz="5400" dirty="0"/>
              <a:t>will generate </a:t>
            </a:r>
          </a:p>
          <a:p>
            <a:pPr algn="ctr"/>
            <a:r>
              <a:rPr lang="en-GB" sz="5400" dirty="0"/>
              <a:t>more answers than </a:t>
            </a:r>
            <a:r>
              <a:rPr lang="en-GB" sz="5400" b="1" dirty="0"/>
              <a:t>cos </a:t>
            </a:r>
            <a:r>
              <a:rPr lang="en-GB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95472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05CF2A-CDDD-D724-3614-8AA914B1AC1D}"/>
              </a:ext>
            </a:extLst>
          </p:cNvPr>
          <p:cNvSpPr txBox="1"/>
          <p:nvPr/>
        </p:nvSpPr>
        <p:spPr>
          <a:xfrm>
            <a:off x="911424" y="620688"/>
            <a:ext cx="102971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The easiest way to find the extra answers is to adjust the interval.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2809BF1-DA4E-E241-96CA-A74B29948A63}"/>
                  </a:ext>
                </a:extLst>
              </p:cNvPr>
              <p:cNvSpPr txBox="1"/>
              <p:nvPr/>
            </p:nvSpPr>
            <p:spPr>
              <a:xfrm>
                <a:off x="551384" y="3140968"/>
                <a:ext cx="10562661" cy="93416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800" dirty="0"/>
                  <a:t>Solve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3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3800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800" b="1">
                            <a:latin typeface="Cambria Math" panose="02040503050406030204" pitchFamily="18" charset="0"/>
                          </a:rPr>
                          <m:t>𝐜𝐨𝐬</m:t>
                        </m:r>
                      </m:fName>
                      <m:e>
                        <m:r>
                          <a:rPr lang="en-GB" sz="38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GB" sz="38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GB" sz="3800" b="1" i="1">
                            <a:latin typeface="Cambria Math" panose="02040503050406030204" pitchFamily="18" charset="0"/>
                          </a:rPr>
                          <m:t>=−</m:t>
                        </m:r>
                        <m:f>
                          <m:fPr>
                            <m:ctrlPr>
                              <a:rPr lang="en-GB" sz="3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38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GB" sz="3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e>
                    </m:func>
                  </m:oMath>
                </a14:m>
                <a:r>
                  <a:rPr lang="en-GB" sz="3800" dirty="0"/>
                  <a:t>  in the interval </a:t>
                </a:r>
                <a14:m>
                  <m:oMath xmlns:m="http://schemas.openxmlformats.org/officeDocument/2006/math">
                    <m:r>
                      <a:rPr lang="en-GB" sz="38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GB" sz="3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0°</m:t>
                    </m:r>
                    <m:r>
                      <a:rPr lang="en-GB" sz="38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3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38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3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360°</m:t>
                    </m:r>
                  </m:oMath>
                </a14:m>
                <a:endParaRPr lang="en-GB" sz="38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2809BF1-DA4E-E241-96CA-A74B29948A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3140968"/>
                <a:ext cx="10562661" cy="934166"/>
              </a:xfrm>
              <a:prstGeom prst="rect">
                <a:avLst/>
              </a:prstGeom>
              <a:blipFill>
                <a:blip r:embed="rId2"/>
                <a:stretch>
                  <a:fillRect b="-508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85831A-AC33-9393-5067-55DA77AAF211}"/>
                  </a:ext>
                </a:extLst>
              </p:cNvPr>
              <p:cNvSpPr txBox="1"/>
              <p:nvPr/>
            </p:nvSpPr>
            <p:spPr>
              <a:xfrm>
                <a:off x="551384" y="4783190"/>
                <a:ext cx="11138726" cy="93416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800" dirty="0"/>
                  <a:t>Solve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3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3800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800" b="1">
                            <a:latin typeface="Cambria Math" panose="02040503050406030204" pitchFamily="18" charset="0"/>
                          </a:rPr>
                          <m:t>𝐜𝐨𝐬</m:t>
                        </m:r>
                      </m:fName>
                      <m:e>
                        <m:r>
                          <a:rPr lang="en-GB" sz="38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GB" sz="38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GB" sz="3800" b="1" i="1">
                            <a:latin typeface="Cambria Math" panose="02040503050406030204" pitchFamily="18" charset="0"/>
                          </a:rPr>
                          <m:t>=−</m:t>
                        </m:r>
                        <m:f>
                          <m:fPr>
                            <m:ctrlPr>
                              <a:rPr lang="en-GB" sz="3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38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GB" sz="3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e>
                    </m:func>
                  </m:oMath>
                </a14:m>
                <a:r>
                  <a:rPr lang="en-GB" sz="3800" dirty="0"/>
                  <a:t>  in the interval </a:t>
                </a:r>
                <a14:m>
                  <m:oMath xmlns:m="http://schemas.openxmlformats.org/officeDocument/2006/math">
                    <m:r>
                      <a:rPr lang="en-GB" sz="3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3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0°</m:t>
                    </m:r>
                    <m:r>
                      <a:rPr lang="en-GB" sz="38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3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GB" sz="3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38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3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108</m:t>
                    </m:r>
                    <m:r>
                      <a:rPr lang="en-GB" sz="3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0°</m:t>
                    </m:r>
                  </m:oMath>
                </a14:m>
                <a:endParaRPr lang="en-GB" sz="3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85831A-AC33-9393-5067-55DA77AAF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4783190"/>
                <a:ext cx="11138726" cy="934166"/>
              </a:xfrm>
              <a:prstGeom prst="rect">
                <a:avLst/>
              </a:prstGeom>
              <a:blipFill>
                <a:blip r:embed="rId3"/>
                <a:stretch>
                  <a:fillRect b="-452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305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79376" y="313526"/>
                <a:ext cx="11089232" cy="102284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200" dirty="0"/>
                  <a:t>Solve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2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200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200" b="1">
                            <a:latin typeface="Cambria Math" panose="02040503050406030204" pitchFamily="18" charset="0"/>
                          </a:rPr>
                          <m:t>𝐜𝐨𝐬</m:t>
                        </m:r>
                      </m:fName>
                      <m:e>
                        <m:r>
                          <a:rPr lang="en-GB" sz="42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GB" sz="42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GB" sz="4200" b="1" i="1">
                            <a:latin typeface="Cambria Math" panose="02040503050406030204" pitchFamily="18" charset="0"/>
                          </a:rPr>
                          <m:t>=−</m:t>
                        </m:r>
                        <m:f>
                          <m:fPr>
                            <m:ctrlPr>
                              <a:rPr lang="en-GB" sz="42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2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GB" sz="42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e>
                    </m:func>
                  </m:oMath>
                </a14:m>
                <a:r>
                  <a:rPr lang="en-GB" sz="4200" dirty="0"/>
                  <a:t>  in the interval </a:t>
                </a:r>
                <a14:m>
                  <m:oMath xmlns:m="http://schemas.openxmlformats.org/officeDocument/2006/math">
                    <m:r>
                      <a:rPr lang="en-GB" sz="4200" i="1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4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200" i="1">
                        <a:latin typeface="Cambria Math" panose="02040503050406030204" pitchFamily="18" charset="0"/>
                      </a:rPr>
                      <m:t>≤360°</m:t>
                    </m:r>
                  </m:oMath>
                </a14:m>
                <a:endParaRPr lang="en-GB" sz="4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13526"/>
                <a:ext cx="11089232" cy="1022844"/>
              </a:xfrm>
              <a:prstGeom prst="rect">
                <a:avLst/>
              </a:prstGeom>
              <a:blipFill>
                <a:blip r:embed="rId2"/>
                <a:stretch>
                  <a:fillRect b="-567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623392" y="1844824"/>
            <a:ext cx="4437128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STEP 1</a:t>
            </a:r>
            <a:r>
              <a:rPr lang="en-GB" sz="2400" dirty="0"/>
              <a:t>: Adjust the range to match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961535" y="5967062"/>
                <a:ext cx="65800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𝟒𝟎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°,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𝟖𝟎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°,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𝟏𝟔𝟎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°,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𝟐𝟎𝟎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°,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𝟐𝟖𝟎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°,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𝟑𝟐𝟎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1535" y="5967062"/>
                <a:ext cx="6580096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623392" y="2944250"/>
            <a:ext cx="4104456" cy="120032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400" b="1" dirty="0"/>
              <a:t>STEP 2</a:t>
            </a:r>
            <a:r>
              <a:rPr lang="en-GB" sz="2400" dirty="0"/>
              <a:t>: Solve  for 3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dirty="0"/>
              <a:t> </a:t>
            </a:r>
          </a:p>
          <a:p>
            <a:r>
              <a:rPr lang="en-GB" sz="2400" dirty="0"/>
              <a:t>BEFORE dividing by 3 </a:t>
            </a:r>
          </a:p>
          <a:p>
            <a:r>
              <a:rPr lang="en-GB" sz="2400" dirty="0"/>
              <a:t>find all solutions in the interval.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3392" y="6028618"/>
            <a:ext cx="3888432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400" b="1" dirty="0"/>
              <a:t>STEP 3</a:t>
            </a:r>
            <a:r>
              <a:rPr lang="en-GB" sz="2400" dirty="0"/>
              <a:t>: Dividing by 3 to find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6240016" y="1807568"/>
                <a:ext cx="345594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0≤3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≤1080°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1807568"/>
                <a:ext cx="3455946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447928" y="2949539"/>
                <a:ext cx="5348452" cy="13371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36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3600" i="1">
                          <a:latin typeface="Cambria Math" panose="02040503050406030204" pitchFamily="18" charset="0"/>
                        </a:rPr>
                        <m:t>=120°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2949539"/>
                <a:ext cx="5348452" cy="133716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CA50384-1384-CE82-0B8C-0EAD0CED65D6}"/>
                  </a:ext>
                </a:extLst>
              </p:cNvPr>
              <p:cNvSpPr txBox="1"/>
              <p:nvPr/>
            </p:nvSpPr>
            <p:spPr>
              <a:xfrm>
                <a:off x="4727848" y="4782341"/>
                <a:ext cx="728649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3200" b="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>
                          <a:latin typeface="Cambria Math" panose="02040503050406030204" pitchFamily="18" charset="0"/>
                        </a:rPr>
                        <m:t>=120°,240°,480°,600°,840°,960°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CA50384-1384-CE82-0B8C-0EAD0CED65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7848" y="4782341"/>
                <a:ext cx="7286494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8931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 animBg="1"/>
      <p:bldP spid="11" grpId="0"/>
      <p:bldP spid="14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07368" y="417880"/>
                <a:ext cx="11593288" cy="96282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800" dirty="0"/>
                  <a:t>Solve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3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3800" b="1">
                            <a:latin typeface="Cambria Math" panose="02040503050406030204" pitchFamily="18" charset="0"/>
                          </a:rPr>
                          <m:t>𝐬𝐢𝐧</m:t>
                        </m:r>
                      </m:fName>
                      <m:e>
                        <m:r>
                          <a:rPr lang="en-GB" sz="3800" b="1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38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sz="38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GB" sz="38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3800" b="1" i="1">
                            <a:latin typeface="Cambria Math" panose="02040503050406030204" pitchFamily="18" charset="0"/>
                          </a:rPr>
                          <m:t>𝟑𝟎</m:t>
                        </m:r>
                        <m:r>
                          <a:rPr lang="en-GB" sz="3800" b="1" i="1">
                            <a:latin typeface="Cambria Math" panose="02040503050406030204" pitchFamily="18" charset="0"/>
                          </a:rPr>
                          <m:t>°)=</m:t>
                        </m:r>
                        <m:f>
                          <m:fPr>
                            <m:ctrlPr>
                              <a:rPr lang="en-GB" sz="3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38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GB" sz="3800" b="1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sz="38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e>
                            </m:rad>
                          </m:den>
                        </m:f>
                      </m:e>
                    </m:func>
                  </m:oMath>
                </a14:m>
                <a:r>
                  <a:rPr lang="en-GB" sz="3800" dirty="0"/>
                  <a:t>  in the interval </a:t>
                </a:r>
                <a14:m>
                  <m:oMath xmlns:m="http://schemas.openxmlformats.org/officeDocument/2006/math">
                    <m:r>
                      <a:rPr lang="en-GB" sz="3800" i="1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3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800" i="1">
                        <a:latin typeface="Cambria Math" panose="02040503050406030204" pitchFamily="18" charset="0"/>
                      </a:rPr>
                      <m:t>≤360°</m:t>
                    </m:r>
                  </m:oMath>
                </a14:m>
                <a:endParaRPr lang="en-GB" sz="3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417880"/>
                <a:ext cx="11593288" cy="962828"/>
              </a:xfrm>
              <a:prstGeom prst="rect">
                <a:avLst/>
              </a:prstGeom>
              <a:blipFill>
                <a:blip r:embed="rId2"/>
                <a:stretch>
                  <a:fillRect b="-221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791744" y="5738725"/>
                <a:ext cx="735508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°,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𝟓𝟐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°,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𝟏𝟖𝟕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°,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𝟐𝟑𝟐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5738725"/>
                <a:ext cx="7355085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647728" y="1707791"/>
                <a:ext cx="500079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30≤2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+30≤750°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28" y="1707791"/>
                <a:ext cx="5000793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999656" y="2691298"/>
                <a:ext cx="6768752" cy="14754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+30°=</m:t>
                      </m:r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GB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sz="40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4000" i="1">
                          <a:latin typeface="Cambria Math" panose="02040503050406030204" pitchFamily="18" charset="0"/>
                        </a:rPr>
                        <m:t>=45°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2691298"/>
                <a:ext cx="6768752" cy="14754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E1EE95D-88A6-37AB-A163-3F47251EA5BE}"/>
                  </a:ext>
                </a:extLst>
              </p:cNvPr>
              <p:cNvSpPr txBox="1"/>
              <p:nvPr/>
            </p:nvSpPr>
            <p:spPr>
              <a:xfrm>
                <a:off x="1901248" y="4598770"/>
                <a:ext cx="786716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000" b="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+30</m:t>
                      </m:r>
                      <m:r>
                        <a:rPr lang="en-GB" sz="4000" b="0" i="1">
                          <a:latin typeface="Cambria Math" panose="02040503050406030204" pitchFamily="18" charset="0"/>
                        </a:rPr>
                        <m:t>°=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45</m:t>
                      </m:r>
                      <m:r>
                        <a:rPr lang="en-GB" sz="4000" b="0" i="1">
                          <a:latin typeface="Cambria Math" panose="02040503050406030204" pitchFamily="18" charset="0"/>
                        </a:rPr>
                        <m:t>°,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135</m:t>
                      </m:r>
                      <m:r>
                        <a:rPr lang="en-GB" sz="4000" b="0" i="1">
                          <a:latin typeface="Cambria Math" panose="02040503050406030204" pitchFamily="18" charset="0"/>
                        </a:rPr>
                        <m:t>°,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405</m:t>
                      </m:r>
                      <m:r>
                        <a:rPr lang="en-GB" sz="4000" b="0" i="1">
                          <a:latin typeface="Cambria Math" panose="02040503050406030204" pitchFamily="18" charset="0"/>
                        </a:rPr>
                        <m:t>°,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495</m:t>
                      </m:r>
                      <m:r>
                        <a:rPr lang="en-GB" sz="4000" b="0" i="1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E1EE95D-88A6-37AB-A163-3F47251EA5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1248" y="4598770"/>
                <a:ext cx="7867160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6234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201468"/>
            <a:ext cx="11332951" cy="223224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16108B2-91A5-1270-DCC1-7BDFBD01E587}"/>
                  </a:ext>
                </a:extLst>
              </p:cNvPr>
              <p:cNvSpPr txBox="1"/>
              <p:nvPr/>
            </p:nvSpPr>
            <p:spPr>
              <a:xfrm>
                <a:off x="3577995" y="5796988"/>
                <a:ext cx="678704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𝟒𝟏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°,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𝟖𝟓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°,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𝟏𝟔𝟏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16108B2-91A5-1270-DCC1-7BDFBD01E5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7995" y="5796988"/>
                <a:ext cx="6787040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3F1BB8BE-40AB-09FF-3964-FA03563B6F5B}"/>
                  </a:ext>
                </a:extLst>
              </p:cNvPr>
              <p:cNvSpPr/>
              <p:nvPr/>
            </p:nvSpPr>
            <p:spPr>
              <a:xfrm>
                <a:off x="3359696" y="2636912"/>
                <a:ext cx="538391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−10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−10</m:t>
                      </m:r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53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0°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3F1BB8BE-40AB-09FF-3964-FA03563B6F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2636912"/>
                <a:ext cx="5383910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692F2D6-F909-3F1D-D2E1-85421D6ABEFB}"/>
                  </a:ext>
                </a:extLst>
              </p:cNvPr>
              <p:cNvSpPr/>
              <p:nvPr/>
            </p:nvSpPr>
            <p:spPr>
              <a:xfrm>
                <a:off x="2497874" y="3642928"/>
                <a:ext cx="786716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−1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0°=</m:t>
                      </m:r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4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4000" b="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b="0" i="1" smtClean="0">
                                  <a:latin typeface="Cambria Math" panose="02040503050406030204" pitchFamily="18" charset="0"/>
                                </a:rPr>
                                <m:t>−0.4</m:t>
                              </m:r>
                            </m:e>
                          </m:d>
                        </m:e>
                      </m:func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113.6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692F2D6-F909-3F1D-D2E1-85421D6ABE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7874" y="3642928"/>
                <a:ext cx="7867160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3192006-B71D-720E-F673-6A0AB09B6973}"/>
                  </a:ext>
                </a:extLst>
              </p:cNvPr>
              <p:cNvSpPr txBox="1"/>
              <p:nvPr/>
            </p:nvSpPr>
            <p:spPr>
              <a:xfrm>
                <a:off x="2281850" y="4719958"/>
                <a:ext cx="786716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−10°=113.6°,246.4°,473.6°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3192006-B71D-720E-F673-6A0AB09B69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1850" y="4719958"/>
                <a:ext cx="7867160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133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391F1FC-9817-2732-D9CD-864A038F3281}"/>
                  </a:ext>
                </a:extLst>
              </p:cNvPr>
              <p:cNvSpPr txBox="1"/>
              <p:nvPr/>
            </p:nvSpPr>
            <p:spPr>
              <a:xfrm>
                <a:off x="335360" y="404664"/>
                <a:ext cx="11377264" cy="70788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Solve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000" b="1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000" b="1" i="0" smtClean="0">
                            <a:latin typeface="Cambria Math" panose="02040503050406030204" pitchFamily="18" charset="0"/>
                          </a:rPr>
                          <m:t>𝐬𝐢𝐧</m:t>
                        </m:r>
                      </m:fName>
                      <m:e>
                        <m:r>
                          <a:rPr lang="en-GB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GB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  <m:r>
                      <a:rPr lang="en-GB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b="1" i="1" smtClean="0">
                        <a:latin typeface="Cambria Math" panose="02040503050406030204" pitchFamily="18" charset="0"/>
                      </a:rPr>
                      <m:t>𝟐</m:t>
                    </m:r>
                    <m:func>
                      <m:funcPr>
                        <m:ctrlPr>
                          <a:rPr lang="en-GB" sz="4000" b="1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000" b="1" i="0" smtClean="0">
                            <a:latin typeface="Cambria Math" panose="02040503050406030204" pitchFamily="18" charset="0"/>
                          </a:rPr>
                          <m:t>𝐜𝐨𝐬</m:t>
                        </m:r>
                      </m:fName>
                      <m:e>
                        <m:r>
                          <a:rPr lang="en-GB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GB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en-GB" sz="4000" b="1" dirty="0"/>
                  <a:t> </a:t>
                </a:r>
                <a:r>
                  <a:rPr lang="en-GB" sz="4000" dirty="0"/>
                  <a:t>in the interval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&lt;300°</m:t>
                    </m:r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391F1FC-9817-2732-D9CD-864A038F32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404664"/>
                <a:ext cx="11377264" cy="707886"/>
              </a:xfrm>
              <a:prstGeom prst="rect">
                <a:avLst/>
              </a:prstGeom>
              <a:blipFill>
                <a:blip r:embed="rId2"/>
                <a:stretch>
                  <a:fillRect l="-52" t="-4255" b="-2056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E34E3B4-FECA-8CD9-D082-4B4670E7EAA5}"/>
                  </a:ext>
                </a:extLst>
              </p:cNvPr>
              <p:cNvSpPr txBox="1"/>
              <p:nvPr/>
            </p:nvSpPr>
            <p:spPr>
              <a:xfrm>
                <a:off x="3908822" y="5161249"/>
                <a:ext cx="773179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=63.4°, 243.4°,423.4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°,603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.4°,7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83.4°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E34E3B4-FECA-8CD9-D082-4B4670E7EA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8822" y="5161249"/>
                <a:ext cx="7731794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CA8AFD9-2A29-52C1-A416-25026F6D7583}"/>
                  </a:ext>
                </a:extLst>
              </p:cNvPr>
              <p:cNvSpPr txBox="1"/>
              <p:nvPr/>
            </p:nvSpPr>
            <p:spPr>
              <a:xfrm>
                <a:off x="4844926" y="1455804"/>
                <a:ext cx="1956753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CA8AFD9-2A29-52C1-A416-25026F6D75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4926" y="1455804"/>
                <a:ext cx="1956753" cy="9251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6143FCB-2429-55A2-3697-F694E890057F}"/>
                  </a:ext>
                </a:extLst>
              </p:cNvPr>
              <p:cNvSpPr txBox="1"/>
              <p:nvPr/>
            </p:nvSpPr>
            <p:spPr>
              <a:xfrm>
                <a:off x="4844926" y="2676838"/>
                <a:ext cx="216024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6143FCB-2429-55A2-3697-F694E89005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4926" y="2676838"/>
                <a:ext cx="2160240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BE1F41B-F882-428E-EEB6-DB94A26DA817}"/>
                  </a:ext>
                </a:extLst>
              </p:cNvPr>
              <p:cNvSpPr txBox="1"/>
              <p:nvPr/>
            </p:nvSpPr>
            <p:spPr>
              <a:xfrm>
                <a:off x="4496972" y="3540089"/>
                <a:ext cx="285614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0≤3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&lt;900°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BE1F41B-F882-428E-EEB6-DB94A26DA8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6972" y="3540089"/>
                <a:ext cx="2856148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9146284-D6E7-28DB-6CCA-A1463ACA903E}"/>
                  </a:ext>
                </a:extLst>
              </p:cNvPr>
              <p:cNvSpPr txBox="1"/>
              <p:nvPr/>
            </p:nvSpPr>
            <p:spPr>
              <a:xfrm>
                <a:off x="4079776" y="4365104"/>
                <a:ext cx="424847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3200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(2)</m:t>
                          </m:r>
                        </m:e>
                      </m:func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=63.4° 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9146284-D6E7-28DB-6CCA-A1463ACA90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776" y="4365104"/>
                <a:ext cx="4248472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6028758-1181-B52C-BA2D-188189878764}"/>
                  </a:ext>
                </a:extLst>
              </p:cNvPr>
              <p:cNvSpPr txBox="1"/>
              <p:nvPr/>
            </p:nvSpPr>
            <p:spPr>
              <a:xfrm>
                <a:off x="3791744" y="5967628"/>
                <a:ext cx="799288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𝟐𝟏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°, 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𝟖𝟏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°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𝟏𝟒𝟏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°,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𝟐𝟎𝟏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°,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𝟐𝟔𝟏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6028758-1181-B52C-BA2D-1881898787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5967628"/>
                <a:ext cx="7992888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9543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10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30927</TotalTime>
  <Words>376</Words>
  <Application>Microsoft Office PowerPoint</Application>
  <PresentationFormat>Widescreen</PresentationFormat>
  <Paragraphs>44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1175</cp:revision>
  <dcterms:created xsi:type="dcterms:W3CDTF">2013-02-28T07:36:55Z</dcterms:created>
  <dcterms:modified xsi:type="dcterms:W3CDTF">2025-01-17T04:31:05Z</dcterms:modified>
</cp:coreProperties>
</file>