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8" r:id="rId4"/>
    <p:sldId id="262" r:id="rId5"/>
    <p:sldId id="261" r:id="rId6"/>
    <p:sldId id="259" r:id="rId7"/>
    <p:sldId id="264" r:id="rId8"/>
    <p:sldId id="267" r:id="rId9"/>
    <p:sldId id="266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AE3EC6-5C9A-4819-9ABF-06E908DB0517}" v="4" dt="2025-11-20T05:27:05.9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1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modSld">
      <pc:chgData name="Stewart Gale" userId="3647ddd2-6040-41ae-a96d-232c23482af8" providerId="ADAL" clId="{ADDBF2C4-AD8D-4E1D-8386-BD3D3561C83C}" dt="2025-11-20T05:27:05.912" v="7" actId="20577"/>
      <pc:docMkLst>
        <pc:docMk/>
      </pc:docMkLst>
      <pc:sldChg chg="modSp mod">
        <pc:chgData name="Stewart Gale" userId="3647ddd2-6040-41ae-a96d-232c23482af8" providerId="ADAL" clId="{ADDBF2C4-AD8D-4E1D-8386-BD3D3561C83C}" dt="2025-11-20T05:27:05.912" v="7" actId="20577"/>
        <pc:sldMkLst>
          <pc:docMk/>
          <pc:sldMk cId="204300597" sldId="265"/>
        </pc:sldMkLst>
        <pc:spChg chg="mod">
          <ac:chgData name="Stewart Gale" userId="3647ddd2-6040-41ae-a96d-232c23482af8" providerId="ADAL" clId="{ADDBF2C4-AD8D-4E1D-8386-BD3D3561C83C}" dt="2025-11-20T05:27:00.863" v="3" actId="20577"/>
          <ac:spMkLst>
            <pc:docMk/>
            <pc:sldMk cId="204300597" sldId="265"/>
            <ac:spMk id="5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20T05:27:05.912" v="7" actId="20577"/>
          <ac:spMkLst>
            <pc:docMk/>
            <pc:sldMk cId="204300597" sldId="265"/>
            <ac:spMk id="14" creationId="{00000000-0000-0000-0000-000000000000}"/>
          </ac:spMkLst>
        </pc:spChg>
      </pc:sldChg>
    </pc:docChg>
  </pc:docChgLst>
  <pc:docChgLst>
    <pc:chgData name="Stewart Gale" userId="3647ddd2-6040-41ae-a96d-232c23482af8" providerId="ADAL" clId="{50E6960C-FE0A-4922-B34E-78E898A171F7}"/>
    <pc:docChg chg="undo custSel addSld delSld modSld">
      <pc:chgData name="Stewart Gale" userId="3647ddd2-6040-41ae-a96d-232c23482af8" providerId="ADAL" clId="{50E6960C-FE0A-4922-B34E-78E898A171F7}" dt="2024-11-25T04:25:55.445" v="459" actId="20577"/>
      <pc:docMkLst>
        <pc:docMk/>
      </pc:docMkLst>
      <pc:sldChg chg="delSp modSp mod">
        <pc:chgData name="Stewart Gale" userId="3647ddd2-6040-41ae-a96d-232c23482af8" providerId="ADAL" clId="{50E6960C-FE0A-4922-B34E-78E898A171F7}" dt="2021-09-21T03:30:07.867" v="16" actId="1076"/>
        <pc:sldMkLst>
          <pc:docMk/>
          <pc:sldMk cId="2474859724" sldId="256"/>
        </pc:sldMkLst>
      </pc:sldChg>
      <pc:sldChg chg="delSp modSp del mod delAnim">
        <pc:chgData name="Stewart Gale" userId="3647ddd2-6040-41ae-a96d-232c23482af8" providerId="ADAL" clId="{50E6960C-FE0A-4922-B34E-78E898A171F7}" dt="2024-11-25T04:22:16.142" v="449" actId="47"/>
        <pc:sldMkLst>
          <pc:docMk/>
          <pc:sldMk cId="1207490482" sldId="257"/>
        </pc:sldMkLst>
      </pc:sldChg>
      <pc:sldChg chg="addSp delSp modSp add mod addAnim delAnim">
        <pc:chgData name="Stewart Gale" userId="3647ddd2-6040-41ae-a96d-232c23482af8" providerId="ADAL" clId="{50E6960C-FE0A-4922-B34E-78E898A171F7}" dt="2022-01-24T08:52:45.711" v="255" actId="1076"/>
        <pc:sldMkLst>
          <pc:docMk/>
          <pc:sldMk cId="178714191" sldId="259"/>
        </pc:sldMkLst>
      </pc:sldChg>
      <pc:sldChg chg="addSp delSp modSp add del mod delAnim">
        <pc:chgData name="Stewart Gale" userId="3647ddd2-6040-41ae-a96d-232c23482af8" providerId="ADAL" clId="{50E6960C-FE0A-4922-B34E-78E898A171F7}" dt="2024-11-25T04:22:16.667" v="450" actId="47"/>
        <pc:sldMkLst>
          <pc:docMk/>
          <pc:sldMk cId="2613215821" sldId="260"/>
        </pc:sldMkLst>
      </pc:sldChg>
      <pc:sldChg chg="delSp modSp add mod delAnim">
        <pc:chgData name="Stewart Gale" userId="3647ddd2-6040-41ae-a96d-232c23482af8" providerId="ADAL" clId="{50E6960C-FE0A-4922-B34E-78E898A171F7}" dt="2022-01-24T08:52:07.976" v="224" actId="1076"/>
        <pc:sldMkLst>
          <pc:docMk/>
          <pc:sldMk cId="2456471051" sldId="261"/>
        </pc:sldMkLst>
      </pc:sldChg>
      <pc:sldChg chg="delSp modSp add mod delAnim">
        <pc:chgData name="Stewart Gale" userId="3647ddd2-6040-41ae-a96d-232c23482af8" providerId="ADAL" clId="{50E6960C-FE0A-4922-B34E-78E898A171F7}" dt="2022-01-24T08:51:36.129" v="193" actId="1076"/>
        <pc:sldMkLst>
          <pc:docMk/>
          <pc:sldMk cId="275861847" sldId="262"/>
        </pc:sldMkLst>
      </pc:sldChg>
      <pc:sldChg chg="addSp delSp modSp add del mod delAnim">
        <pc:chgData name="Stewart Gale" userId="3647ddd2-6040-41ae-a96d-232c23482af8" providerId="ADAL" clId="{50E6960C-FE0A-4922-B34E-78E898A171F7}" dt="2024-11-25T04:22:17.287" v="451" actId="47"/>
        <pc:sldMkLst>
          <pc:docMk/>
          <pc:sldMk cId="2457072154" sldId="263"/>
        </pc:sldMkLst>
      </pc:sldChg>
      <pc:sldChg chg="delSp modSp add mod delAnim">
        <pc:chgData name="Stewart Gale" userId="3647ddd2-6040-41ae-a96d-232c23482af8" providerId="ADAL" clId="{50E6960C-FE0A-4922-B34E-78E898A171F7}" dt="2022-01-24T08:53:29.644" v="290" actId="1076"/>
        <pc:sldMkLst>
          <pc:docMk/>
          <pc:sldMk cId="3763013755" sldId="264"/>
        </pc:sldMkLst>
      </pc:sldChg>
      <pc:sldChg chg="delSp modSp add mod delAnim">
        <pc:chgData name="Stewart Gale" userId="3647ddd2-6040-41ae-a96d-232c23482af8" providerId="ADAL" clId="{50E6960C-FE0A-4922-B34E-78E898A171F7}" dt="2024-11-25T04:25:55.445" v="459" actId="20577"/>
        <pc:sldMkLst>
          <pc:docMk/>
          <pc:sldMk cId="204300597" sldId="265"/>
        </pc:sldMkLst>
      </pc:sldChg>
      <pc:sldChg chg="delSp modSp add mod delAnim">
        <pc:chgData name="Stewart Gale" userId="3647ddd2-6040-41ae-a96d-232c23482af8" providerId="ADAL" clId="{50E6960C-FE0A-4922-B34E-78E898A171F7}" dt="2022-01-24T08:54:34.265" v="352" actId="1076"/>
        <pc:sldMkLst>
          <pc:docMk/>
          <pc:sldMk cId="595085085" sldId="266"/>
        </pc:sldMkLst>
      </pc:sldChg>
      <pc:sldChg chg="delSp modSp add mod delAnim">
        <pc:chgData name="Stewart Gale" userId="3647ddd2-6040-41ae-a96d-232c23482af8" providerId="ADAL" clId="{50E6960C-FE0A-4922-B34E-78E898A171F7}" dt="2022-01-24T08:54:01.370" v="320" actId="1076"/>
        <pc:sldMkLst>
          <pc:docMk/>
          <pc:sldMk cId="2525128879" sldId="267"/>
        </pc:sldMkLst>
      </pc:sldChg>
      <pc:sldChg chg="addSp modSp add mod modAnim">
        <pc:chgData name="Stewart Gale" userId="3647ddd2-6040-41ae-a96d-232c23482af8" providerId="ADAL" clId="{50E6960C-FE0A-4922-B34E-78E898A171F7}" dt="2024-11-25T04:22:12.324" v="448"/>
        <pc:sldMkLst>
          <pc:docMk/>
          <pc:sldMk cId="4097719270" sldId="268"/>
        </pc:sldMkLst>
      </pc:sldChg>
    </pc:docChg>
  </pc:docChgLst>
  <pc:docChgLst>
    <pc:chgData name="Stewart Gale" userId="3647ddd2-6040-41ae-a96d-232c23482af8" providerId="ADAL" clId="{1996B40C-FC8B-44D6-A004-11D44B0E0F90}"/>
    <pc:docChg chg="modSld">
      <pc:chgData name="Stewart Gale" userId="3647ddd2-6040-41ae-a96d-232c23482af8" providerId="ADAL" clId="{1996B40C-FC8B-44D6-A004-11D44B0E0F90}" dt="2021-02-03T07:25:32.497" v="10" actId="20577"/>
      <pc:docMkLst>
        <pc:docMk/>
      </pc:docMkLst>
      <pc:sldChg chg="addSp modSp mod">
        <pc:chgData name="Stewart Gale" userId="3647ddd2-6040-41ae-a96d-232c23482af8" providerId="ADAL" clId="{1996B40C-FC8B-44D6-A004-11D44B0E0F90}" dt="2021-02-03T07:11:43.031" v="2" actId="20577"/>
        <pc:sldMkLst>
          <pc:docMk/>
          <pc:sldMk cId="2474859724" sldId="256"/>
        </pc:sldMkLst>
      </pc:sldChg>
      <pc:sldChg chg="modSp mod">
        <pc:chgData name="Stewart Gale" userId="3647ddd2-6040-41ae-a96d-232c23482af8" providerId="ADAL" clId="{1996B40C-FC8B-44D6-A004-11D44B0E0F90}" dt="2021-02-03T07:25:32.497" v="10" actId="20577"/>
        <pc:sldMkLst>
          <pc:docMk/>
          <pc:sldMk cId="1207490482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13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77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087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970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782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084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876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00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192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849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15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E47E5-FF3C-48EF-B039-B494D18864EC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DB124-1D86-43ED-A2E9-630D5E6CAC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77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004" y="392007"/>
            <a:ext cx="6096000" cy="62170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en-US" sz="2000" b="1" u="sng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Writing and Solving Equations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double it, add 50 and my answer is 74.  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multiple by 3, subtract 30 and my answer is 36. 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subtract 10.  I then double it.  My answer is 50,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add 3 and double it.  Then I half it and my answer is 6,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divide by 2, add 98 and my answer is 100.  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64668" y="576672"/>
            <a:ext cx="6096000" cy="5847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add 20, double it and subtract 25.  My answer is 75. 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7)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</a:t>
            </a:r>
            <a:r>
              <a:rPr lang="en-US" sz="2000" dirty="0" err="1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number.I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half it, and subtract 5.  The answer is 25. 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8)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subtract 5 and then half it.  The answer is 25. 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9)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double it, add 10, and then divide by 4. My answer is 40,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number, I multiply by itself and subtract 36. My answer is 64.  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the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859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2806" y="382012"/>
            <a:ext cx="114511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en-US" sz="44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10)</a:t>
            </a:r>
            <a:r>
              <a:rPr lang="en-US" sz="44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number, I multiply by itself and subtract 34. My answer is 66.   What was the number?</a:t>
            </a:r>
            <a:endParaRPr lang="en-GB" sz="32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06031" y="3116496"/>
            <a:ext cx="561144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x</a:t>
            </a:r>
            <a:r>
              <a:rPr lang="en-GB" sz="8800" b="1" baseline="30000" dirty="0">
                <a:solidFill>
                  <a:srgbClr val="FF0000"/>
                </a:solidFill>
              </a:rPr>
              <a:t>2</a:t>
            </a:r>
            <a:r>
              <a:rPr lang="en-GB" sz="8800" b="1" dirty="0">
                <a:solidFill>
                  <a:srgbClr val="FF0000"/>
                </a:solidFill>
              </a:rPr>
              <a:t> </a:t>
            </a:r>
            <a:r>
              <a:rPr lang="en-GB" sz="8800" b="1">
                <a:solidFill>
                  <a:srgbClr val="FF0000"/>
                </a:solidFill>
              </a:rPr>
              <a:t>- 34 = 66</a:t>
            </a:r>
            <a:endParaRPr lang="en-GB" sz="8800" b="1" dirty="0">
              <a:solidFill>
                <a:srgbClr val="FF0000"/>
              </a:solidFill>
            </a:endParaRPr>
          </a:p>
          <a:p>
            <a:pPr algn="ctr"/>
            <a:r>
              <a:rPr lang="en-GB" sz="8800" b="1" dirty="0">
                <a:solidFill>
                  <a:srgbClr val="FF0000"/>
                </a:solidFill>
              </a:rPr>
              <a:t>x = 10</a:t>
            </a:r>
          </a:p>
        </p:txBody>
      </p:sp>
    </p:spTree>
    <p:extLst>
      <p:ext uri="{BB962C8B-B14F-4D97-AF65-F5344CB8AC3E}">
        <p14:creationId xmlns:p14="http://schemas.microsoft.com/office/powerpoint/2010/main" val="20430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94626" y="2088383"/>
            <a:ext cx="787304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2290280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2AF62-679E-332C-5D5A-63EF0C8CA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9BB637-BDC7-137F-DAEC-34F615DE27EA}"/>
              </a:ext>
            </a:extLst>
          </p:cNvPr>
          <p:cNvSpPr/>
          <p:nvPr/>
        </p:nvSpPr>
        <p:spPr>
          <a:xfrm>
            <a:off x="23004" y="392007"/>
            <a:ext cx="6096000" cy="62170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algn="ctr">
              <a:spcAft>
                <a:spcPts val="0"/>
              </a:spcAft>
            </a:pPr>
            <a:r>
              <a:rPr lang="en-US" sz="2000" b="1" u="sng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Writing and Solving Equations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double it, add 50 and my answer is 74.  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multiple by 3, subtract 30 and my answer is 36. 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subtract 10.  I then double it.  My answer is 50,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add 3 and double it.  Then I half it and my answer is 6,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divide by 2, add 98 and my answer is 100.  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4724E3F-FA1D-6ED7-9BF2-A63C14814EF8}"/>
              </a:ext>
            </a:extLst>
          </p:cNvPr>
          <p:cNvSpPr/>
          <p:nvPr/>
        </p:nvSpPr>
        <p:spPr>
          <a:xfrm>
            <a:off x="5864668" y="576672"/>
            <a:ext cx="6096000" cy="5847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add 20, double it and subtract 25.  My answer is 75. 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7)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</a:t>
            </a:r>
            <a:r>
              <a:rPr lang="en-US" sz="2000" dirty="0" err="1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number.I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half it, and subtract 5.  The answer is 25. 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8)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subtract 5 and then half it.  The answer is 25. 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9)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double it, add 10, and then divide by 4. My answer is 40,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20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10)</a:t>
            </a: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number, I multiply by itself and subtract 36. My answer is 64.   </a:t>
            </a:r>
          </a:p>
          <a:p>
            <a:pPr marL="228600">
              <a:spcAft>
                <a:spcPts val="0"/>
              </a:spcAft>
            </a:pPr>
            <a:r>
              <a:rPr lang="en-US" sz="2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the number?</a:t>
            </a:r>
            <a:endParaRPr lang="en-GB" sz="14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35884" y="1566466"/>
            <a:ext cx="2155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2x + 50 = 74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632153-EC7C-6D39-A3C5-2AC92AAC63C0}"/>
              </a:ext>
            </a:extLst>
          </p:cNvPr>
          <p:cNvSpPr txBox="1"/>
          <p:nvPr/>
        </p:nvSpPr>
        <p:spPr>
          <a:xfrm>
            <a:off x="4525993" y="1566466"/>
            <a:ext cx="12882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x =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28230" y="2787559"/>
            <a:ext cx="2006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3x - 30 = 36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B53B94-7800-EB66-05E2-4D14A60241A5}"/>
              </a:ext>
            </a:extLst>
          </p:cNvPr>
          <p:cNvSpPr txBox="1"/>
          <p:nvPr/>
        </p:nvSpPr>
        <p:spPr>
          <a:xfrm>
            <a:off x="4655065" y="2787558"/>
            <a:ext cx="1052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 = 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3461" y="3959293"/>
            <a:ext cx="2040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2(x – 10) = 50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73275F-DA9C-E2BB-7949-89C0517DBA6E}"/>
              </a:ext>
            </a:extLst>
          </p:cNvPr>
          <p:cNvSpPr txBox="1"/>
          <p:nvPr/>
        </p:nvSpPr>
        <p:spPr>
          <a:xfrm>
            <a:off x="4887945" y="3917829"/>
            <a:ext cx="9767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 = 35</a:t>
            </a:r>
          </a:p>
        </p:txBody>
      </p:sp>
    </p:spTree>
    <p:extLst>
      <p:ext uri="{BB962C8B-B14F-4D97-AF65-F5344CB8AC3E}">
        <p14:creationId xmlns:p14="http://schemas.microsoft.com/office/powerpoint/2010/main" val="409771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9856" y="243512"/>
            <a:ext cx="110188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en-US" sz="48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</a:t>
            </a:r>
            <a:r>
              <a:rPr lang="en-US" sz="48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add 3 and double it.  Then I half it and my answer is 6, what was my number?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24047" y="3090613"/>
                <a:ext cx="5417388" cy="2982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GB" sz="7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7200" b="1" dirty="0">
                                <a:solidFill>
                                  <a:srgbClr val="FF0000"/>
                                </a:solidFill>
                              </a:rPr>
                              <m:t>2(</m:t>
                            </m:r>
                            <m:r>
                              <m:rPr>
                                <m:nor/>
                              </m:rPr>
                              <a:rPr lang="en-GB" sz="7200" b="1" dirty="0">
                                <a:solidFill>
                                  <a:srgbClr val="FF0000"/>
                                </a:solidFill>
                              </a:rPr>
                              <m:t>x</m:t>
                            </m:r>
                            <m:r>
                              <m:rPr>
                                <m:nor/>
                              </m:rPr>
                              <a:rPr lang="en-GB" sz="7200" b="1" dirty="0">
                                <a:solidFill>
                                  <a:srgbClr val="FF0000"/>
                                </a:solidFill>
                              </a:rPr>
                              <m:t> + 3)</m:t>
                            </m:r>
                          </m:num>
                          <m:den>
                            <m:r>
                              <a:rPr lang="en-GB" sz="7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7200" b="1" dirty="0">
                    <a:solidFill>
                      <a:srgbClr val="FF0000"/>
                    </a:solidFill>
                  </a:rPr>
                  <a:t> = 6</a:t>
                </a:r>
              </a:p>
              <a:p>
                <a:pPr algn="ctr"/>
                <a:r>
                  <a:rPr lang="en-GB" sz="7200" b="1" dirty="0">
                    <a:solidFill>
                      <a:srgbClr val="FF0000"/>
                    </a:solidFill>
                  </a:rPr>
                  <a:t>x = 3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047" y="3090613"/>
                <a:ext cx="5417388" cy="2982996"/>
              </a:xfrm>
              <a:prstGeom prst="rect">
                <a:avLst/>
              </a:prstGeom>
              <a:blipFill>
                <a:blip r:embed="rId2"/>
                <a:stretch>
                  <a:fillRect b="-159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86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9857" y="243512"/>
            <a:ext cx="1108206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en-US" sz="54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r>
              <a:rPr lang="en-US" sz="54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divide by 2, add 98 and my answer is 100.  What was my number?</a:t>
            </a:r>
            <a:endParaRPr lang="en-GB" sz="40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263301" y="3175056"/>
                <a:ext cx="5855180" cy="2959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8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GB" sz="8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8000" b="1" dirty="0">
                    <a:solidFill>
                      <a:srgbClr val="FF0000"/>
                    </a:solidFill>
                  </a:rPr>
                  <a:t> + 98 = 100</a:t>
                </a:r>
              </a:p>
              <a:p>
                <a:pPr algn="ctr"/>
                <a:r>
                  <a:rPr lang="en-GB" sz="8000" b="1" dirty="0">
                    <a:solidFill>
                      <a:srgbClr val="FF0000"/>
                    </a:solidFill>
                  </a:rPr>
                  <a:t>x = 4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301" y="3175056"/>
                <a:ext cx="5855180" cy="2959465"/>
              </a:xfrm>
              <a:prstGeom prst="rect">
                <a:avLst/>
              </a:prstGeom>
              <a:blipFill>
                <a:blip r:embed="rId2"/>
                <a:stretch>
                  <a:fillRect t="-3505" r="-2810" b="-183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647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2805" y="382012"/>
            <a:ext cx="113878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en-US" sz="44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</a:t>
            </a:r>
            <a:r>
              <a:rPr lang="en-US" sz="44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add 20, double it and subtract 25.  My answer is 75.  What was my number?</a:t>
            </a:r>
            <a:endParaRPr lang="en-GB" sz="32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36751" y="3237123"/>
            <a:ext cx="80954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2(x + 20) - 25 = 75</a:t>
            </a:r>
          </a:p>
          <a:p>
            <a:pPr algn="ctr"/>
            <a:r>
              <a:rPr lang="en-GB" sz="8000" b="1" dirty="0">
                <a:solidFill>
                  <a:srgbClr val="FF0000"/>
                </a:solidFill>
              </a:rPr>
              <a:t>x = 30</a:t>
            </a:r>
          </a:p>
        </p:txBody>
      </p:sp>
    </p:spTree>
    <p:extLst>
      <p:ext uri="{BB962C8B-B14F-4D97-AF65-F5344CB8AC3E}">
        <p14:creationId xmlns:p14="http://schemas.microsoft.com/office/powerpoint/2010/main" val="17871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2806" y="382012"/>
            <a:ext cx="114166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en-US" sz="48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7)</a:t>
            </a:r>
            <a:r>
              <a:rPr lang="en-US" sz="48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half it, and subtract 5.  The answer is 25.  </a:t>
            </a:r>
          </a:p>
          <a:p>
            <a:pPr marL="228600">
              <a:spcAft>
                <a:spcPts val="0"/>
              </a:spcAft>
            </a:pPr>
            <a:r>
              <a:rPr lang="en-US" sz="48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was my number?</a:t>
            </a:r>
            <a:endParaRPr lang="en-GB" sz="36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>
              <a:spcAft>
                <a:spcPts val="0"/>
              </a:spcAft>
            </a:pPr>
            <a:r>
              <a:rPr lang="en-US" sz="48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36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674887" y="3083367"/>
                <a:ext cx="5095301" cy="2959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8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num>
                      <m:den>
                        <m:r>
                          <a:rPr lang="en-GB" sz="8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8000" b="1" dirty="0">
                    <a:solidFill>
                      <a:srgbClr val="FF0000"/>
                    </a:solidFill>
                  </a:rPr>
                  <a:t> - 5 = 25</a:t>
                </a:r>
              </a:p>
              <a:p>
                <a:pPr algn="ctr"/>
                <a:r>
                  <a:rPr lang="en-GB" sz="8000" b="1" dirty="0">
                    <a:solidFill>
                      <a:srgbClr val="FF0000"/>
                    </a:solidFill>
                  </a:rPr>
                  <a:t>x = 60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4887" y="3083367"/>
                <a:ext cx="5095301" cy="2959465"/>
              </a:xfrm>
              <a:prstGeom prst="rect">
                <a:avLst/>
              </a:prstGeom>
              <a:blipFill>
                <a:blip r:embed="rId2"/>
                <a:stretch>
                  <a:fillRect t="-3505" b="-183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301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2806" y="382012"/>
            <a:ext cx="114281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en-US" sz="48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8)</a:t>
            </a:r>
            <a:r>
              <a:rPr lang="en-US" sz="48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subtract 5 and then half it.  The answer is 25.  What was my number?</a:t>
            </a:r>
            <a:endParaRPr lang="en-GB" sz="36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046922" y="3116310"/>
                <a:ext cx="4717516" cy="31141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8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8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GB" sz="8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GB" sz="8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GB" sz="8000" b="1" dirty="0">
                    <a:solidFill>
                      <a:srgbClr val="FF0000"/>
                    </a:solidFill>
                  </a:rPr>
                  <a:t> = 25</a:t>
                </a:r>
              </a:p>
              <a:p>
                <a:pPr algn="ctr"/>
                <a:r>
                  <a:rPr lang="en-GB" sz="8000" b="1" dirty="0">
                    <a:solidFill>
                      <a:srgbClr val="FF0000"/>
                    </a:solidFill>
                  </a:rPr>
                  <a:t>x = 55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922" y="3116310"/>
                <a:ext cx="4717516" cy="3114122"/>
              </a:xfrm>
              <a:prstGeom prst="rect">
                <a:avLst/>
              </a:prstGeom>
              <a:blipFill>
                <a:blip r:embed="rId2"/>
                <a:stretch>
                  <a:fillRect r="-775" b="-172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512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72805" y="382012"/>
            <a:ext cx="113993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en-US" sz="4800" b="1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9)</a:t>
            </a:r>
            <a:r>
              <a:rPr lang="en-US" sz="48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think of a number.  I double it, add 10, and then divide by 4. My answer is 40, what was my number?</a:t>
            </a:r>
            <a:endParaRPr lang="en-GB" sz="3600" dirty="0">
              <a:effectLst/>
              <a:latin typeface="Comic Sans MS" panose="030F0702030302020204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694110" y="3291255"/>
                <a:ext cx="4803780" cy="2795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GB" sz="7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7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7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7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GB" sz="7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GB" sz="7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7200" b="1" dirty="0">
                    <a:solidFill>
                      <a:srgbClr val="FF0000"/>
                    </a:solidFill>
                  </a:rPr>
                  <a:t>=  40</a:t>
                </a:r>
              </a:p>
              <a:p>
                <a:pPr algn="ctr"/>
                <a:r>
                  <a:rPr lang="en-GB" sz="7200" b="1" dirty="0">
                    <a:solidFill>
                      <a:srgbClr val="FF0000"/>
                    </a:solidFill>
                  </a:rPr>
                  <a:t>x = 75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4110" y="3291255"/>
                <a:ext cx="4803780" cy="2795445"/>
              </a:xfrm>
              <a:prstGeom prst="rect">
                <a:avLst/>
              </a:prstGeom>
              <a:blipFill>
                <a:blip r:embed="rId2"/>
                <a:stretch>
                  <a:fillRect r="-3807" b="-172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5085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847</Words>
  <Application>Microsoft Office PowerPoint</Application>
  <PresentationFormat>Widescreen</PresentationFormat>
  <Paragraphs>88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</cp:revision>
  <dcterms:created xsi:type="dcterms:W3CDTF">2018-03-04T04:24:18Z</dcterms:created>
  <dcterms:modified xsi:type="dcterms:W3CDTF">2025-11-20T05:27:06Z</dcterms:modified>
</cp:coreProperties>
</file>