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5" r:id="rId2"/>
    <p:sldId id="288" r:id="rId3"/>
    <p:sldId id="273" r:id="rId4"/>
    <p:sldId id="276" r:id="rId5"/>
    <p:sldId id="277" r:id="rId6"/>
    <p:sldId id="278" r:id="rId7"/>
    <p:sldId id="256" r:id="rId8"/>
    <p:sldId id="265" r:id="rId9"/>
    <p:sldId id="267" r:id="rId10"/>
    <p:sldId id="280" r:id="rId11"/>
    <p:sldId id="279" r:id="rId12"/>
    <p:sldId id="281" r:id="rId13"/>
    <p:sldId id="282" r:id="rId14"/>
    <p:sldId id="263" r:id="rId15"/>
    <p:sldId id="269" r:id="rId16"/>
    <p:sldId id="272" r:id="rId17"/>
    <p:sldId id="271" r:id="rId18"/>
    <p:sldId id="268" r:id="rId19"/>
    <p:sldId id="270" r:id="rId20"/>
    <p:sldId id="283" r:id="rId21"/>
    <p:sldId id="284" r:id="rId22"/>
    <p:sldId id="286" r:id="rId23"/>
    <p:sldId id="28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331EC2-B0A5-497C-8C3D-1A91AF4367B1}" v="140" dt="2024-10-04T06:48:32.5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9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2E331EC2-B0A5-497C-8C3D-1A91AF4367B1}"/>
    <pc:docChg chg="custSel addSld modSld sldOrd">
      <pc:chgData name="Stewart Gale" userId="3647ddd2-6040-41ae-a96d-232c23482af8" providerId="ADAL" clId="{2E331EC2-B0A5-497C-8C3D-1A91AF4367B1}" dt="2024-11-06T16:13:01.729" v="365" actId="115"/>
      <pc:docMkLst>
        <pc:docMk/>
      </pc:docMkLst>
      <pc:sldChg chg="delSp modSp mod">
        <pc:chgData name="Stewart Gale" userId="3647ddd2-6040-41ae-a96d-232c23482af8" providerId="ADAL" clId="{2E331EC2-B0A5-497C-8C3D-1A91AF4367B1}" dt="2021-11-11T05:23:18.350" v="17" actId="1076"/>
        <pc:sldMkLst>
          <pc:docMk/>
          <pc:sldMk cId="1670480979" sldId="256"/>
        </pc:sldMkLst>
        <pc:spChg chg="del">
          <ac:chgData name="Stewart Gale" userId="3647ddd2-6040-41ae-a96d-232c23482af8" providerId="ADAL" clId="{2E331EC2-B0A5-497C-8C3D-1A91AF4367B1}" dt="2021-11-11T05:23:10.565" v="13" actId="478"/>
          <ac:spMkLst>
            <pc:docMk/>
            <pc:sldMk cId="1670480979" sldId="256"/>
            <ac:spMk id="4" creationId="{00000000-0000-0000-0000-000000000000}"/>
          </ac:spMkLst>
        </pc:spChg>
        <pc:spChg chg="mod">
          <ac:chgData name="Stewart Gale" userId="3647ddd2-6040-41ae-a96d-232c23482af8" providerId="ADAL" clId="{2E331EC2-B0A5-497C-8C3D-1A91AF4367B1}" dt="2021-11-11T05:23:18.350" v="17" actId="1076"/>
          <ac:spMkLst>
            <pc:docMk/>
            <pc:sldMk cId="1670480979" sldId="256"/>
            <ac:spMk id="6" creationId="{00000000-0000-0000-0000-000000000000}"/>
          </ac:spMkLst>
        </pc:spChg>
      </pc:sldChg>
      <pc:sldChg chg="modSp">
        <pc:chgData name="Stewart Gale" userId="3647ddd2-6040-41ae-a96d-232c23482af8" providerId="ADAL" clId="{2E331EC2-B0A5-497C-8C3D-1A91AF4367B1}" dt="2023-10-12T08:11:20.447" v="261" actId="2711"/>
        <pc:sldMkLst>
          <pc:docMk/>
          <pc:sldMk cId="2710158244" sldId="279"/>
        </pc:sldMkLst>
        <pc:spChg chg="mod">
          <ac:chgData name="Stewart Gale" userId="3647ddd2-6040-41ae-a96d-232c23482af8" providerId="ADAL" clId="{2E331EC2-B0A5-497C-8C3D-1A91AF4367B1}" dt="2023-10-12T08:11:20.447" v="261" actId="2711"/>
          <ac:spMkLst>
            <pc:docMk/>
            <pc:sldMk cId="2710158244" sldId="279"/>
            <ac:spMk id="8" creationId="{00000000-0000-0000-0000-000000000000}"/>
          </ac:spMkLst>
        </pc:spChg>
      </pc:sldChg>
      <pc:sldChg chg="modSp">
        <pc:chgData name="Stewart Gale" userId="3647ddd2-6040-41ae-a96d-232c23482af8" providerId="ADAL" clId="{2E331EC2-B0A5-497C-8C3D-1A91AF4367B1}" dt="2023-10-12T08:13:01.038" v="265" actId="114"/>
        <pc:sldMkLst>
          <pc:docMk/>
          <pc:sldMk cId="1781333556" sldId="281"/>
        </pc:sldMkLst>
        <pc:spChg chg="mod">
          <ac:chgData name="Stewart Gale" userId="3647ddd2-6040-41ae-a96d-232c23482af8" providerId="ADAL" clId="{2E331EC2-B0A5-497C-8C3D-1A91AF4367B1}" dt="2023-10-12T08:13:01.038" v="265" actId="114"/>
          <ac:spMkLst>
            <pc:docMk/>
            <pc:sldMk cId="1781333556" sldId="281"/>
            <ac:spMk id="8" creationId="{00000000-0000-0000-0000-000000000000}"/>
          </ac:spMkLst>
        </pc:spChg>
      </pc:sldChg>
      <pc:sldChg chg="delSp modSp mod delAnim modAnim">
        <pc:chgData name="Stewart Gale" userId="3647ddd2-6040-41ae-a96d-232c23482af8" providerId="ADAL" clId="{2E331EC2-B0A5-497C-8C3D-1A91AF4367B1}" dt="2023-10-12T09:56:33.480" v="286" actId="113"/>
        <pc:sldMkLst>
          <pc:docMk/>
          <pc:sldMk cId="2658027654" sldId="283"/>
        </pc:sldMkLst>
        <pc:spChg chg="mod">
          <ac:chgData name="Stewart Gale" userId="3647ddd2-6040-41ae-a96d-232c23482af8" providerId="ADAL" clId="{2E331EC2-B0A5-497C-8C3D-1A91AF4367B1}" dt="2023-10-12T09:56:33.480" v="286" actId="113"/>
          <ac:spMkLst>
            <pc:docMk/>
            <pc:sldMk cId="2658027654" sldId="283"/>
            <ac:spMk id="9" creationId="{00000000-0000-0000-0000-000000000000}"/>
          </ac:spMkLst>
        </pc:spChg>
        <pc:spChg chg="del mod">
          <ac:chgData name="Stewart Gale" userId="3647ddd2-6040-41ae-a96d-232c23482af8" providerId="ADAL" clId="{2E331EC2-B0A5-497C-8C3D-1A91AF4367B1}" dt="2023-10-12T09:56:14.635" v="279" actId="478"/>
          <ac:spMkLst>
            <pc:docMk/>
            <pc:sldMk cId="2658027654" sldId="283"/>
            <ac:spMk id="12" creationId="{00000000-0000-0000-0000-000000000000}"/>
          </ac:spMkLst>
        </pc:spChg>
        <pc:spChg chg="mod">
          <ac:chgData name="Stewart Gale" userId="3647ddd2-6040-41ae-a96d-232c23482af8" providerId="ADAL" clId="{2E331EC2-B0A5-497C-8C3D-1A91AF4367B1}" dt="2023-10-12T09:56:33.480" v="286" actId="113"/>
          <ac:spMkLst>
            <pc:docMk/>
            <pc:sldMk cId="2658027654" sldId="283"/>
            <ac:spMk id="13" creationId="{00000000-0000-0000-0000-000000000000}"/>
          </ac:spMkLst>
        </pc:spChg>
      </pc:sldChg>
      <pc:sldChg chg="delSp modSp mod delAnim modAnim">
        <pc:chgData name="Stewart Gale" userId="3647ddd2-6040-41ae-a96d-232c23482af8" providerId="ADAL" clId="{2E331EC2-B0A5-497C-8C3D-1A91AF4367B1}" dt="2024-10-04T06:48:32.595" v="364" actId="122"/>
        <pc:sldMkLst>
          <pc:docMk/>
          <pc:sldMk cId="794743872" sldId="284"/>
        </pc:sldMkLst>
        <pc:spChg chg="mod">
          <ac:chgData name="Stewart Gale" userId="3647ddd2-6040-41ae-a96d-232c23482af8" providerId="ADAL" clId="{2E331EC2-B0A5-497C-8C3D-1A91AF4367B1}" dt="2024-10-04T06:48:32.595" v="364" actId="122"/>
          <ac:spMkLst>
            <pc:docMk/>
            <pc:sldMk cId="794743872" sldId="284"/>
            <ac:spMk id="9" creationId="{00000000-0000-0000-0000-000000000000}"/>
          </ac:spMkLst>
        </pc:spChg>
        <pc:spChg chg="del">
          <ac:chgData name="Stewart Gale" userId="3647ddd2-6040-41ae-a96d-232c23482af8" providerId="ADAL" clId="{2E331EC2-B0A5-497C-8C3D-1A91AF4367B1}" dt="2023-10-12T09:56:47.223" v="292" actId="478"/>
          <ac:spMkLst>
            <pc:docMk/>
            <pc:sldMk cId="794743872" sldId="284"/>
            <ac:spMk id="12" creationId="{00000000-0000-0000-0000-000000000000}"/>
          </ac:spMkLst>
        </pc:spChg>
        <pc:spChg chg="mod">
          <ac:chgData name="Stewart Gale" userId="3647ddd2-6040-41ae-a96d-232c23482af8" providerId="ADAL" clId="{2E331EC2-B0A5-497C-8C3D-1A91AF4367B1}" dt="2024-10-04T06:48:13.558" v="356" actId="1076"/>
          <ac:spMkLst>
            <pc:docMk/>
            <pc:sldMk cId="794743872" sldId="284"/>
            <ac:spMk id="13" creationId="{00000000-0000-0000-0000-000000000000}"/>
          </ac:spMkLst>
        </pc:spChg>
        <pc:cxnChg chg="del mod">
          <ac:chgData name="Stewart Gale" userId="3647ddd2-6040-41ae-a96d-232c23482af8" providerId="ADAL" clId="{2E331EC2-B0A5-497C-8C3D-1A91AF4367B1}" dt="2023-10-12T09:57:10.464" v="298" actId="478"/>
          <ac:cxnSpMkLst>
            <pc:docMk/>
            <pc:sldMk cId="794743872" sldId="284"/>
            <ac:cxnSpMk id="3" creationId="{00000000-0000-0000-0000-000000000000}"/>
          </ac:cxnSpMkLst>
        </pc:cxnChg>
      </pc:sldChg>
      <pc:sldChg chg="delSp modSp add mod ord">
        <pc:chgData name="Stewart Gale" userId="3647ddd2-6040-41ae-a96d-232c23482af8" providerId="ADAL" clId="{2E331EC2-B0A5-497C-8C3D-1A91AF4367B1}" dt="2024-11-06T16:13:01.729" v="365" actId="115"/>
        <pc:sldMkLst>
          <pc:docMk/>
          <pc:sldMk cId="821895137" sldId="285"/>
        </pc:sldMkLst>
        <pc:spChg chg="mod">
          <ac:chgData name="Stewart Gale" userId="3647ddd2-6040-41ae-a96d-232c23482af8" providerId="ADAL" clId="{2E331EC2-B0A5-497C-8C3D-1A91AF4367B1}" dt="2024-11-06T16:13:01.729" v="365" actId="115"/>
          <ac:spMkLst>
            <pc:docMk/>
            <pc:sldMk cId="821895137" sldId="285"/>
            <ac:spMk id="4" creationId="{00000000-0000-0000-0000-000000000000}"/>
          </ac:spMkLst>
        </pc:spChg>
        <pc:spChg chg="del">
          <ac:chgData name="Stewart Gale" userId="3647ddd2-6040-41ae-a96d-232c23482af8" providerId="ADAL" clId="{2E331EC2-B0A5-497C-8C3D-1A91AF4367B1}" dt="2021-11-11T05:22:52.089" v="3" actId="478"/>
          <ac:spMkLst>
            <pc:docMk/>
            <pc:sldMk cId="821895137" sldId="285"/>
            <ac:spMk id="6" creationId="{00000000-0000-0000-0000-000000000000}"/>
          </ac:spMkLst>
        </pc:spChg>
      </pc:sldChg>
      <pc:sldChg chg="delSp modSp add mod delAnim">
        <pc:chgData name="Stewart Gale" userId="3647ddd2-6040-41ae-a96d-232c23482af8" providerId="ADAL" clId="{2E331EC2-B0A5-497C-8C3D-1A91AF4367B1}" dt="2023-10-12T09:57:56.450" v="329" actId="1076"/>
        <pc:sldMkLst>
          <pc:docMk/>
          <pc:sldMk cId="4165852326" sldId="286"/>
        </pc:sldMkLst>
        <pc:spChg chg="mod">
          <ac:chgData name="Stewart Gale" userId="3647ddd2-6040-41ae-a96d-232c23482af8" providerId="ADAL" clId="{2E331EC2-B0A5-497C-8C3D-1A91AF4367B1}" dt="2022-11-15T04:42:15.965" v="29" actId="20577"/>
          <ac:spMkLst>
            <pc:docMk/>
            <pc:sldMk cId="4165852326" sldId="286"/>
            <ac:spMk id="8" creationId="{00000000-0000-0000-0000-000000000000}"/>
          </ac:spMkLst>
        </pc:spChg>
        <pc:spChg chg="mod">
          <ac:chgData name="Stewart Gale" userId="3647ddd2-6040-41ae-a96d-232c23482af8" providerId="ADAL" clId="{2E331EC2-B0A5-497C-8C3D-1A91AF4367B1}" dt="2023-10-12T09:57:46.232" v="322" actId="1076"/>
          <ac:spMkLst>
            <pc:docMk/>
            <pc:sldMk cId="4165852326" sldId="286"/>
            <ac:spMk id="9" creationId="{00000000-0000-0000-0000-000000000000}"/>
          </ac:spMkLst>
        </pc:spChg>
        <pc:spChg chg="mod">
          <ac:chgData name="Stewart Gale" userId="3647ddd2-6040-41ae-a96d-232c23482af8" providerId="ADAL" clId="{2E331EC2-B0A5-497C-8C3D-1A91AF4367B1}" dt="2022-11-15T04:42:37.994" v="60" actId="1076"/>
          <ac:spMkLst>
            <pc:docMk/>
            <pc:sldMk cId="4165852326" sldId="286"/>
            <ac:spMk id="10" creationId="{00000000-0000-0000-0000-000000000000}"/>
          </ac:spMkLst>
        </pc:spChg>
        <pc:spChg chg="del mod">
          <ac:chgData name="Stewart Gale" userId="3647ddd2-6040-41ae-a96d-232c23482af8" providerId="ADAL" clId="{2E331EC2-B0A5-497C-8C3D-1A91AF4367B1}" dt="2023-10-12T09:57:31.946" v="311" actId="478"/>
          <ac:spMkLst>
            <pc:docMk/>
            <pc:sldMk cId="4165852326" sldId="286"/>
            <ac:spMk id="12" creationId="{00000000-0000-0000-0000-000000000000}"/>
          </ac:spMkLst>
        </pc:spChg>
        <pc:spChg chg="mod">
          <ac:chgData name="Stewart Gale" userId="3647ddd2-6040-41ae-a96d-232c23482af8" providerId="ADAL" clId="{2E331EC2-B0A5-497C-8C3D-1A91AF4367B1}" dt="2023-10-12T09:57:56.450" v="329" actId="1076"/>
          <ac:spMkLst>
            <pc:docMk/>
            <pc:sldMk cId="4165852326" sldId="286"/>
            <ac:spMk id="13" creationId="{00000000-0000-0000-0000-000000000000}"/>
          </ac:spMkLst>
        </pc:spChg>
        <pc:spChg chg="mod">
          <ac:chgData name="Stewart Gale" userId="3647ddd2-6040-41ae-a96d-232c23482af8" providerId="ADAL" clId="{2E331EC2-B0A5-497C-8C3D-1A91AF4367B1}" dt="2022-11-15T04:42:41.102" v="69" actId="1037"/>
          <ac:spMkLst>
            <pc:docMk/>
            <pc:sldMk cId="4165852326" sldId="286"/>
            <ac:spMk id="93" creationId="{00000000-0000-0000-0000-000000000000}"/>
          </ac:spMkLst>
        </pc:spChg>
      </pc:sldChg>
      <pc:sldChg chg="delSp modSp add mod delAnim">
        <pc:chgData name="Stewart Gale" userId="3647ddd2-6040-41ae-a96d-232c23482af8" providerId="ADAL" clId="{2E331EC2-B0A5-497C-8C3D-1A91AF4367B1}" dt="2023-10-12T09:58:45.297" v="351" actId="1076"/>
        <pc:sldMkLst>
          <pc:docMk/>
          <pc:sldMk cId="284730860" sldId="287"/>
        </pc:sldMkLst>
        <pc:spChg chg="mod">
          <ac:chgData name="Stewart Gale" userId="3647ddd2-6040-41ae-a96d-232c23482af8" providerId="ADAL" clId="{2E331EC2-B0A5-497C-8C3D-1A91AF4367B1}" dt="2022-11-15T04:43:33.480" v="101" actId="20577"/>
          <ac:spMkLst>
            <pc:docMk/>
            <pc:sldMk cId="284730860" sldId="287"/>
            <ac:spMk id="8" creationId="{00000000-0000-0000-0000-000000000000}"/>
          </ac:spMkLst>
        </pc:spChg>
        <pc:spChg chg="mod">
          <ac:chgData name="Stewart Gale" userId="3647ddd2-6040-41ae-a96d-232c23482af8" providerId="ADAL" clId="{2E331EC2-B0A5-497C-8C3D-1A91AF4367B1}" dt="2023-10-12T09:58:41.681" v="350" actId="1076"/>
          <ac:spMkLst>
            <pc:docMk/>
            <pc:sldMk cId="284730860" sldId="287"/>
            <ac:spMk id="9" creationId="{00000000-0000-0000-0000-000000000000}"/>
          </ac:spMkLst>
        </pc:spChg>
        <pc:spChg chg="mod">
          <ac:chgData name="Stewart Gale" userId="3647ddd2-6040-41ae-a96d-232c23482af8" providerId="ADAL" clId="{2E331EC2-B0A5-497C-8C3D-1A91AF4367B1}" dt="2022-11-15T04:43:31.465" v="98" actId="20577"/>
          <ac:spMkLst>
            <pc:docMk/>
            <pc:sldMk cId="284730860" sldId="287"/>
            <ac:spMk id="10" creationId="{00000000-0000-0000-0000-000000000000}"/>
          </ac:spMkLst>
        </pc:spChg>
        <pc:spChg chg="del mod">
          <ac:chgData name="Stewart Gale" userId="3647ddd2-6040-41ae-a96d-232c23482af8" providerId="ADAL" clId="{2E331EC2-B0A5-497C-8C3D-1A91AF4367B1}" dt="2023-10-12T09:58:06.133" v="334" actId="478"/>
          <ac:spMkLst>
            <pc:docMk/>
            <pc:sldMk cId="284730860" sldId="287"/>
            <ac:spMk id="12" creationId="{00000000-0000-0000-0000-000000000000}"/>
          </ac:spMkLst>
        </pc:spChg>
        <pc:spChg chg="mod">
          <ac:chgData name="Stewart Gale" userId="3647ddd2-6040-41ae-a96d-232c23482af8" providerId="ADAL" clId="{2E331EC2-B0A5-497C-8C3D-1A91AF4367B1}" dt="2023-10-12T09:58:45.297" v="351" actId="1076"/>
          <ac:spMkLst>
            <pc:docMk/>
            <pc:sldMk cId="284730860" sldId="287"/>
            <ac:spMk id="13" creationId="{00000000-0000-0000-0000-000000000000}"/>
          </ac:spMkLst>
        </pc:spChg>
        <pc:spChg chg="mod">
          <ac:chgData name="Stewart Gale" userId="3647ddd2-6040-41ae-a96d-232c23482af8" providerId="ADAL" clId="{2E331EC2-B0A5-497C-8C3D-1A91AF4367B1}" dt="2022-11-15T04:43:28.440" v="96" actId="20577"/>
          <ac:spMkLst>
            <pc:docMk/>
            <pc:sldMk cId="284730860" sldId="287"/>
            <ac:spMk id="93" creationId="{00000000-0000-0000-0000-000000000000}"/>
          </ac:spMkLst>
        </pc:spChg>
        <pc:cxnChg chg="del mod">
          <ac:chgData name="Stewart Gale" userId="3647ddd2-6040-41ae-a96d-232c23482af8" providerId="ADAL" clId="{2E331EC2-B0A5-497C-8C3D-1A91AF4367B1}" dt="2023-10-12T09:58:31.333" v="344" actId="478"/>
          <ac:cxnSpMkLst>
            <pc:docMk/>
            <pc:sldMk cId="284730860" sldId="287"/>
            <ac:cxnSpMk id="3" creationId="{00000000-0000-0000-0000-000000000000}"/>
          </ac:cxnSpMkLst>
        </pc:cxnChg>
      </pc:sldChg>
      <pc:sldChg chg="addSp delSp modSp add mod ord delAnim modAnim">
        <pc:chgData name="Stewart Gale" userId="3647ddd2-6040-41ae-a96d-232c23482af8" providerId="ADAL" clId="{2E331EC2-B0A5-497C-8C3D-1A91AF4367B1}" dt="2022-11-15T04:46:58.085" v="257"/>
        <pc:sldMkLst>
          <pc:docMk/>
          <pc:sldMk cId="3108171764" sldId="288"/>
        </pc:sldMkLst>
        <pc:spChg chg="mod">
          <ac:chgData name="Stewart Gale" userId="3647ddd2-6040-41ae-a96d-232c23482af8" providerId="ADAL" clId="{2E331EC2-B0A5-497C-8C3D-1A91AF4367B1}" dt="2022-11-15T04:44:50.238" v="202" actId="20577"/>
          <ac:spMkLst>
            <pc:docMk/>
            <pc:sldMk cId="3108171764" sldId="288"/>
            <ac:spMk id="2" creationId="{00000000-0000-0000-0000-000000000000}"/>
          </ac:spMkLst>
        </pc:spChg>
        <pc:spChg chg="add del mod">
          <ac:chgData name="Stewart Gale" userId="3647ddd2-6040-41ae-a96d-232c23482af8" providerId="ADAL" clId="{2E331EC2-B0A5-497C-8C3D-1A91AF4367B1}" dt="2022-11-15T04:46:41.582" v="247" actId="21"/>
          <ac:spMkLst>
            <pc:docMk/>
            <pc:sldMk cId="3108171764" sldId="288"/>
            <ac:spMk id="5" creationId="{4CA570F1-5538-4E22-01E9-A8C0FF47532A}"/>
          </ac:spMkLst>
        </pc:spChg>
        <pc:spChg chg="add mod">
          <ac:chgData name="Stewart Gale" userId="3647ddd2-6040-41ae-a96d-232c23482af8" providerId="ADAL" clId="{2E331EC2-B0A5-497C-8C3D-1A91AF4367B1}" dt="2022-11-15T04:45:31.933" v="214" actId="164"/>
          <ac:spMkLst>
            <pc:docMk/>
            <pc:sldMk cId="3108171764" sldId="288"/>
            <ac:spMk id="6" creationId="{03961732-D20E-1B57-46A7-0D5B5BEE2409}"/>
          </ac:spMkLst>
        </pc:spChg>
        <pc:spChg chg="add mod">
          <ac:chgData name="Stewart Gale" userId="3647ddd2-6040-41ae-a96d-232c23482af8" providerId="ADAL" clId="{2E331EC2-B0A5-497C-8C3D-1A91AF4367B1}" dt="2022-11-15T04:46:56.282" v="256" actId="1076"/>
          <ac:spMkLst>
            <pc:docMk/>
            <pc:sldMk cId="3108171764" sldId="288"/>
            <ac:spMk id="12" creationId="{78239EB1-B903-3C61-BA7F-1F4A60D81434}"/>
          </ac:spMkLst>
        </pc:spChg>
        <pc:spChg chg="del">
          <ac:chgData name="Stewart Gale" userId="3647ddd2-6040-41ae-a96d-232c23482af8" providerId="ADAL" clId="{2E331EC2-B0A5-497C-8C3D-1A91AF4367B1}" dt="2022-11-15T04:44:57.832" v="205" actId="478"/>
          <ac:spMkLst>
            <pc:docMk/>
            <pc:sldMk cId="3108171764" sldId="288"/>
            <ac:spMk id="30" creationId="{CA8727B6-A56C-4B1B-8639-BA6DFFA57DEB}"/>
          </ac:spMkLst>
        </pc:spChg>
        <pc:grpChg chg="add del mod">
          <ac:chgData name="Stewart Gale" userId="3647ddd2-6040-41ae-a96d-232c23482af8" providerId="ADAL" clId="{2E331EC2-B0A5-497C-8C3D-1A91AF4367B1}" dt="2022-11-15T04:46:33.169" v="243" actId="478"/>
          <ac:grpSpMkLst>
            <pc:docMk/>
            <pc:sldMk cId="3108171764" sldId="288"/>
            <ac:grpSpMk id="7" creationId="{2C388C8B-F4DC-B145-1F94-644398A8E3EE}"/>
          </ac:grpSpMkLst>
        </pc:grpChg>
        <pc:picChg chg="mod modCrop">
          <ac:chgData name="Stewart Gale" userId="3647ddd2-6040-41ae-a96d-232c23482af8" providerId="ADAL" clId="{2E331EC2-B0A5-497C-8C3D-1A91AF4367B1}" dt="2022-11-15T04:45:31.933" v="214" actId="164"/>
          <ac:picMkLst>
            <pc:docMk/>
            <pc:sldMk cId="3108171764" sldId="288"/>
            <ac:picMk id="3" creationId="{00000000-0000-0000-0000-000000000000}"/>
          </ac:picMkLst>
        </pc:picChg>
        <pc:picChg chg="add mod">
          <ac:chgData name="Stewart Gale" userId="3647ddd2-6040-41ae-a96d-232c23482af8" providerId="ADAL" clId="{2E331EC2-B0A5-497C-8C3D-1A91AF4367B1}" dt="2022-11-15T04:46:54.211" v="255" actId="1076"/>
          <ac:picMkLst>
            <pc:docMk/>
            <pc:sldMk cId="3108171764" sldId="288"/>
            <ac:picMk id="11" creationId="{83C0C951-8414-0EB7-BC43-2DAF3B6D4993}"/>
          </ac:picMkLst>
        </pc:picChg>
        <pc:cxnChg chg="add del mod">
          <ac:chgData name="Stewart Gale" userId="3647ddd2-6040-41ae-a96d-232c23482af8" providerId="ADAL" clId="{2E331EC2-B0A5-497C-8C3D-1A91AF4367B1}" dt="2022-11-15T04:46:33.169" v="243" actId="478"/>
          <ac:cxnSpMkLst>
            <pc:docMk/>
            <pc:sldMk cId="3108171764" sldId="288"/>
            <ac:cxnSpMk id="9" creationId="{9105FE73-0E8B-C532-C6DC-4B8DE3BCF87C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1F6C79-5926-44DB-8355-73F03E4875C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939855-D09F-49EF-9F80-A5C594727E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799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B5D4-E925-4E57-90F5-1DC3A7D4FCB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E75A-BB28-484B-AAA6-E9BD614666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317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B5D4-E925-4E57-90F5-1DC3A7D4FCB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E75A-BB28-484B-AAA6-E9BD614666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35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B5D4-E925-4E57-90F5-1DC3A7D4FCB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E75A-BB28-484B-AAA6-E9BD614666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5859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B5D4-E925-4E57-90F5-1DC3A7D4FCB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E75A-BB28-484B-AAA6-E9BD614666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607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B5D4-E925-4E57-90F5-1DC3A7D4FCB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E75A-BB28-484B-AAA6-E9BD614666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823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B5D4-E925-4E57-90F5-1DC3A7D4FCB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E75A-BB28-484B-AAA6-E9BD614666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521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B5D4-E925-4E57-90F5-1DC3A7D4FCB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E75A-BB28-484B-AAA6-E9BD614666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4508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B5D4-E925-4E57-90F5-1DC3A7D4FCB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E75A-BB28-484B-AAA6-E9BD614666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830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B5D4-E925-4E57-90F5-1DC3A7D4FCB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E75A-BB28-484B-AAA6-E9BD614666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377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B5D4-E925-4E57-90F5-1DC3A7D4FCB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E75A-BB28-484B-AAA6-E9BD614666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859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B5D4-E925-4E57-90F5-1DC3A7D4FCB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E75A-BB28-484B-AAA6-E9BD614666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337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BB5D4-E925-4E57-90F5-1DC3A7D4FCB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5E75A-BB28-484B-AAA6-E9BD614666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400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55914" y="1075722"/>
            <a:ext cx="1017814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Pythagoras Theorem </a:t>
            </a:r>
          </a:p>
          <a:p>
            <a:pPr algn="ctr"/>
            <a:r>
              <a:rPr lang="en-GB" sz="96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(Missing </a:t>
            </a:r>
            <a:r>
              <a:rPr lang="en-GB" sz="9600" b="1" dirty="0">
                <a:solidFill>
                  <a:srgbClr val="000000"/>
                </a:solidFill>
                <a:latin typeface="Arial" panose="020B0604020202020204" pitchFamily="34" charset="0"/>
              </a:rPr>
              <a:t>S</a:t>
            </a:r>
            <a:r>
              <a:rPr lang="en-GB" sz="96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ides) 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821895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25962" y="4409992"/>
          <a:ext cx="5323081" cy="2158365"/>
        </p:xfrm>
        <a:graphic>
          <a:graphicData uri="http://schemas.openxmlformats.org/drawingml/2006/table">
            <a:tbl>
              <a:tblPr/>
              <a:tblGrid>
                <a:gridCol w="489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9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32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37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24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32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90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318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5606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06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06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864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606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 gridSpan="3"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3864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707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6061">
                <a:tc rowSpan="2" gridSpan="2">
                  <a:txBody>
                    <a:bodyPr/>
                    <a:lstStyle/>
                    <a:p>
                      <a:pPr algn="ctr" fontAlgn="b"/>
                      <a:r>
                        <a:rPr lang="en-GB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algn="ctr" fontAlgn="b"/>
                      <a:r>
                        <a:rPr lang="en-GB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6061"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685834" y="5489174"/>
            <a:ext cx="917023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dirty="0"/>
              <a:t>9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2221164" y="5318435"/>
            <a:ext cx="115340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dirty="0"/>
              <a:t>16</a:t>
            </a: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4056017" y="4656715"/>
            <a:ext cx="189302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8000" dirty="0">
                <a:solidFill>
                  <a:srgbClr val="FF0000"/>
                </a:solidFill>
                <a:cs typeface="Times New Roman" panose="02020603050405020304" pitchFamily="18" charset="0"/>
              </a:rPr>
              <a:t>25</a:t>
            </a:r>
            <a:endParaRPr lang="en-US" sz="8000" dirty="0"/>
          </a:p>
        </p:txBody>
      </p:sp>
      <p:grpSp>
        <p:nvGrpSpPr>
          <p:cNvPr id="10" name="Group 9"/>
          <p:cNvGrpSpPr/>
          <p:nvPr/>
        </p:nvGrpSpPr>
        <p:grpSpPr>
          <a:xfrm>
            <a:off x="4413786" y="474293"/>
            <a:ext cx="3826329" cy="2547256"/>
            <a:chOff x="4076329" y="419101"/>
            <a:chExt cx="3826329" cy="2547256"/>
          </a:xfrm>
        </p:grpSpPr>
        <p:sp>
          <p:nvSpPr>
            <p:cNvPr id="4" name="Right Triangle 3"/>
            <p:cNvSpPr/>
            <p:nvPr/>
          </p:nvSpPr>
          <p:spPr>
            <a:xfrm>
              <a:off x="4076329" y="419101"/>
              <a:ext cx="3826329" cy="2547256"/>
            </a:xfrm>
            <a:prstGeom prst="rt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076329" y="2759529"/>
              <a:ext cx="190500" cy="20682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467100" y="1328057"/>
            <a:ext cx="946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3</a:t>
            </a:r>
            <a:endParaRPr lang="en-GB" sz="4800" dirty="0"/>
          </a:p>
        </p:txBody>
      </p:sp>
      <p:sp>
        <p:nvSpPr>
          <p:cNvPr id="13" name="TextBox 12"/>
          <p:cNvSpPr txBox="1"/>
          <p:nvPr/>
        </p:nvSpPr>
        <p:spPr>
          <a:xfrm>
            <a:off x="5840299" y="3021549"/>
            <a:ext cx="946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4</a:t>
            </a:r>
            <a:endParaRPr lang="en-GB" sz="4800" dirty="0"/>
          </a:p>
        </p:txBody>
      </p:sp>
      <p:sp>
        <p:nvSpPr>
          <p:cNvPr id="14" name="TextBox 13"/>
          <p:cNvSpPr txBox="1"/>
          <p:nvPr/>
        </p:nvSpPr>
        <p:spPr>
          <a:xfrm>
            <a:off x="6204857" y="912558"/>
            <a:ext cx="946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7228658" y="5243579"/>
                <a:ext cx="4225835" cy="1203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/>
                  <a:t> </a:t>
                </a:r>
                <a:r>
                  <a:rPr lang="en-GB" sz="6600" i="0" u="none" strike="noStrike" dirty="0">
                    <a:solidFill>
                      <a:srgbClr val="000000"/>
                    </a:solidFill>
                    <a:effectLst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6600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6600" b="0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25</m:t>
                        </m:r>
                      </m:e>
                    </m:rad>
                  </m:oMath>
                </a14:m>
                <a:r>
                  <a:rPr lang="en-GB" sz="6600" i="0" u="none" strike="noStrike" dirty="0">
                    <a:solidFill>
                      <a:srgbClr val="000000"/>
                    </a:solidFill>
                    <a:effectLst/>
                  </a:rPr>
                  <a:t> = </a:t>
                </a:r>
                <a:r>
                  <a:rPr lang="en-GB" sz="6600" b="1" dirty="0">
                    <a:solidFill>
                      <a:srgbClr val="000000"/>
                    </a:solidFill>
                  </a:rPr>
                  <a:t>5</a:t>
                </a:r>
                <a:endParaRPr lang="en-GB" sz="6600" b="1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8658" y="5243579"/>
                <a:ext cx="4225835" cy="1203663"/>
              </a:xfrm>
              <a:prstGeom prst="rect">
                <a:avLst/>
              </a:prstGeom>
              <a:blipFill>
                <a:blip r:embed="rId2"/>
                <a:stretch>
                  <a:fillRect l="-9957" t="-10101" r="-5628" b="-388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7151543" y="3991664"/>
            <a:ext cx="345931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aseline="30000" dirty="0">
                <a:solidFill>
                  <a:srgbClr val="000000"/>
                </a:solidFill>
              </a:rPr>
              <a:t>2</a:t>
            </a:r>
            <a:r>
              <a:rPr lang="en-GB" sz="6600" dirty="0">
                <a:solidFill>
                  <a:srgbClr val="000000"/>
                </a:solidFill>
              </a:rPr>
              <a:t> =</a:t>
            </a:r>
            <a:r>
              <a:rPr lang="en-GB" sz="6600" i="0" u="none" strike="noStrike" dirty="0">
                <a:solidFill>
                  <a:srgbClr val="000000"/>
                </a:solidFill>
                <a:effectLst/>
              </a:rPr>
              <a:t> 25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1384996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985224"/>
              </p:ext>
            </p:extLst>
          </p:nvPr>
        </p:nvGraphicFramePr>
        <p:xfrm>
          <a:off x="625962" y="4409992"/>
          <a:ext cx="5323081" cy="2158365"/>
        </p:xfrm>
        <a:graphic>
          <a:graphicData uri="http://schemas.openxmlformats.org/drawingml/2006/table">
            <a:tbl>
              <a:tblPr/>
              <a:tblGrid>
                <a:gridCol w="489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9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32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37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24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32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90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318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5606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06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06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864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606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 gridSpan="3"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3864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707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6061">
                <a:tc rowSpan="2" gridSpan="2">
                  <a:txBody>
                    <a:bodyPr/>
                    <a:lstStyle/>
                    <a:p>
                      <a:pPr algn="ctr" fontAlgn="b"/>
                      <a:r>
                        <a:rPr lang="en-GB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algn="ctr" fontAlgn="b"/>
                      <a:endParaRPr lang="en-GB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6061"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625962" y="5489174"/>
            <a:ext cx="921987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dirty="0"/>
              <a:t>36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4221233" y="4760946"/>
            <a:ext cx="1510281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6600" dirty="0"/>
              <a:t>100</a:t>
            </a: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2135777" y="5060474"/>
            <a:ext cx="133132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6600" b="1" dirty="0">
                <a:solidFill>
                  <a:srgbClr val="0000FF"/>
                </a:solidFill>
                <a:cs typeface="Times New Roman" panose="02020603050405020304" pitchFamily="18" charset="0"/>
              </a:rPr>
              <a:t>64</a:t>
            </a:r>
            <a:endParaRPr lang="en-US" sz="6600" b="1" dirty="0">
              <a:solidFill>
                <a:srgbClr val="0000FF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413786" y="474293"/>
            <a:ext cx="3826329" cy="2547256"/>
            <a:chOff x="4076329" y="419101"/>
            <a:chExt cx="3826329" cy="2547256"/>
          </a:xfrm>
        </p:grpSpPr>
        <p:sp>
          <p:nvSpPr>
            <p:cNvPr id="4" name="Right Triangle 3"/>
            <p:cNvSpPr/>
            <p:nvPr/>
          </p:nvSpPr>
          <p:spPr>
            <a:xfrm>
              <a:off x="4076329" y="419101"/>
              <a:ext cx="3826329" cy="2547256"/>
            </a:xfrm>
            <a:prstGeom prst="rt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076329" y="2759529"/>
              <a:ext cx="190500" cy="20682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467100" y="1328057"/>
            <a:ext cx="946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6</a:t>
            </a:r>
            <a:endParaRPr lang="en-GB" sz="4800" dirty="0"/>
          </a:p>
        </p:txBody>
      </p:sp>
      <p:sp>
        <p:nvSpPr>
          <p:cNvPr id="13" name="TextBox 12"/>
          <p:cNvSpPr txBox="1"/>
          <p:nvPr/>
        </p:nvSpPr>
        <p:spPr>
          <a:xfrm>
            <a:off x="5731514" y="2918135"/>
            <a:ext cx="946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48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04857" y="912558"/>
            <a:ext cx="946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cs typeface="Times New Roman" panose="02020603050405020304" pitchFamily="18" charset="0"/>
              </a:rPr>
              <a:t>10</a:t>
            </a:r>
            <a:endParaRPr lang="en-GB" sz="48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7228658" y="5243579"/>
                <a:ext cx="4225835" cy="12507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6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/>
                  <a:t> </a:t>
                </a:r>
                <a:r>
                  <a:rPr lang="en-GB" sz="6600" i="0" u="none" strike="noStrike" dirty="0">
                    <a:solidFill>
                      <a:srgbClr val="000000"/>
                    </a:solidFill>
                    <a:effectLst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6600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6600" b="0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64</m:t>
                        </m:r>
                      </m:e>
                    </m:rad>
                  </m:oMath>
                </a14:m>
                <a:r>
                  <a:rPr lang="en-GB" sz="6600" i="0" u="none" strike="noStrike" dirty="0">
                    <a:solidFill>
                      <a:srgbClr val="000000"/>
                    </a:solidFill>
                    <a:effectLst/>
                  </a:rPr>
                  <a:t> = </a:t>
                </a:r>
                <a:r>
                  <a:rPr lang="en-GB" sz="6600" b="1" dirty="0">
                    <a:solidFill>
                      <a:srgbClr val="000000"/>
                    </a:solidFill>
                  </a:rPr>
                  <a:t>8</a:t>
                </a:r>
                <a:endParaRPr lang="en-GB" sz="6600" b="1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8658" y="5243579"/>
                <a:ext cx="4225835" cy="1250727"/>
              </a:xfrm>
              <a:prstGeom prst="rect">
                <a:avLst/>
              </a:prstGeom>
              <a:blipFill>
                <a:blip r:embed="rId2"/>
                <a:stretch>
                  <a:fillRect l="-9957" t="-10732" r="-5628" b="-331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7151543" y="3991664"/>
            <a:ext cx="345931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aseline="30000" dirty="0">
                <a:solidFill>
                  <a:srgbClr val="000000"/>
                </a:solidFill>
              </a:rPr>
              <a:t>2</a:t>
            </a:r>
            <a:r>
              <a:rPr lang="en-GB" sz="6600" dirty="0">
                <a:solidFill>
                  <a:srgbClr val="000000"/>
                </a:solidFill>
              </a:rPr>
              <a:t> =</a:t>
            </a:r>
            <a:r>
              <a:rPr lang="en-GB" sz="6600" i="0" u="none" strike="noStrike" dirty="0">
                <a:solidFill>
                  <a:srgbClr val="000000"/>
                </a:solidFill>
                <a:effectLst/>
              </a:rPr>
              <a:t> 64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271015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256704"/>
              </p:ext>
            </p:extLst>
          </p:nvPr>
        </p:nvGraphicFramePr>
        <p:xfrm>
          <a:off x="625962" y="4409992"/>
          <a:ext cx="5323081" cy="2188845"/>
        </p:xfrm>
        <a:graphic>
          <a:graphicData uri="http://schemas.openxmlformats.org/drawingml/2006/table">
            <a:tbl>
              <a:tblPr/>
              <a:tblGrid>
                <a:gridCol w="489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9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32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37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24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32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90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318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5606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06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06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864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606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 gridSpan="3"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3864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707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6061">
                <a:tc rowSpan="2" gridSpan="2"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6061"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625962" y="5489174"/>
            <a:ext cx="921987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dirty="0"/>
              <a:t>25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4221233" y="4760946"/>
            <a:ext cx="1510281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6600" dirty="0"/>
              <a:t>81</a:t>
            </a: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2135777" y="5060474"/>
            <a:ext cx="133132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6600" b="1" dirty="0">
                <a:solidFill>
                  <a:srgbClr val="0000FF"/>
                </a:solidFill>
                <a:cs typeface="Times New Roman" panose="02020603050405020304" pitchFamily="18" charset="0"/>
              </a:rPr>
              <a:t>56</a:t>
            </a:r>
            <a:endParaRPr lang="en-US" sz="6600" b="1" dirty="0">
              <a:solidFill>
                <a:srgbClr val="0000FF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 rot="10017482">
            <a:off x="3705162" y="1045528"/>
            <a:ext cx="3826329" cy="2547256"/>
            <a:chOff x="4076329" y="419101"/>
            <a:chExt cx="3826329" cy="2547256"/>
          </a:xfrm>
        </p:grpSpPr>
        <p:sp>
          <p:nvSpPr>
            <p:cNvPr id="4" name="Right Triangle 3"/>
            <p:cNvSpPr/>
            <p:nvPr/>
          </p:nvSpPr>
          <p:spPr>
            <a:xfrm>
              <a:off x="4076329" y="419101"/>
              <a:ext cx="3826329" cy="2547256"/>
            </a:xfrm>
            <a:prstGeom prst="rt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076329" y="2759529"/>
              <a:ext cx="190500" cy="20682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7465794" y="1345869"/>
            <a:ext cx="946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5</a:t>
            </a:r>
            <a:endParaRPr lang="en-GB" sz="4800" dirty="0"/>
          </a:p>
        </p:txBody>
      </p:sp>
      <p:sp>
        <p:nvSpPr>
          <p:cNvPr id="13" name="TextBox 12"/>
          <p:cNvSpPr txBox="1"/>
          <p:nvPr/>
        </p:nvSpPr>
        <p:spPr>
          <a:xfrm>
            <a:off x="4852678" y="228320"/>
            <a:ext cx="946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48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84828" y="2326881"/>
            <a:ext cx="946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cs typeface="Times New Roman" panose="02020603050405020304" pitchFamily="18" charset="0"/>
              </a:rPr>
              <a:t>9</a:t>
            </a:r>
            <a:endParaRPr lang="en-GB" sz="48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7228658" y="5243579"/>
                <a:ext cx="4730388" cy="12139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6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/>
                  <a:t> </a:t>
                </a:r>
                <a:r>
                  <a:rPr lang="en-GB" sz="6600" i="0" u="none" strike="noStrike" dirty="0">
                    <a:solidFill>
                      <a:srgbClr val="000000"/>
                    </a:solidFill>
                    <a:effectLst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6600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6600" b="0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56</m:t>
                        </m:r>
                      </m:e>
                    </m:rad>
                  </m:oMath>
                </a14:m>
                <a:r>
                  <a:rPr lang="en-GB" sz="6600" i="0" u="none" strike="noStrike" dirty="0">
                    <a:solidFill>
                      <a:srgbClr val="000000"/>
                    </a:solidFill>
                    <a:effectLst/>
                  </a:rPr>
                  <a:t> = </a:t>
                </a:r>
                <a:r>
                  <a:rPr lang="en-GB" sz="6600" b="1" dirty="0">
                    <a:solidFill>
                      <a:srgbClr val="000000"/>
                    </a:solidFill>
                  </a:rPr>
                  <a:t>7.5</a:t>
                </a:r>
                <a:endParaRPr lang="en-GB" sz="6600" b="1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8658" y="5243579"/>
                <a:ext cx="4730388" cy="1213987"/>
              </a:xfrm>
              <a:prstGeom prst="rect">
                <a:avLst/>
              </a:prstGeom>
              <a:blipFill>
                <a:blip r:embed="rId2"/>
                <a:stretch>
                  <a:fillRect l="-8892" t="-10050" r="-8119" b="-381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7151543" y="3991664"/>
            <a:ext cx="345931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aseline="30000" dirty="0">
                <a:solidFill>
                  <a:srgbClr val="000000"/>
                </a:solidFill>
              </a:rPr>
              <a:t>2</a:t>
            </a:r>
            <a:r>
              <a:rPr lang="en-GB" sz="6600" dirty="0">
                <a:solidFill>
                  <a:srgbClr val="000000"/>
                </a:solidFill>
              </a:rPr>
              <a:t> =</a:t>
            </a:r>
            <a:r>
              <a:rPr lang="en-GB" sz="6600" i="0" u="none" strike="noStrike" dirty="0">
                <a:solidFill>
                  <a:srgbClr val="000000"/>
                </a:solidFill>
                <a:effectLst/>
              </a:rPr>
              <a:t> 56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1781333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502019"/>
              </p:ext>
            </p:extLst>
          </p:nvPr>
        </p:nvGraphicFramePr>
        <p:xfrm>
          <a:off x="625962" y="4409992"/>
          <a:ext cx="5323081" cy="2158365"/>
        </p:xfrm>
        <a:graphic>
          <a:graphicData uri="http://schemas.openxmlformats.org/drawingml/2006/table">
            <a:tbl>
              <a:tblPr/>
              <a:tblGrid>
                <a:gridCol w="489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9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32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37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24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32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90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318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5606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06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06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864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606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 gridSpan="3"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3864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707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6061">
                <a:tc rowSpan="2" gridSpan="2">
                  <a:txBody>
                    <a:bodyPr/>
                    <a:lstStyle/>
                    <a:p>
                      <a:pPr algn="ctr" fontAlgn="b"/>
                      <a:r>
                        <a:rPr lang="en-GB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GB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GB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6061"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685834" y="5489174"/>
            <a:ext cx="917023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dirty="0"/>
              <a:t>4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2221164" y="5318435"/>
            <a:ext cx="115340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dirty="0"/>
              <a:t>49</a:t>
            </a: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4056017" y="4656715"/>
            <a:ext cx="189302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8000" dirty="0">
                <a:solidFill>
                  <a:srgbClr val="00B050"/>
                </a:solidFill>
                <a:cs typeface="Times New Roman" panose="02020603050405020304" pitchFamily="18" charset="0"/>
              </a:rPr>
              <a:t>53</a:t>
            </a:r>
            <a:endParaRPr lang="en-US" sz="8000" dirty="0">
              <a:solidFill>
                <a:srgbClr val="00B05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 rot="16200000">
            <a:off x="4383022" y="275341"/>
            <a:ext cx="3132042" cy="3176276"/>
            <a:chOff x="4076329" y="419101"/>
            <a:chExt cx="3826329" cy="2547256"/>
          </a:xfrm>
        </p:grpSpPr>
        <p:sp>
          <p:nvSpPr>
            <p:cNvPr id="4" name="Right Triangle 3"/>
            <p:cNvSpPr/>
            <p:nvPr/>
          </p:nvSpPr>
          <p:spPr>
            <a:xfrm>
              <a:off x="4076329" y="419101"/>
              <a:ext cx="3826329" cy="2547256"/>
            </a:xfrm>
            <a:prstGeom prst="rt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076329" y="2735886"/>
              <a:ext cx="291077" cy="23047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7393489" y="1447979"/>
            <a:ext cx="946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7</a:t>
            </a:r>
            <a:endParaRPr lang="en-GB" sz="4800" dirty="0"/>
          </a:p>
        </p:txBody>
      </p:sp>
      <p:sp>
        <p:nvSpPr>
          <p:cNvPr id="13" name="TextBox 12"/>
          <p:cNvSpPr txBox="1"/>
          <p:nvPr/>
        </p:nvSpPr>
        <p:spPr>
          <a:xfrm>
            <a:off x="5570309" y="3308103"/>
            <a:ext cx="946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2</a:t>
            </a:r>
            <a:endParaRPr lang="en-GB" sz="4800" dirty="0"/>
          </a:p>
        </p:txBody>
      </p:sp>
      <p:sp>
        <p:nvSpPr>
          <p:cNvPr id="14" name="TextBox 13"/>
          <p:cNvSpPr txBox="1"/>
          <p:nvPr/>
        </p:nvSpPr>
        <p:spPr>
          <a:xfrm>
            <a:off x="5096966" y="1189354"/>
            <a:ext cx="946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48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6988257" y="5354370"/>
                <a:ext cx="4723856" cy="12139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6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/>
                  <a:t> </a:t>
                </a:r>
                <a:r>
                  <a:rPr lang="en-GB" sz="6600" i="0" u="none" strike="noStrike" dirty="0">
                    <a:solidFill>
                      <a:srgbClr val="000000"/>
                    </a:solidFill>
                    <a:effectLst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6600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6600" b="0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53</m:t>
                        </m:r>
                      </m:e>
                    </m:rad>
                  </m:oMath>
                </a14:m>
                <a:r>
                  <a:rPr lang="en-GB" sz="6600" i="0" u="none" strike="noStrike" dirty="0">
                    <a:solidFill>
                      <a:srgbClr val="000000"/>
                    </a:solidFill>
                    <a:effectLst/>
                  </a:rPr>
                  <a:t> = </a:t>
                </a:r>
                <a:r>
                  <a:rPr lang="en-GB" sz="6600" b="1" dirty="0">
                    <a:solidFill>
                      <a:srgbClr val="000000"/>
                    </a:solidFill>
                  </a:rPr>
                  <a:t>7.3</a:t>
                </a:r>
                <a:endParaRPr lang="en-GB" sz="6600" b="1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8257" y="5354370"/>
                <a:ext cx="4723856" cy="1213987"/>
              </a:xfrm>
              <a:prstGeom prst="rect">
                <a:avLst/>
              </a:prstGeom>
              <a:blipFill>
                <a:blip r:embed="rId2"/>
                <a:stretch>
                  <a:fillRect l="-8774" t="-10050" r="-8387" b="-381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6988257" y="4079134"/>
            <a:ext cx="345931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aseline="30000" dirty="0">
                <a:solidFill>
                  <a:srgbClr val="000000"/>
                </a:solidFill>
              </a:rPr>
              <a:t>2</a:t>
            </a:r>
            <a:r>
              <a:rPr lang="en-GB" sz="6600" dirty="0">
                <a:solidFill>
                  <a:srgbClr val="000000"/>
                </a:solidFill>
              </a:rPr>
              <a:t> =</a:t>
            </a:r>
            <a:r>
              <a:rPr lang="en-GB" sz="6600" i="0" u="none" strike="noStrike" dirty="0">
                <a:solidFill>
                  <a:srgbClr val="000000"/>
                </a:solidFill>
                <a:effectLst/>
              </a:rPr>
              <a:t> 53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447417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35315" y="293427"/>
            <a:ext cx="9070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Add</a:t>
            </a:r>
            <a:r>
              <a:rPr lang="en-GB" sz="6000" dirty="0"/>
              <a:t> or </a:t>
            </a:r>
            <a:r>
              <a:rPr lang="en-GB" sz="6000" b="1" dirty="0">
                <a:solidFill>
                  <a:srgbClr val="0000FF"/>
                </a:solidFill>
              </a:rPr>
              <a:t>subtract </a:t>
            </a:r>
            <a:r>
              <a:rPr lang="en-GB" sz="6000" dirty="0"/>
              <a:t>the areas?</a:t>
            </a:r>
          </a:p>
        </p:txBody>
      </p:sp>
      <p:sp>
        <p:nvSpPr>
          <p:cNvPr id="93" name="Rectangle 92"/>
          <p:cNvSpPr/>
          <p:nvPr/>
        </p:nvSpPr>
        <p:spPr>
          <a:xfrm>
            <a:off x="6491033" y="3138310"/>
            <a:ext cx="339887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b="1" dirty="0">
                <a:solidFill>
                  <a:srgbClr val="0000FF"/>
                </a:solidFill>
              </a:rPr>
              <a:t>Subtract</a:t>
            </a:r>
            <a:endParaRPr lang="en-GB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287" y="1260447"/>
            <a:ext cx="5220017" cy="4876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86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01197" y="218364"/>
            <a:ext cx="9070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Add</a:t>
            </a:r>
            <a:r>
              <a:rPr lang="en-GB" sz="6000" dirty="0"/>
              <a:t> or </a:t>
            </a:r>
            <a:r>
              <a:rPr lang="en-GB" sz="6000" b="1" dirty="0">
                <a:solidFill>
                  <a:srgbClr val="0000FF"/>
                </a:solidFill>
              </a:rPr>
              <a:t>subtract </a:t>
            </a:r>
            <a:r>
              <a:rPr lang="en-GB" sz="6000" dirty="0"/>
              <a:t>the areas?</a:t>
            </a:r>
          </a:p>
        </p:txBody>
      </p:sp>
      <p:sp>
        <p:nvSpPr>
          <p:cNvPr id="91" name="Rectangle 90"/>
          <p:cNvSpPr/>
          <p:nvPr/>
        </p:nvSpPr>
        <p:spPr>
          <a:xfrm>
            <a:off x="6987558" y="2801970"/>
            <a:ext cx="339887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b="1" dirty="0">
                <a:solidFill>
                  <a:srgbClr val="0000FF"/>
                </a:solidFill>
              </a:rPr>
              <a:t>Subtract</a:t>
            </a:r>
            <a:endParaRPr lang="en-GB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085" y="954666"/>
            <a:ext cx="5428061" cy="478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64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99559" y="320722"/>
            <a:ext cx="9070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Add</a:t>
            </a:r>
            <a:r>
              <a:rPr lang="en-GB" sz="6000" dirty="0"/>
              <a:t> or </a:t>
            </a:r>
            <a:r>
              <a:rPr lang="en-GB" sz="6000" b="1" dirty="0">
                <a:solidFill>
                  <a:srgbClr val="0000FF"/>
                </a:solidFill>
              </a:rPr>
              <a:t>subtract </a:t>
            </a:r>
            <a:r>
              <a:rPr lang="en-GB" sz="6000" dirty="0"/>
              <a:t>the areas?</a:t>
            </a:r>
          </a:p>
        </p:txBody>
      </p:sp>
      <p:sp>
        <p:nvSpPr>
          <p:cNvPr id="87" name="Rectangle 86"/>
          <p:cNvSpPr/>
          <p:nvPr/>
        </p:nvSpPr>
        <p:spPr>
          <a:xfrm>
            <a:off x="7220693" y="2881884"/>
            <a:ext cx="190629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FF0000"/>
                </a:solidFill>
              </a:rPr>
              <a:t>Add</a:t>
            </a:r>
            <a:endParaRPr lang="en-GB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302" y="1617193"/>
            <a:ext cx="6324970" cy="494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19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62611" y="225188"/>
            <a:ext cx="9070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Add</a:t>
            </a:r>
            <a:r>
              <a:rPr lang="en-GB" sz="6000" dirty="0"/>
              <a:t> or </a:t>
            </a:r>
            <a:r>
              <a:rPr lang="en-GB" sz="6000" b="1" dirty="0">
                <a:solidFill>
                  <a:srgbClr val="0000FF"/>
                </a:solidFill>
              </a:rPr>
              <a:t>subtract </a:t>
            </a:r>
            <a:r>
              <a:rPr lang="en-GB" sz="6000" dirty="0"/>
              <a:t>the areas?</a:t>
            </a:r>
          </a:p>
        </p:txBody>
      </p:sp>
      <p:sp>
        <p:nvSpPr>
          <p:cNvPr id="88" name="Rectangle 87"/>
          <p:cNvSpPr/>
          <p:nvPr/>
        </p:nvSpPr>
        <p:spPr>
          <a:xfrm>
            <a:off x="7113554" y="2713134"/>
            <a:ext cx="339887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b="1" dirty="0">
                <a:solidFill>
                  <a:srgbClr val="0000FF"/>
                </a:solidFill>
              </a:rPr>
              <a:t>Subtract</a:t>
            </a:r>
            <a:endParaRPr lang="en-GB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7562" b="4617"/>
          <a:stretch/>
        </p:blipFill>
        <p:spPr>
          <a:xfrm>
            <a:off x="996287" y="1337415"/>
            <a:ext cx="5697940" cy="515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68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6134" y="341194"/>
            <a:ext cx="9070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Add</a:t>
            </a:r>
            <a:r>
              <a:rPr lang="en-GB" sz="6000" dirty="0"/>
              <a:t> or </a:t>
            </a:r>
            <a:r>
              <a:rPr lang="en-GB" sz="6000" b="1" dirty="0">
                <a:solidFill>
                  <a:srgbClr val="0000FF"/>
                </a:solidFill>
              </a:rPr>
              <a:t>subtract </a:t>
            </a:r>
            <a:r>
              <a:rPr lang="en-GB" sz="6000" dirty="0"/>
              <a:t>the areas?</a:t>
            </a:r>
          </a:p>
        </p:txBody>
      </p:sp>
      <p:sp>
        <p:nvSpPr>
          <p:cNvPr id="95" name="Rectangle 94"/>
          <p:cNvSpPr/>
          <p:nvPr/>
        </p:nvSpPr>
        <p:spPr>
          <a:xfrm>
            <a:off x="7191944" y="3216171"/>
            <a:ext cx="339887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b="1" dirty="0">
                <a:solidFill>
                  <a:srgbClr val="0000FF"/>
                </a:solidFill>
              </a:rPr>
              <a:t>Subtract</a:t>
            </a:r>
            <a:endParaRPr lang="en-GB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8813" b="9414"/>
          <a:stretch/>
        </p:blipFill>
        <p:spPr>
          <a:xfrm>
            <a:off x="866633" y="1651313"/>
            <a:ext cx="5343098" cy="466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735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69435" y="0"/>
            <a:ext cx="9070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Add</a:t>
            </a:r>
            <a:r>
              <a:rPr lang="en-GB" sz="6000" dirty="0"/>
              <a:t> or </a:t>
            </a:r>
            <a:r>
              <a:rPr lang="en-GB" sz="6000" b="1" dirty="0">
                <a:solidFill>
                  <a:srgbClr val="0000FF"/>
                </a:solidFill>
              </a:rPr>
              <a:t>subtract </a:t>
            </a:r>
            <a:r>
              <a:rPr lang="en-GB" sz="6000" dirty="0"/>
              <a:t>the areas?</a:t>
            </a:r>
          </a:p>
        </p:txBody>
      </p:sp>
      <p:sp>
        <p:nvSpPr>
          <p:cNvPr id="90" name="Rectangle 89"/>
          <p:cNvSpPr/>
          <p:nvPr/>
        </p:nvSpPr>
        <p:spPr>
          <a:xfrm>
            <a:off x="7694518" y="3116814"/>
            <a:ext cx="190629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FF0000"/>
                </a:solidFill>
              </a:rPr>
              <a:t>Add</a:t>
            </a:r>
            <a:endParaRPr lang="en-GB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484" y="1292564"/>
            <a:ext cx="5525776" cy="497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80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8834" y="104091"/>
            <a:ext cx="11217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What is the name of the longest side of a triangle?</a:t>
            </a:r>
            <a:endParaRPr lang="en-GB" sz="72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3C0C951-8414-0EB7-BC43-2DAF3B6D4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7466" y="2560671"/>
            <a:ext cx="2514920" cy="401470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8239EB1-B903-3C61-BA7F-1F4A60D81434}"/>
              </a:ext>
            </a:extLst>
          </p:cNvPr>
          <p:cNvSpPr txBox="1"/>
          <p:nvPr/>
        </p:nvSpPr>
        <p:spPr>
          <a:xfrm>
            <a:off x="1888672" y="3696624"/>
            <a:ext cx="48114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dirty="0">
                <a:solidFill>
                  <a:srgbClr val="FF0000"/>
                </a:solidFill>
              </a:rPr>
              <a:t>Hypotenuse</a:t>
            </a:r>
            <a:endParaRPr lang="en-GB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17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744" y="53942"/>
            <a:ext cx="118164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Right Angle Triangle or Not</a:t>
            </a:r>
            <a:r>
              <a:rPr lang="en-GB" sz="7200" dirty="0"/>
              <a:t>?</a:t>
            </a:r>
          </a:p>
        </p:txBody>
      </p:sp>
      <p:sp>
        <p:nvSpPr>
          <p:cNvPr id="93" name="Rectangle 92"/>
          <p:cNvSpPr/>
          <p:nvPr/>
        </p:nvSpPr>
        <p:spPr>
          <a:xfrm>
            <a:off x="884890" y="2898825"/>
            <a:ext cx="65274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b="1" dirty="0">
                <a:solidFill>
                  <a:srgbClr val="FF66FF"/>
                </a:solidFill>
              </a:rPr>
              <a:t>4</a:t>
            </a:r>
            <a:endParaRPr lang="en-GB" sz="2400" dirty="0">
              <a:solidFill>
                <a:srgbClr val="FF66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28090" y="2498954"/>
            <a:ext cx="65274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b="1" dirty="0">
                <a:solidFill>
                  <a:srgbClr val="FF66FF"/>
                </a:solidFill>
              </a:rPr>
              <a:t>5</a:t>
            </a:r>
            <a:endParaRPr lang="en-GB" sz="2400" dirty="0">
              <a:solidFill>
                <a:srgbClr val="FF66FF"/>
              </a:solidFill>
            </a:endParaRPr>
          </a:p>
        </p:txBody>
      </p:sp>
      <p:sp>
        <p:nvSpPr>
          <p:cNvPr id="7" name="Right Triangle 6"/>
          <p:cNvSpPr/>
          <p:nvPr/>
        </p:nvSpPr>
        <p:spPr>
          <a:xfrm>
            <a:off x="1779815" y="1732961"/>
            <a:ext cx="3184071" cy="3233057"/>
          </a:xfrm>
          <a:prstGeom prst="rtTriangl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045478" y="4901796"/>
            <a:ext cx="65274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b="1" dirty="0">
                <a:solidFill>
                  <a:srgbClr val="FF66FF"/>
                </a:solidFill>
              </a:rPr>
              <a:t>3</a:t>
            </a:r>
            <a:endParaRPr lang="en-GB" sz="2400" dirty="0">
              <a:solidFill>
                <a:srgbClr val="FF66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464627" y="2228671"/>
                <a:ext cx="514894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7200" b="0" i="1" smtClean="0">
                          <a:latin typeface="Cambria Math" panose="02040503050406030204" pitchFamily="18" charset="0"/>
                        </a:rPr>
                        <m:t>16+9=25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4627" y="2228671"/>
                <a:ext cx="5148943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5138056" y="3498989"/>
            <a:ext cx="61690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Right Angle Triangle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265802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744" y="53942"/>
            <a:ext cx="118164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Right Angle Triangle or Not</a:t>
            </a:r>
            <a:r>
              <a:rPr lang="en-GB" sz="7200" dirty="0"/>
              <a:t>?</a:t>
            </a:r>
          </a:p>
        </p:txBody>
      </p:sp>
      <p:sp>
        <p:nvSpPr>
          <p:cNvPr id="93" name="Rectangle 92"/>
          <p:cNvSpPr/>
          <p:nvPr/>
        </p:nvSpPr>
        <p:spPr>
          <a:xfrm>
            <a:off x="884890" y="2898825"/>
            <a:ext cx="65274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b="1" dirty="0">
                <a:solidFill>
                  <a:srgbClr val="FF66FF"/>
                </a:solidFill>
              </a:rPr>
              <a:t>6</a:t>
            </a:r>
            <a:endParaRPr lang="en-GB" sz="2400" dirty="0">
              <a:solidFill>
                <a:srgbClr val="FF66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28090" y="2498954"/>
            <a:ext cx="65274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b="1" dirty="0">
                <a:solidFill>
                  <a:srgbClr val="FF66FF"/>
                </a:solidFill>
              </a:rPr>
              <a:t>8</a:t>
            </a:r>
            <a:endParaRPr lang="en-GB" sz="2400" dirty="0">
              <a:solidFill>
                <a:srgbClr val="FF66FF"/>
              </a:solidFill>
            </a:endParaRPr>
          </a:p>
        </p:txBody>
      </p:sp>
      <p:sp>
        <p:nvSpPr>
          <p:cNvPr id="7" name="Right Triangle 6"/>
          <p:cNvSpPr/>
          <p:nvPr/>
        </p:nvSpPr>
        <p:spPr>
          <a:xfrm>
            <a:off x="1779815" y="1732961"/>
            <a:ext cx="3184071" cy="3233057"/>
          </a:xfrm>
          <a:prstGeom prst="rtTriangl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045478" y="4901796"/>
            <a:ext cx="65274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b="1" dirty="0">
                <a:solidFill>
                  <a:srgbClr val="FF66FF"/>
                </a:solidFill>
              </a:rPr>
              <a:t>7</a:t>
            </a:r>
            <a:endParaRPr lang="en-GB" sz="2400" dirty="0">
              <a:solidFill>
                <a:srgbClr val="FF66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360589" y="2039550"/>
                <a:ext cx="5682343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7200" b="0" i="1" smtClean="0">
                          <a:latin typeface="Cambria Math" panose="02040503050406030204" pitchFamily="18" charset="0"/>
                        </a:rPr>
                        <m:t>36+49≠</m:t>
                      </m:r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64</m:t>
                      </m:r>
                    </m:oMath>
                  </m:oMathPara>
                </a14:m>
                <a:endParaRPr lang="en-GB" sz="7200" b="1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85</m:t>
                      </m:r>
                      <m:r>
                        <a:rPr lang="en-US" sz="7200" i="1"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GB" sz="7200" i="1">
                          <a:latin typeface="Cambria Math" panose="02040503050406030204" pitchFamily="18" charset="0"/>
                        </a:rPr>
                        <m:t>64</m:t>
                      </m:r>
                    </m:oMath>
                  </m:oMathPara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0589" y="2039550"/>
                <a:ext cx="5682343" cy="230832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5360589" y="4717130"/>
            <a:ext cx="56823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Not a </a:t>
            </a:r>
          </a:p>
          <a:p>
            <a:pPr algn="ctr"/>
            <a:r>
              <a:rPr lang="en-US" sz="4800" b="1" dirty="0"/>
              <a:t>Right Angle Triangle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794743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744" y="53942"/>
            <a:ext cx="118164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Right Angle Triangle or Not</a:t>
            </a:r>
            <a:r>
              <a:rPr lang="en-GB" sz="7200" dirty="0"/>
              <a:t>?</a:t>
            </a:r>
          </a:p>
        </p:txBody>
      </p:sp>
      <p:sp>
        <p:nvSpPr>
          <p:cNvPr id="93" name="Rectangle 92"/>
          <p:cNvSpPr/>
          <p:nvPr/>
        </p:nvSpPr>
        <p:spPr>
          <a:xfrm>
            <a:off x="618184" y="2898825"/>
            <a:ext cx="11208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>
                <a:solidFill>
                  <a:srgbClr val="FF66FF"/>
                </a:solidFill>
              </a:rPr>
              <a:t>1</a:t>
            </a:r>
            <a:r>
              <a:rPr lang="en-GB" sz="7200" b="1" dirty="0">
                <a:solidFill>
                  <a:srgbClr val="FF66FF"/>
                </a:solidFill>
              </a:rPr>
              <a:t>2</a:t>
            </a:r>
            <a:endParaRPr lang="en-GB" sz="2400" dirty="0">
              <a:solidFill>
                <a:srgbClr val="FF66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28090" y="2498954"/>
            <a:ext cx="11208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b="1" dirty="0">
                <a:solidFill>
                  <a:srgbClr val="FF66FF"/>
                </a:solidFill>
              </a:rPr>
              <a:t>15</a:t>
            </a:r>
            <a:endParaRPr lang="en-GB" sz="2400" dirty="0">
              <a:solidFill>
                <a:srgbClr val="FF66FF"/>
              </a:solidFill>
            </a:endParaRPr>
          </a:p>
        </p:txBody>
      </p:sp>
      <p:sp>
        <p:nvSpPr>
          <p:cNvPr id="7" name="Right Triangle 6"/>
          <p:cNvSpPr/>
          <p:nvPr/>
        </p:nvSpPr>
        <p:spPr>
          <a:xfrm>
            <a:off x="1779815" y="1732961"/>
            <a:ext cx="3184071" cy="3233057"/>
          </a:xfrm>
          <a:prstGeom prst="rtTriangl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2936621" y="4907239"/>
            <a:ext cx="65274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>
                <a:solidFill>
                  <a:srgbClr val="FF66FF"/>
                </a:solidFill>
              </a:rPr>
              <a:t>9</a:t>
            </a:r>
            <a:endParaRPr lang="en-GB" sz="2400" dirty="0">
              <a:solidFill>
                <a:srgbClr val="FF66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407058" y="1991122"/>
                <a:ext cx="6166758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6600" b="0" i="1" smtClean="0">
                          <a:latin typeface="Cambria Math" panose="02040503050406030204" pitchFamily="18" charset="0"/>
                        </a:rPr>
                        <m:t>144+81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600" b="1" i="1" smtClean="0">
                          <a:latin typeface="Cambria Math" panose="02040503050406030204" pitchFamily="18" charset="0"/>
                        </a:rPr>
                        <m:t>𝟐𝟐𝟓</m:t>
                      </m:r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7058" y="1991122"/>
                <a:ext cx="6166758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5243648" y="3191451"/>
            <a:ext cx="66054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Right Angle Triangle</a:t>
            </a:r>
            <a:endParaRPr lang="en-GB" sz="6000" b="1" dirty="0"/>
          </a:p>
        </p:txBody>
      </p:sp>
    </p:spTree>
    <p:extLst>
      <p:ext uri="{BB962C8B-B14F-4D97-AF65-F5344CB8AC3E}">
        <p14:creationId xmlns:p14="http://schemas.microsoft.com/office/powerpoint/2010/main" val="416585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744" y="53942"/>
            <a:ext cx="118164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Right Angle Triangle or Not</a:t>
            </a:r>
            <a:r>
              <a:rPr lang="en-GB" sz="7200" dirty="0"/>
              <a:t>?</a:t>
            </a:r>
          </a:p>
        </p:txBody>
      </p:sp>
      <p:sp>
        <p:nvSpPr>
          <p:cNvPr id="93" name="Rectangle 92"/>
          <p:cNvSpPr/>
          <p:nvPr/>
        </p:nvSpPr>
        <p:spPr>
          <a:xfrm>
            <a:off x="884890" y="2898825"/>
            <a:ext cx="65274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>
                <a:solidFill>
                  <a:srgbClr val="FF66FF"/>
                </a:solidFill>
              </a:rPr>
              <a:t>5</a:t>
            </a:r>
            <a:endParaRPr lang="en-GB" sz="2400" dirty="0">
              <a:solidFill>
                <a:srgbClr val="FF66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28090" y="2498954"/>
            <a:ext cx="11208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>
                <a:solidFill>
                  <a:srgbClr val="FF66FF"/>
                </a:solidFill>
              </a:rPr>
              <a:t>1</a:t>
            </a:r>
            <a:r>
              <a:rPr lang="en-GB" sz="7200" b="1" dirty="0">
                <a:solidFill>
                  <a:srgbClr val="FF66FF"/>
                </a:solidFill>
              </a:rPr>
              <a:t>0</a:t>
            </a:r>
            <a:endParaRPr lang="en-GB" sz="2400" dirty="0">
              <a:solidFill>
                <a:srgbClr val="FF66FF"/>
              </a:solidFill>
            </a:endParaRPr>
          </a:p>
        </p:txBody>
      </p:sp>
      <p:sp>
        <p:nvSpPr>
          <p:cNvPr id="7" name="Right Triangle 6"/>
          <p:cNvSpPr/>
          <p:nvPr/>
        </p:nvSpPr>
        <p:spPr>
          <a:xfrm>
            <a:off x="1779815" y="1732961"/>
            <a:ext cx="3184071" cy="3233057"/>
          </a:xfrm>
          <a:prstGeom prst="rtTriangl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045478" y="4901796"/>
            <a:ext cx="65274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>
                <a:solidFill>
                  <a:srgbClr val="FF66FF"/>
                </a:solidFill>
              </a:rPr>
              <a:t>6</a:t>
            </a:r>
            <a:endParaRPr lang="en-GB" sz="2400" dirty="0">
              <a:solidFill>
                <a:srgbClr val="FF66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926181" y="2083455"/>
                <a:ext cx="493231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25+36</m:t>
                    </m:r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6000" b="0" i="0" dirty="0">
                    <a:latin typeface="+mj-lt"/>
                  </a:rPr>
                  <a:t>≠ </a:t>
                </a:r>
                <a14:m>
                  <m:oMath xmlns:m="http://schemas.openxmlformats.org/officeDocument/2006/math"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100</m:t>
                    </m:r>
                  </m:oMath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6181" y="2083455"/>
                <a:ext cx="4932318" cy="1015663"/>
              </a:xfrm>
              <a:prstGeom prst="rect">
                <a:avLst/>
              </a:prstGeom>
              <a:blipFill>
                <a:blip r:embed="rId2"/>
                <a:stretch>
                  <a:fillRect t="-18675" b="-403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5551168" y="3056330"/>
            <a:ext cx="56823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Not a </a:t>
            </a:r>
          </a:p>
          <a:p>
            <a:pPr algn="ctr"/>
            <a:r>
              <a:rPr lang="en-US" sz="4800" b="1" dirty="0"/>
              <a:t>Right Angle Triangle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28473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8834" y="104091"/>
            <a:ext cx="11217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Which side is the longest (hypotenuse)?</a:t>
            </a:r>
            <a:endParaRPr lang="en-GB" sz="7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10133"/>
          <a:stretch/>
        </p:blipFill>
        <p:spPr>
          <a:xfrm>
            <a:off x="4606288" y="2592978"/>
            <a:ext cx="2882820" cy="3917904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CA8727B6-A56C-4B1B-8639-BA6DFFA57DEB}"/>
              </a:ext>
            </a:extLst>
          </p:cNvPr>
          <p:cNvSpPr/>
          <p:nvPr/>
        </p:nvSpPr>
        <p:spPr>
          <a:xfrm>
            <a:off x="4784271" y="3652157"/>
            <a:ext cx="745671" cy="70757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2400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8694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438834" y="104091"/>
            <a:ext cx="11217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Which side is the longest (hypotenuse)?</a:t>
            </a:r>
            <a:endParaRPr lang="en-GB" sz="7200" b="1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A8727B6-A56C-4B1B-8639-BA6DFFA57DEB}"/>
              </a:ext>
            </a:extLst>
          </p:cNvPr>
          <p:cNvSpPr/>
          <p:nvPr/>
        </p:nvSpPr>
        <p:spPr>
          <a:xfrm>
            <a:off x="4659086" y="5193727"/>
            <a:ext cx="919842" cy="85873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2400">
              <a:solidFill>
                <a:schemeClr val="tx1"/>
              </a:solidFill>
              <a:latin typeface="Calibri" panose="020F050202020403020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0679" b="9332"/>
          <a:stretch/>
        </p:blipFill>
        <p:spPr>
          <a:xfrm>
            <a:off x="3474631" y="2872347"/>
            <a:ext cx="4964870" cy="3129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19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438834" y="104091"/>
            <a:ext cx="11217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Which side is the longest (hypotenuse)?</a:t>
            </a:r>
            <a:endParaRPr lang="en-GB" sz="7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13006"/>
          <a:stretch/>
        </p:blipFill>
        <p:spPr>
          <a:xfrm>
            <a:off x="2635557" y="2818239"/>
            <a:ext cx="5670243" cy="384926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A8727B6-A56C-4B1B-8639-BA6DFFA57DEB}"/>
              </a:ext>
            </a:extLst>
          </p:cNvPr>
          <p:cNvSpPr/>
          <p:nvPr/>
        </p:nvSpPr>
        <p:spPr>
          <a:xfrm>
            <a:off x="6003472" y="3354041"/>
            <a:ext cx="919842" cy="85873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2400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710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438834" y="104091"/>
            <a:ext cx="11217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Which side is the longest (hypotenuse)?</a:t>
            </a:r>
            <a:endParaRPr lang="en-GB" sz="7200" b="1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A8727B6-A56C-4B1B-8639-BA6DFFA57DEB}"/>
              </a:ext>
            </a:extLst>
          </p:cNvPr>
          <p:cNvSpPr/>
          <p:nvPr/>
        </p:nvSpPr>
        <p:spPr>
          <a:xfrm>
            <a:off x="5214258" y="5624942"/>
            <a:ext cx="919842" cy="85873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2400">
              <a:solidFill>
                <a:schemeClr val="tx1"/>
              </a:solidFill>
              <a:latin typeface="Calibri" panose="020F050202020403020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13990"/>
          <a:stretch/>
        </p:blipFill>
        <p:spPr>
          <a:xfrm>
            <a:off x="3091543" y="2830653"/>
            <a:ext cx="5780627" cy="355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233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13012" y="1207128"/>
            <a:ext cx="1092925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dirty="0">
                <a:solidFill>
                  <a:srgbClr val="000000"/>
                </a:solidFill>
                <a:latin typeface="Arial" panose="020B0604020202020204" pitchFamily="34" charset="0"/>
              </a:rPr>
              <a:t>Pythagoras Theorem </a:t>
            </a:r>
          </a:p>
          <a:p>
            <a:pPr algn="ctr"/>
            <a:r>
              <a:rPr lang="en-GB" sz="8800" dirty="0">
                <a:solidFill>
                  <a:srgbClr val="000000"/>
                </a:solidFill>
                <a:latin typeface="Arial" panose="020B0604020202020204" pitchFamily="34" charset="0"/>
              </a:rPr>
              <a:t>only works with </a:t>
            </a:r>
          </a:p>
          <a:p>
            <a:pPr algn="ctr"/>
            <a:r>
              <a:rPr lang="en-GB" sz="8800" b="1" dirty="0">
                <a:solidFill>
                  <a:srgbClr val="FF0000"/>
                </a:solidFill>
                <a:latin typeface="Arial" panose="020B0604020202020204" pitchFamily="34" charset="0"/>
              </a:rPr>
              <a:t>right angle </a:t>
            </a:r>
            <a:r>
              <a:rPr lang="en-GB" sz="8800" dirty="0">
                <a:solidFill>
                  <a:srgbClr val="000000"/>
                </a:solidFill>
                <a:latin typeface="Arial" panose="020B0604020202020204" pitchFamily="34" charset="0"/>
              </a:rPr>
              <a:t>triangle. 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670480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828164" y="370962"/>
            <a:ext cx="1026437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Given the length of </a:t>
            </a:r>
            <a:r>
              <a:rPr lang="en-GB" sz="5400" b="1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two sides </a:t>
            </a:r>
          </a:p>
          <a:p>
            <a:pPr algn="ctr"/>
            <a:r>
              <a:rPr lang="en-GB" sz="5400" dirty="0">
                <a:latin typeface="Arial" panose="020B0604020202020204" pitchFamily="34" charset="0"/>
              </a:rPr>
              <a:t>you can 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find the </a:t>
            </a:r>
            <a:r>
              <a:rPr lang="en-GB" sz="54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missing side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endParaRPr lang="en-GB" sz="5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12916"/>
          <a:stretch/>
        </p:blipFill>
        <p:spPr>
          <a:xfrm>
            <a:off x="2667970" y="2819663"/>
            <a:ext cx="5757573" cy="3499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05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110585" y="1487000"/>
            <a:ext cx="1371600" cy="1488505"/>
          </a:xfrm>
          <a:prstGeom prst="rect">
            <a:avLst/>
          </a:prstGeom>
          <a:solidFill>
            <a:srgbClr val="FFFF00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5482185" y="1487000"/>
            <a:ext cx="1371600" cy="1488505"/>
          </a:xfrm>
          <a:prstGeom prst="rtTriangle">
            <a:avLst/>
          </a:prstGeom>
          <a:solidFill>
            <a:sysClr val="window" lastClr="FFFFFF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482185" y="2712828"/>
            <a:ext cx="228600" cy="262677"/>
          </a:xfrm>
          <a:prstGeom prst="rect">
            <a:avLst/>
          </a:prstGeom>
          <a:solidFill>
            <a:sysClr val="windowText" lastClr="000000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 rot="18986970">
            <a:off x="5909789" y="554524"/>
            <a:ext cx="1932442" cy="2037410"/>
          </a:xfrm>
          <a:prstGeom prst="rect">
            <a:avLst/>
          </a:prstGeom>
          <a:solidFill>
            <a:srgbClr val="FF66FF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5482185" y="2975505"/>
            <a:ext cx="1371600" cy="1313387"/>
          </a:xfrm>
          <a:prstGeom prst="rect">
            <a:avLst/>
          </a:prstGeom>
          <a:solidFill>
            <a:srgbClr val="FF6600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5155242" y="2082081"/>
            <a:ext cx="762000" cy="525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5804241" y="2611995"/>
            <a:ext cx="717550" cy="525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5830527" y="2037516"/>
            <a:ext cx="762000" cy="525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5117645" y="5049233"/>
            <a:ext cx="1371600" cy="1295679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2711079" y="5161073"/>
            <a:ext cx="1295400" cy="1143246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t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44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7632245" y="4744367"/>
            <a:ext cx="1905000" cy="1905410"/>
          </a:xfrm>
          <a:prstGeom prst="rect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4172744" y="4905097"/>
            <a:ext cx="72464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9600"/>
              <a:t>+</a:t>
            </a: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6430322" y="4905097"/>
            <a:ext cx="116282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9600"/>
              <a:t>=</a:t>
            </a:r>
          </a:p>
        </p:txBody>
      </p:sp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4256319" y="1643837"/>
            <a:ext cx="111156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7200" b="1" dirty="0"/>
              <a:t>a</a:t>
            </a:r>
            <a:r>
              <a:rPr lang="en-US" sz="7200" b="1" baseline="36000" dirty="0"/>
              <a:t>2</a:t>
            </a:r>
            <a:endParaRPr lang="en-US" sz="7200" b="1" dirty="0"/>
          </a:p>
        </p:txBody>
      </p:sp>
      <p:sp>
        <p:nvSpPr>
          <p:cNvPr id="25" name="Text Box 19"/>
          <p:cNvSpPr txBox="1">
            <a:spLocks noChangeArrowheads="1"/>
          </p:cNvSpPr>
          <p:nvPr/>
        </p:nvSpPr>
        <p:spPr bwMode="auto">
          <a:xfrm>
            <a:off x="5653498" y="3092965"/>
            <a:ext cx="101903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7200" b="1" dirty="0"/>
              <a:t>b</a:t>
            </a:r>
            <a:r>
              <a:rPr lang="en-US" sz="7200" b="1" baseline="36000" dirty="0"/>
              <a:t>2</a:t>
            </a:r>
            <a:endParaRPr lang="en-US" sz="7200" b="1" dirty="0"/>
          </a:p>
        </p:txBody>
      </p:sp>
      <p:sp>
        <p:nvSpPr>
          <p:cNvPr id="26" name="Text Box 20"/>
          <p:cNvSpPr txBox="1">
            <a:spLocks noChangeArrowheads="1"/>
          </p:cNvSpPr>
          <p:nvPr/>
        </p:nvSpPr>
        <p:spPr bwMode="auto">
          <a:xfrm>
            <a:off x="5977878" y="775098"/>
            <a:ext cx="1905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9600" b="1" dirty="0"/>
              <a:t>c</a:t>
            </a:r>
            <a:r>
              <a:rPr lang="en-US" sz="9600" b="1" baseline="36000" dirty="0"/>
              <a:t>2</a:t>
            </a:r>
            <a:endParaRPr lang="en-US" sz="9600" b="1" dirty="0"/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2863079" y="5161073"/>
            <a:ext cx="111156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7200" b="1" dirty="0"/>
              <a:t>a</a:t>
            </a:r>
            <a:r>
              <a:rPr lang="en-US" sz="7200" b="1" baseline="36000" dirty="0"/>
              <a:t>2</a:t>
            </a:r>
            <a:endParaRPr lang="en-US" sz="7200" b="1" dirty="0"/>
          </a:p>
        </p:txBody>
      </p:sp>
      <p:sp>
        <p:nvSpPr>
          <p:cNvPr id="23" name="Text Box 19"/>
          <p:cNvSpPr txBox="1">
            <a:spLocks noChangeArrowheads="1"/>
          </p:cNvSpPr>
          <p:nvPr/>
        </p:nvSpPr>
        <p:spPr bwMode="auto">
          <a:xfrm>
            <a:off x="5325761" y="5103990"/>
            <a:ext cx="101903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7200" b="1" dirty="0"/>
              <a:t>b</a:t>
            </a:r>
            <a:r>
              <a:rPr lang="en-US" sz="7200" b="1" baseline="36000" dirty="0"/>
              <a:t>2</a:t>
            </a:r>
            <a:endParaRPr lang="en-US" sz="7200" b="1" dirty="0"/>
          </a:p>
        </p:txBody>
      </p: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7671339" y="4905097"/>
            <a:ext cx="1905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9600" b="1" dirty="0"/>
              <a:t>c</a:t>
            </a:r>
            <a:r>
              <a:rPr lang="en-US" sz="9600" b="1" baseline="36000" dirty="0"/>
              <a:t>2</a:t>
            </a:r>
            <a:endParaRPr lang="en-US" sz="9600" b="1" dirty="0"/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768661" y="1900764"/>
            <a:ext cx="34573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dirty="0"/>
              <a:t>a</a:t>
            </a:r>
            <a:r>
              <a:rPr lang="en-US" sz="3200" baseline="36000" dirty="0"/>
              <a:t>2</a:t>
            </a:r>
            <a:r>
              <a:rPr lang="en-US" sz="2400" dirty="0"/>
              <a:t> = Area of Small Square</a:t>
            </a:r>
          </a:p>
        </p:txBody>
      </p:sp>
      <p:sp>
        <p:nvSpPr>
          <p:cNvPr id="31" name="Text Box 18"/>
          <p:cNvSpPr txBox="1">
            <a:spLocks noChangeArrowheads="1"/>
          </p:cNvSpPr>
          <p:nvPr/>
        </p:nvSpPr>
        <p:spPr bwMode="auto">
          <a:xfrm>
            <a:off x="7671339" y="482710"/>
            <a:ext cx="40816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dirty="0"/>
              <a:t>c</a:t>
            </a:r>
            <a:r>
              <a:rPr lang="en-US" sz="3200" baseline="36000" dirty="0"/>
              <a:t>2</a:t>
            </a:r>
            <a:r>
              <a:rPr lang="en-US" sz="2400" dirty="0"/>
              <a:t> = Area of Small Square</a:t>
            </a:r>
          </a:p>
        </p:txBody>
      </p:sp>
      <p:sp>
        <p:nvSpPr>
          <p:cNvPr id="32" name="Text Box 18"/>
          <p:cNvSpPr txBox="1">
            <a:spLocks noChangeArrowheads="1"/>
          </p:cNvSpPr>
          <p:nvPr/>
        </p:nvSpPr>
        <p:spPr bwMode="auto">
          <a:xfrm>
            <a:off x="6930378" y="3356410"/>
            <a:ext cx="34573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dirty="0"/>
              <a:t>b</a:t>
            </a:r>
            <a:r>
              <a:rPr lang="en-US" sz="3200" baseline="36000" dirty="0"/>
              <a:t>2</a:t>
            </a:r>
            <a:r>
              <a:rPr lang="en-US" sz="2400" dirty="0"/>
              <a:t> = Area of Small Square</a:t>
            </a:r>
          </a:p>
        </p:txBody>
      </p:sp>
    </p:spTree>
    <p:extLst>
      <p:ext uri="{BB962C8B-B14F-4D97-AF65-F5344CB8AC3E}">
        <p14:creationId xmlns:p14="http://schemas.microsoft.com/office/powerpoint/2010/main" val="281477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6" grpId="0" animBg="1"/>
      <p:bldP spid="17" grpId="0" animBg="1"/>
      <p:bldP spid="18" grpId="0" animBg="1"/>
      <p:bldP spid="19" grpId="0"/>
      <p:bldP spid="20" grpId="0"/>
      <p:bldP spid="24" grpId="0"/>
      <p:bldP spid="25" grpId="0"/>
      <p:bldP spid="26" grpId="0"/>
      <p:bldP spid="22" grpId="0"/>
      <p:bldP spid="23" grpId="0"/>
      <p:bldP spid="27" grpId="0"/>
      <p:bldP spid="29" grpId="0"/>
      <p:bldP spid="31" grpId="0"/>
      <p:bldP spid="3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460</Words>
  <Application>Microsoft Office PowerPoint</Application>
  <PresentationFormat>Widescreen</PresentationFormat>
  <Paragraphs>287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27</cp:revision>
  <dcterms:created xsi:type="dcterms:W3CDTF">2015-11-24T19:27:48Z</dcterms:created>
  <dcterms:modified xsi:type="dcterms:W3CDTF">2024-11-06T16:13:02Z</dcterms:modified>
</cp:coreProperties>
</file>