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87" r:id="rId2"/>
    <p:sldId id="288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7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61FD3-CC20-467D-B36D-46C22429D2A9}" v="35" dt="2021-12-13T09:46:50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C861FD3-CC20-467D-B36D-46C22429D2A9}"/>
    <pc:docChg chg="modSld modMainMaster modNotesMaster">
      <pc:chgData name="Stewart Gale" userId="3647ddd2-6040-41ae-a96d-232c23482af8" providerId="ADAL" clId="{6C861FD3-CC20-467D-B36D-46C22429D2A9}" dt="2021-12-13T09:46:50.608" v="46" actId="1076"/>
      <pc:docMkLst>
        <pc:docMk/>
      </pc:docMkLst>
      <pc:sldChg chg="modSp mod">
        <pc:chgData name="Stewart Gale" userId="3647ddd2-6040-41ae-a96d-232c23482af8" providerId="ADAL" clId="{6C861FD3-CC20-467D-B36D-46C22429D2A9}" dt="2021-12-13T09:45:08.106" v="18" actId="1076"/>
        <pc:sldMkLst>
          <pc:docMk/>
          <pc:sldMk cId="0" sldId="287"/>
        </pc:sldMkLst>
        <pc:spChg chg="mod">
          <ac:chgData name="Stewart Gale" userId="3647ddd2-6040-41ae-a96d-232c23482af8" providerId="ADAL" clId="{6C861FD3-CC20-467D-B36D-46C22429D2A9}" dt="2021-12-13T09:45:05.031" v="17" actId="1076"/>
          <ac:spMkLst>
            <pc:docMk/>
            <pc:sldMk cId="0" sldId="287"/>
            <ac:spMk id="4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5:08.106" v="18" actId="1076"/>
          <ac:picMkLst>
            <pc:docMk/>
            <pc:sldMk cId="0" sldId="287"/>
            <ac:picMk id="2" creationId="{00000000-0000-0000-0000-000000000000}"/>
          </ac:picMkLst>
        </pc:picChg>
        <pc:picChg chg="mod">
          <ac:chgData name="Stewart Gale" userId="3647ddd2-6040-41ae-a96d-232c23482af8" providerId="ADAL" clId="{6C861FD3-CC20-467D-B36D-46C22429D2A9}" dt="2021-12-13T09:44:48.638" v="12" actId="1076"/>
          <ac:picMkLst>
            <pc:docMk/>
            <pc:sldMk cId="0" sldId="287"/>
            <ac:picMk id="58370" creationId="{00000000-0000-0000-0000-000000000000}"/>
          </ac:picMkLst>
        </pc:picChg>
      </pc:sldChg>
      <pc:sldChg chg="modSp mod">
        <pc:chgData name="Stewart Gale" userId="3647ddd2-6040-41ae-a96d-232c23482af8" providerId="ADAL" clId="{6C861FD3-CC20-467D-B36D-46C22429D2A9}" dt="2021-12-13T09:46:50.608" v="46" actId="1076"/>
        <pc:sldMkLst>
          <pc:docMk/>
          <pc:sldMk cId="1419508173" sldId="288"/>
        </pc:sldMkLst>
        <pc:spChg chg="mod">
          <ac:chgData name="Stewart Gale" userId="3647ddd2-6040-41ae-a96d-232c23482af8" providerId="ADAL" clId="{6C861FD3-CC20-467D-B36D-46C22429D2A9}" dt="2021-12-13T09:45:42.564" v="23" actId="403"/>
          <ac:spMkLst>
            <pc:docMk/>
            <pc:sldMk cId="1419508173" sldId="288"/>
            <ac:spMk id="17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5:52.778" v="26" actId="1076"/>
          <ac:spMkLst>
            <pc:docMk/>
            <pc:sldMk cId="1419508173" sldId="288"/>
            <ac:spMk id="18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5:55.614" v="27" actId="1076"/>
          <ac:spMkLst>
            <pc:docMk/>
            <pc:sldMk cId="1419508173" sldId="288"/>
            <ac:spMk id="19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6:11.096" v="31" actId="1076"/>
          <ac:spMkLst>
            <pc:docMk/>
            <pc:sldMk cId="1419508173" sldId="288"/>
            <ac:spMk id="20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6:07.321" v="30" actId="1076"/>
          <ac:spMkLst>
            <pc:docMk/>
            <pc:sldMk cId="1419508173" sldId="288"/>
            <ac:spMk id="21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5:59.800" v="28" actId="1076"/>
          <ac:spMkLst>
            <pc:docMk/>
            <pc:sldMk cId="1419508173" sldId="288"/>
            <ac:spMk id="23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6:14.455" v="32" actId="1076"/>
          <ac:spMkLst>
            <pc:docMk/>
            <pc:sldMk cId="1419508173" sldId="288"/>
            <ac:spMk id="24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6:50.608" v="46" actId="1076"/>
          <ac:picMkLst>
            <pc:docMk/>
            <pc:sldMk cId="1419508173" sldId="288"/>
            <ac:picMk id="42" creationId="{00000000-0000-0000-0000-000000000000}"/>
          </ac:picMkLst>
        </pc:picChg>
        <pc:picChg chg="mod">
          <ac:chgData name="Stewart Gale" userId="3647ddd2-6040-41ae-a96d-232c23482af8" providerId="ADAL" clId="{6C861FD3-CC20-467D-B36D-46C22429D2A9}" dt="2021-12-13T09:46:24.797" v="36" actId="14100"/>
          <ac:picMkLst>
            <pc:docMk/>
            <pc:sldMk cId="1419508173" sldId="288"/>
            <ac:picMk id="43" creationId="{00000000-0000-0000-0000-000000000000}"/>
          </ac:picMkLst>
        </pc:picChg>
        <pc:picChg chg="mod">
          <ac:chgData name="Stewart Gale" userId="3647ddd2-6040-41ae-a96d-232c23482af8" providerId="ADAL" clId="{6C861FD3-CC20-467D-B36D-46C22429D2A9}" dt="2021-12-13T09:46:44.490" v="43" actId="1076"/>
          <ac:picMkLst>
            <pc:docMk/>
            <pc:sldMk cId="1419508173" sldId="288"/>
            <ac:picMk id="44" creationId="{00000000-0000-0000-0000-000000000000}"/>
          </ac:picMkLst>
        </pc:picChg>
        <pc:picChg chg="mod">
          <ac:chgData name="Stewart Gale" userId="3647ddd2-6040-41ae-a96d-232c23482af8" providerId="ADAL" clId="{6C861FD3-CC20-467D-B36D-46C22429D2A9}" dt="2021-12-13T09:46:28.994" v="37" actId="1076"/>
          <ac:picMkLst>
            <pc:docMk/>
            <pc:sldMk cId="1419508173" sldId="288"/>
            <ac:picMk id="45" creationId="{00000000-0000-0000-0000-000000000000}"/>
          </ac:picMkLst>
        </pc:picChg>
        <pc:picChg chg="mod">
          <ac:chgData name="Stewart Gale" userId="3647ddd2-6040-41ae-a96d-232c23482af8" providerId="ADAL" clId="{6C861FD3-CC20-467D-B36D-46C22429D2A9}" dt="2021-12-13T09:46:46.899" v="44" actId="1076"/>
          <ac:picMkLst>
            <pc:docMk/>
            <pc:sldMk cId="1419508173" sldId="288"/>
            <ac:picMk id="46" creationId="{00000000-0000-0000-0000-000000000000}"/>
          </ac:picMkLst>
        </pc:picChg>
        <pc:picChg chg="mod">
          <ac:chgData name="Stewart Gale" userId="3647ddd2-6040-41ae-a96d-232c23482af8" providerId="ADAL" clId="{6C861FD3-CC20-467D-B36D-46C22429D2A9}" dt="2021-12-13T09:46:48.663" v="45" actId="1076"/>
          <ac:picMkLst>
            <pc:docMk/>
            <pc:sldMk cId="1419508173" sldId="288"/>
            <ac:picMk id="47" creationId="{00000000-0000-0000-0000-000000000000}"/>
          </ac:picMkLst>
        </pc:picChg>
      </pc:sldChg>
      <pc:sldChg chg="modSp">
        <pc:chgData name="Stewart Gale" userId="3647ddd2-6040-41ae-a96d-232c23482af8" providerId="ADAL" clId="{6C861FD3-CC20-467D-B36D-46C22429D2A9}" dt="2021-12-13T09:44:21.633" v="0"/>
        <pc:sldMkLst>
          <pc:docMk/>
          <pc:sldMk cId="968458593" sldId="290"/>
        </pc:sld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968458593" sldId="290"/>
            <ac:spMk id="4" creationId="{00000000-0000-0000-0000-000000000000}"/>
          </ac:spMkLst>
        </pc:spChg>
      </pc:sldChg>
      <pc:sldChg chg="modSp">
        <pc:chgData name="Stewart Gale" userId="3647ddd2-6040-41ae-a96d-232c23482af8" providerId="ADAL" clId="{6C861FD3-CC20-467D-B36D-46C22429D2A9}" dt="2021-12-13T09:44:21.633" v="0"/>
        <pc:sldMkLst>
          <pc:docMk/>
          <pc:sldMk cId="1515291069" sldId="291"/>
        </pc:sld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1515291069" sldId="291"/>
            <ac:spMk id="4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1515291069" sldId="291"/>
            <ac:spMk id="5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4:21.633" v="0"/>
          <ac:picMkLst>
            <pc:docMk/>
            <pc:sldMk cId="1515291069" sldId="291"/>
            <ac:picMk id="6" creationId="{00000000-0000-0000-0000-000000000000}"/>
          </ac:picMkLst>
        </pc:picChg>
      </pc:sldChg>
      <pc:sldChg chg="modSp">
        <pc:chgData name="Stewart Gale" userId="3647ddd2-6040-41ae-a96d-232c23482af8" providerId="ADAL" clId="{6C861FD3-CC20-467D-B36D-46C22429D2A9}" dt="2021-12-13T09:44:21.633" v="0"/>
        <pc:sldMkLst>
          <pc:docMk/>
          <pc:sldMk cId="3334448537" sldId="292"/>
        </pc:sld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3334448537" sldId="292"/>
            <ac:spMk id="4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3334448537" sldId="292"/>
            <ac:spMk id="6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4:21.633" v="0"/>
          <ac:picMkLst>
            <pc:docMk/>
            <pc:sldMk cId="3334448537" sldId="292"/>
            <ac:picMk id="5" creationId="{00000000-0000-0000-0000-000000000000}"/>
          </ac:picMkLst>
        </pc:picChg>
      </pc:sldChg>
      <pc:sldChg chg="modSp">
        <pc:chgData name="Stewart Gale" userId="3647ddd2-6040-41ae-a96d-232c23482af8" providerId="ADAL" clId="{6C861FD3-CC20-467D-B36D-46C22429D2A9}" dt="2021-12-13T09:44:21.633" v="0"/>
        <pc:sldMkLst>
          <pc:docMk/>
          <pc:sldMk cId="423479674" sldId="293"/>
        </pc:sld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423479674" sldId="293"/>
            <ac:spMk id="5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423479674" sldId="293"/>
            <ac:spMk id="6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4:21.633" v="0"/>
          <ac:picMkLst>
            <pc:docMk/>
            <pc:sldMk cId="423479674" sldId="293"/>
            <ac:picMk id="4" creationId="{00000000-0000-0000-0000-000000000000}"/>
          </ac:picMkLst>
        </pc:picChg>
      </pc:sldChg>
      <pc:sldChg chg="modSp">
        <pc:chgData name="Stewart Gale" userId="3647ddd2-6040-41ae-a96d-232c23482af8" providerId="ADAL" clId="{6C861FD3-CC20-467D-B36D-46C22429D2A9}" dt="2021-12-13T09:44:21.633" v="0"/>
        <pc:sldMkLst>
          <pc:docMk/>
          <pc:sldMk cId="1985699668" sldId="294"/>
        </pc:sld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1985699668" sldId="294"/>
            <ac:spMk id="5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1985699668" sldId="294"/>
            <ac:spMk id="7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4:21.633" v="0"/>
          <ac:picMkLst>
            <pc:docMk/>
            <pc:sldMk cId="1985699668" sldId="294"/>
            <ac:picMk id="6" creationId="{00000000-0000-0000-0000-000000000000}"/>
          </ac:picMkLst>
        </pc:picChg>
      </pc:sldChg>
      <pc:sldChg chg="modSp">
        <pc:chgData name="Stewart Gale" userId="3647ddd2-6040-41ae-a96d-232c23482af8" providerId="ADAL" clId="{6C861FD3-CC20-467D-B36D-46C22429D2A9}" dt="2021-12-13T09:44:21.633" v="0"/>
        <pc:sldMkLst>
          <pc:docMk/>
          <pc:sldMk cId="732999271" sldId="295"/>
        </pc:sld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732999271" sldId="295"/>
            <ac:spMk id="4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732999271" sldId="295"/>
            <ac:spMk id="5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4:21.633" v="0"/>
          <ac:picMkLst>
            <pc:docMk/>
            <pc:sldMk cId="732999271" sldId="295"/>
            <ac:picMk id="6" creationId="{00000000-0000-0000-0000-000000000000}"/>
          </ac:picMkLst>
        </pc:picChg>
      </pc:sldChg>
      <pc:sldChg chg="modSp">
        <pc:chgData name="Stewart Gale" userId="3647ddd2-6040-41ae-a96d-232c23482af8" providerId="ADAL" clId="{6C861FD3-CC20-467D-B36D-46C22429D2A9}" dt="2021-12-13T09:44:21.633" v="0"/>
        <pc:sldMkLst>
          <pc:docMk/>
          <pc:sldMk cId="1769060828" sldId="296"/>
        </pc:sld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1769060828" sldId="296"/>
            <ac:spMk id="4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1769060828" sldId="296"/>
            <ac:spMk id="5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4:21.633" v="0"/>
          <ac:picMkLst>
            <pc:docMk/>
            <pc:sldMk cId="1769060828" sldId="296"/>
            <ac:picMk id="6" creationId="{00000000-0000-0000-0000-000000000000}"/>
          </ac:picMkLst>
        </pc:picChg>
      </pc:sldChg>
      <pc:sldChg chg="modSp">
        <pc:chgData name="Stewart Gale" userId="3647ddd2-6040-41ae-a96d-232c23482af8" providerId="ADAL" clId="{6C861FD3-CC20-467D-B36D-46C22429D2A9}" dt="2021-12-13T09:44:21.633" v="0"/>
        <pc:sldMkLst>
          <pc:docMk/>
          <pc:sldMk cId="153759551" sldId="297"/>
        </pc:sld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153759551" sldId="297"/>
            <ac:spMk id="2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k cId="153759551" sldId="297"/>
            <ac:spMk id="5" creationId="{00000000-0000-0000-0000-000000000000}"/>
          </ac:spMkLst>
        </pc:spChg>
        <pc:picChg chg="mod">
          <ac:chgData name="Stewart Gale" userId="3647ddd2-6040-41ae-a96d-232c23482af8" providerId="ADAL" clId="{6C861FD3-CC20-467D-B36D-46C22429D2A9}" dt="2021-12-13T09:44:21.633" v="0"/>
          <ac:picMkLst>
            <pc:docMk/>
            <pc:sldMk cId="153759551" sldId="297"/>
            <ac:picMk id="12" creationId="{00000000-0000-0000-0000-000000000000}"/>
          </ac:picMkLst>
        </pc:picChg>
      </pc:sldChg>
      <pc:sldMasterChg chg="modSp modSldLayout">
        <pc:chgData name="Stewart Gale" userId="3647ddd2-6040-41ae-a96d-232c23482af8" providerId="ADAL" clId="{6C861FD3-CC20-467D-B36D-46C22429D2A9}" dt="2021-12-13T09:44:21.633" v="0"/>
        <pc:sldMasterMkLst>
          <pc:docMk/>
          <pc:sldMasterMk cId="3583155092" sldId="2147483660"/>
        </pc:sldMasterMkLst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asterMk cId="3583155092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asterMk cId="3583155092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asterMk cId="3583155092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asterMk cId="3583155092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6C861FD3-CC20-467D-B36D-46C22429D2A9}" dt="2021-12-13T09:44:21.633" v="0"/>
          <ac:spMkLst>
            <pc:docMk/>
            <pc:sldMasterMk cId="3583155092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6C861FD3-CC20-467D-B36D-46C22429D2A9}" dt="2021-12-13T09:44:21.633" v="0"/>
          <pc:sldLayoutMkLst>
            <pc:docMk/>
            <pc:sldMasterMk cId="3583155092" sldId="2147483660"/>
            <pc:sldLayoutMk cId="4045878090" sldId="2147483661"/>
          </pc:sldLayoutMkLst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4045878090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4045878090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861FD3-CC20-467D-B36D-46C22429D2A9}" dt="2021-12-13T09:44:21.633" v="0"/>
          <pc:sldLayoutMkLst>
            <pc:docMk/>
            <pc:sldMasterMk cId="3583155092" sldId="2147483660"/>
            <pc:sldLayoutMk cId="3063650465" sldId="2147483663"/>
          </pc:sldLayoutMkLst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3063650465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3063650465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861FD3-CC20-467D-B36D-46C22429D2A9}" dt="2021-12-13T09:44:21.633" v="0"/>
          <pc:sldLayoutMkLst>
            <pc:docMk/>
            <pc:sldMasterMk cId="3583155092" sldId="2147483660"/>
            <pc:sldLayoutMk cId="581988569" sldId="2147483664"/>
          </pc:sldLayoutMkLst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581988569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581988569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861FD3-CC20-467D-B36D-46C22429D2A9}" dt="2021-12-13T09:44:21.633" v="0"/>
          <pc:sldLayoutMkLst>
            <pc:docMk/>
            <pc:sldMasterMk cId="3583155092" sldId="2147483660"/>
            <pc:sldLayoutMk cId="1117897666" sldId="2147483665"/>
          </pc:sldLayoutMkLst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1117897666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1117897666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1117897666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1117897666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1117897666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861FD3-CC20-467D-B36D-46C22429D2A9}" dt="2021-12-13T09:44:21.633" v="0"/>
          <pc:sldLayoutMkLst>
            <pc:docMk/>
            <pc:sldMasterMk cId="3583155092" sldId="2147483660"/>
            <pc:sldLayoutMk cId="4146636163" sldId="2147483668"/>
          </pc:sldLayoutMkLst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4146636163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4146636163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4146636163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861FD3-CC20-467D-B36D-46C22429D2A9}" dt="2021-12-13T09:44:21.633" v="0"/>
          <pc:sldLayoutMkLst>
            <pc:docMk/>
            <pc:sldMasterMk cId="3583155092" sldId="2147483660"/>
            <pc:sldLayoutMk cId="2111896627" sldId="2147483669"/>
          </pc:sldLayoutMkLst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2111896627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2111896627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2111896627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861FD3-CC20-467D-B36D-46C22429D2A9}" dt="2021-12-13T09:44:21.633" v="0"/>
          <pc:sldLayoutMkLst>
            <pc:docMk/>
            <pc:sldMasterMk cId="3583155092" sldId="2147483660"/>
            <pc:sldLayoutMk cId="2700753758" sldId="2147483671"/>
          </pc:sldLayoutMkLst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2700753758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861FD3-CC20-467D-B36D-46C22429D2A9}" dt="2021-12-13T09:44:21.633" v="0"/>
            <ac:spMkLst>
              <pc:docMk/>
              <pc:sldMasterMk cId="3583155092" sldId="2147483660"/>
              <pc:sldLayoutMk cId="2700753758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6E154-2F4D-4592-8F26-5D46F12B2163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05BF4-3EF4-40B9-BA6D-D390B02218D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70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15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80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9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76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96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577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80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43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049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605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17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ABDB2-9D16-4944-9609-665F16D8118E}" type="datetimeFigureOut">
              <a:rPr lang="en-GB" smtClean="0"/>
              <a:pPr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5086D-65E1-40ED-AF63-80FBD921B85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40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289720" y="0"/>
            <a:ext cx="9612560" cy="216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sz="6000" b="1" dirty="0">
                <a:latin typeface="+mn-lt"/>
              </a:rPr>
              <a:t>Murder Mystery</a:t>
            </a:r>
          </a:p>
          <a:p>
            <a:pPr algn="ctr" eaLnBrk="1" hangingPunct="1"/>
            <a:endParaRPr lang="en-GB" sz="1050" b="1" u="sng" dirty="0">
              <a:latin typeface="+mn-lt"/>
            </a:endParaRPr>
          </a:p>
          <a:p>
            <a:pPr algn="ctr" eaLnBrk="1" hangingPunct="1"/>
            <a:r>
              <a:rPr lang="en-GB" sz="3200" dirty="0">
                <a:latin typeface="+mn-lt"/>
              </a:rPr>
              <a:t>A person was killed in the village of </a:t>
            </a:r>
            <a:r>
              <a:rPr lang="en-GB" sz="3200" dirty="0" err="1">
                <a:latin typeface="+mn-lt"/>
              </a:rPr>
              <a:t>Midsomer</a:t>
            </a:r>
            <a:r>
              <a:rPr lang="en-GB" sz="3200" dirty="0">
                <a:latin typeface="+mn-lt"/>
              </a:rPr>
              <a:t> at 7 pm.</a:t>
            </a:r>
          </a:p>
          <a:p>
            <a:pPr algn="ctr" eaLnBrk="1" hangingPunct="1"/>
            <a:r>
              <a:rPr lang="en-GB" sz="3200" dirty="0">
                <a:latin typeface="+mn-lt"/>
              </a:rPr>
              <a:t>There are 6 suspects…you need to find who did it!</a:t>
            </a:r>
          </a:p>
        </p:txBody>
      </p:sp>
      <p:pic>
        <p:nvPicPr>
          <p:cNvPr id="58370" name="Picture 2" descr="http://www.dreamstime.com/detective-cartoon-illustration-thumb118538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0" t="6522" r="9304" b="4961"/>
          <a:stretch/>
        </p:blipFill>
        <p:spPr bwMode="auto">
          <a:xfrm>
            <a:off x="2207568" y="2636912"/>
            <a:ext cx="2840497" cy="349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960" y="2162130"/>
            <a:ext cx="4349982" cy="44684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2974305" y="2267744"/>
            <a:ext cx="2371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2400"/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263352" y="199093"/>
            <a:ext cx="117373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Julia </a:t>
            </a:r>
            <a:r>
              <a:rPr lang="en-GB" altLang="en-US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Dunnit</a:t>
            </a: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endParaRPr lang="en-GB" altLang="en-US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Lives 0.09 x 100 miles away. She owns an electric buggy that travels at a maximum speed of 0.003 x 1000 miles per hour and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neighbour saw her entering her home at 9.30 p.m.</a:t>
            </a:r>
            <a:endParaRPr lang="en-GB" altLang="en-US" dirty="0"/>
          </a:p>
        </p:txBody>
      </p:sp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229283" y="1304536"/>
            <a:ext cx="1171818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Mr Killjoy</a:t>
            </a: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endParaRPr lang="en-GB" altLang="en-US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Neighbours describe him as odd. He claims to have been at home all night but a neighbour saw him leave his house at 6 pm and return 9.5 x 6 minutes later looking tired.</a:t>
            </a:r>
            <a:endParaRPr lang="en-GB" altLang="en-US" dirty="0"/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241303" y="4310300"/>
            <a:ext cx="1170939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Finley Death</a:t>
            </a: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endParaRPr lang="en-GB" altLang="en-US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Lives in the town of </a:t>
            </a:r>
            <a:r>
              <a:rPr lang="en-GB" altLang="en-US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Midsomer</a:t>
            </a: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has a short temper. He works the night shift and arrived at work at 7.50 pm.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he was setting off to work, he got into his car and slammed the door angrily. Finley’s journey to work takes a minimum of 2.5 x 24 minutes to get there.</a:t>
            </a:r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21" name="Rectangle 35"/>
          <p:cNvSpPr>
            <a:spLocks noChangeArrowheads="1"/>
          </p:cNvSpPr>
          <p:nvPr/>
        </p:nvSpPr>
        <p:spPr bwMode="auto">
          <a:xfrm>
            <a:off x="210159" y="3313059"/>
            <a:ext cx="1169619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 Brute</a:t>
            </a: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Has a car that can travel 9.25 x 8 miles per hour.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8 pm he was captured on camera at a petrol station covering something in the boot of his car.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petrol station was located 100 x 0.729 miles away from the scene of the crime.</a:t>
            </a:r>
            <a:endParaRPr lang="en-GB" altLang="en-US" dirty="0"/>
          </a:p>
        </p:txBody>
      </p:sp>
      <p:sp>
        <p:nvSpPr>
          <p:cNvPr id="23" name="Rectangle 37"/>
          <p:cNvSpPr>
            <a:spLocks noChangeArrowheads="1"/>
          </p:cNvSpPr>
          <p:nvPr/>
        </p:nvSpPr>
        <p:spPr bwMode="auto">
          <a:xfrm>
            <a:off x="210159" y="2293926"/>
            <a:ext cx="117373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Mavis Madness</a:t>
            </a: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endParaRPr lang="en-GB" altLang="en-US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 seen watching Coronation Street in her home at 7.30 pm.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She lives 20 miles away but has a car that can travel a maximum speed of 0.02 x 1000 miles per hour.</a:t>
            </a:r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263352" y="5698833"/>
            <a:ext cx="117373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Bob Vicious</a:t>
            </a: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endParaRPr lang="en-GB" altLang="en-US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Lives 0.25 x 8 miles away. At 7.30 pm he was seen acting suspiciously in ASDA. When security looked at CCTV footage,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they noted that he entered the store 11.25 x 4 minutes earlier.</a:t>
            </a:r>
            <a:endParaRPr lang="en-GB" altLang="en-US" dirty="0">
              <a:latin typeface="Arial" panose="020B0604020202020204" pitchFamily="34" charset="0"/>
            </a:endParaRPr>
          </a:p>
        </p:txBody>
      </p:sp>
      <p:pic>
        <p:nvPicPr>
          <p:cNvPr id="42" name="Picture 1" descr="http://3.bp.blogspot.com/-BnYlMp2gU9g/TqnMAxYLWZI/AAAAAAAADRg/V4PTnbT5SVk/s1600/9468898-cartoon-of-mean-old-woman-with-a-rolling-pin-isolated-on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2633292"/>
            <a:ext cx="997792" cy="77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://www.w-t-w.org/en/wp-content/uploads/2012/07/cartoon-clip-art-scolding-old-woman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671" y="850604"/>
            <a:ext cx="899771" cy="77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http://www.clker.com/cliparts/2/J/A/G/9/z/old-man-cartoon-h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637" y="6155783"/>
            <a:ext cx="653980" cy="66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http://static.vectorcharacters.net/uploads/2012/08/Businessman_Vector_Character_Preview_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285" y="1984506"/>
            <a:ext cx="739440" cy="81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" descr="http://1.bp.blogspot.com/-x6rCZGLQoFI/TW52MaaDAHI/AAAAAAAAAH0/YjRdtYIBlyg/s1600/Farmer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0744" y="5142784"/>
            <a:ext cx="717904" cy="88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http://dribbble.s3.amazonaws.com/users/710/screenshots/437286/tow-truck-driver-cartoon-character-final-coghil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368" y="3686998"/>
            <a:ext cx="1162610" cy="67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50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3109" y="2431048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68458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3068961"/>
            <a:ext cx="9144000" cy="3318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Lives 9 miles away. </a:t>
            </a:r>
          </a:p>
          <a:p>
            <a:pPr algn="ctr"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 buggy travels at 3 mph. </a:t>
            </a:r>
          </a:p>
          <a:p>
            <a:pPr algn="ctr"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 would take her 3 hours. </a:t>
            </a:r>
          </a:p>
          <a:p>
            <a:pPr algn="ctr"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Murder was at 7pm </a:t>
            </a:r>
          </a:p>
          <a:p>
            <a:pPr algn="ctr"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she was seen entering home at 9.30 pm.</a:t>
            </a:r>
          </a:p>
          <a:p>
            <a:pPr algn="ctr"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Therefore Julia couldn’t have committed the murder.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4206044" y="196226"/>
            <a:ext cx="3779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Comic Sans MS" pitchFamily="66" charset="0"/>
              </a:rPr>
              <a:t>Julia </a:t>
            </a:r>
            <a:r>
              <a:rPr lang="en-GB" sz="3600" b="1" dirty="0" err="1">
                <a:latin typeface="Comic Sans MS" pitchFamily="66" charset="0"/>
              </a:rPr>
              <a:t>Dunnit</a:t>
            </a:r>
            <a:endParaRPr lang="en-GB" sz="3600" b="1" dirty="0">
              <a:latin typeface="Comic Sans MS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896" y="950095"/>
            <a:ext cx="1674418" cy="19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91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7488" y="3212976"/>
            <a:ext cx="9180512" cy="343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Left his house at 6 pm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returned home 57 minutes later.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Therefore he arrived at his home at 6.57 pm.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murder took place at 7 pm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so he couldn’t have committed the crime.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912" y="1103462"/>
            <a:ext cx="1872208" cy="194241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39816" y="332657"/>
            <a:ext cx="3294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Comic Sans MS" pitchFamily="66" charset="0"/>
              </a:rPr>
              <a:t>Mr Killjoy</a:t>
            </a:r>
          </a:p>
        </p:txBody>
      </p:sp>
    </p:spTree>
    <p:extLst>
      <p:ext uri="{BB962C8B-B14F-4D97-AF65-F5344CB8AC3E}">
        <p14:creationId xmlns:p14="http://schemas.microsoft.com/office/powerpoint/2010/main" val="3334448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3.bp.blogspot.com/-BnYlMp2gU9g/TqnMAxYLWZI/AAAAAAAADRg/V4PTnbT5SVk/s1600/9468898-cartoon-of-mean-old-woman-with-a-rolling-pin-isolated-on-whit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314" y="1124744"/>
            <a:ext cx="2088232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546860" y="3356993"/>
            <a:ext cx="9121140" cy="30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 can travel 20 mph.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She lives 20 miles away so if she committed the crime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she would get home at 8 pm.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However, she was watching Coronation Street at 7.30 pm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so it couldn’t have been her.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19736" y="260648"/>
            <a:ext cx="4499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latin typeface="Comic Sans MS" pitchFamily="66" charset="0"/>
              </a:rPr>
              <a:t>Mavis Madness</a:t>
            </a:r>
          </a:p>
        </p:txBody>
      </p:sp>
    </p:spTree>
    <p:extLst>
      <p:ext uri="{BB962C8B-B14F-4D97-AF65-F5344CB8AC3E}">
        <p14:creationId xmlns:p14="http://schemas.microsoft.com/office/powerpoint/2010/main" val="423479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33265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latin typeface="Comic Sans MS" pitchFamily="66" charset="0"/>
              </a:rPr>
              <a:t>Stan Brute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1" y="1124744"/>
            <a:ext cx="2400265" cy="1800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87488" y="3140969"/>
            <a:ext cx="9125744" cy="30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His car can travel 74 mph.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was seen at 8pm at a petrol station 72.9 miles away.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His car is fast enough to reach this destination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within 1 hour and so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could have been at the scene of the crime at 7 pm.</a:t>
            </a:r>
          </a:p>
        </p:txBody>
      </p:sp>
    </p:spTree>
    <p:extLst>
      <p:ext uri="{BB962C8B-B14F-4D97-AF65-F5344CB8AC3E}">
        <p14:creationId xmlns:p14="http://schemas.microsoft.com/office/powerpoint/2010/main" val="1985699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78621" y="116633"/>
            <a:ext cx="38519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Comic Sans MS" pitchFamily="66" charset="0"/>
              </a:rPr>
              <a:t>Finley Death</a:t>
            </a:r>
            <a:endParaRPr lang="en-GB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524000" y="2504352"/>
            <a:ext cx="9161160" cy="433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Arrives at work at 7.50 pm.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His journey to work takes a minimum of 60 minutes.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 minutes = 1 hour.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 the latest he could have set off to work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would have been 6.50 pm.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person was killed at 7 pm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so he couldn’t have done it.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568" y="738330"/>
            <a:ext cx="1766022" cy="176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9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3212977"/>
            <a:ext cx="9144000" cy="3053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Lives 2 miles away.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He entered ASDA 45 minutes before he was caught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acting suspiciously at 7.30.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therefore entered ASDA at 6.45 pm meaning that he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couldn’t have been at the crime scene at 7 pm.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0" y="33265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latin typeface="Comic Sans MS" pitchFamily="66" charset="0"/>
              </a:rPr>
              <a:t>Bob Vicious</a:t>
            </a:r>
          </a:p>
        </p:txBody>
      </p:sp>
      <p:pic>
        <p:nvPicPr>
          <p:cNvPr id="6" name="Picture 5" descr="http://www.clker.com/cliparts/2/J/A/G/9/z/old-man-cartoon-hi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1268760"/>
            <a:ext cx="1440160" cy="1584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060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47667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Therefore, Stan Brute is the only one </a:t>
            </a:r>
          </a:p>
          <a:p>
            <a:pPr algn="ctr"/>
            <a:r>
              <a:rPr lang="en-GB" sz="4000" dirty="0"/>
              <a:t>who could have done the murder!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r="8462"/>
          <a:stretch/>
        </p:blipFill>
        <p:spPr>
          <a:xfrm>
            <a:off x="3431705" y="2060848"/>
            <a:ext cx="5112567" cy="430759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063552" y="332656"/>
            <a:ext cx="8280920" cy="6192688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dirty="0">
                <a:solidFill>
                  <a:srgbClr val="FF0000"/>
                </a:solidFill>
              </a:rPr>
              <a:t>Who done it?</a:t>
            </a:r>
          </a:p>
        </p:txBody>
      </p:sp>
    </p:spTree>
    <p:extLst>
      <p:ext uri="{BB962C8B-B14F-4D97-AF65-F5344CB8AC3E}">
        <p14:creationId xmlns:p14="http://schemas.microsoft.com/office/powerpoint/2010/main" val="15375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874</TotalTime>
  <Words>604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z.coomber</dc:creator>
  <cp:lastModifiedBy>Stewart Gale</cp:lastModifiedBy>
  <cp:revision>86</cp:revision>
  <dcterms:created xsi:type="dcterms:W3CDTF">2011-10-28T16:10:32Z</dcterms:created>
  <dcterms:modified xsi:type="dcterms:W3CDTF">2021-12-13T09:46:54Z</dcterms:modified>
</cp:coreProperties>
</file>