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2" r:id="rId2"/>
    <p:sldId id="294" r:id="rId3"/>
    <p:sldId id="293" r:id="rId4"/>
    <p:sldId id="259" r:id="rId5"/>
    <p:sldId id="263" r:id="rId6"/>
    <p:sldId id="267" r:id="rId7"/>
    <p:sldId id="271" r:id="rId8"/>
    <p:sldId id="275" r:id="rId9"/>
    <p:sldId id="280" r:id="rId10"/>
    <p:sldId id="284" r:id="rId11"/>
    <p:sldId id="289" r:id="rId12"/>
  </p:sldIdLst>
  <p:sldSz cx="13546138" cy="7620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42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F2399E-88AE-4A87-AF31-7E700A6899AD}" v="31" dt="2023-11-21T05:19:35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51" y="93"/>
      </p:cViewPr>
      <p:guideLst>
        <p:guide orient="horz" pos="2400"/>
        <p:guide pos="4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9F2399E-88AE-4A87-AF31-7E700A6899AD}"/>
    <pc:docChg chg="undo custSel addSld delSld modSld sldOrd modMainMaster">
      <pc:chgData name="Stewart Gale" userId="3647ddd2-6040-41ae-a96d-232c23482af8" providerId="ADAL" clId="{29F2399E-88AE-4A87-AF31-7E700A6899AD}" dt="2023-11-21T05:31:04.408" v="209" actId="115"/>
      <pc:docMkLst>
        <pc:docMk/>
      </pc:docMkLst>
      <pc:sldChg chg="addSp modSp mod modAnim">
        <pc:chgData name="Stewart Gale" userId="3647ddd2-6040-41ae-a96d-232c23482af8" providerId="ADAL" clId="{29F2399E-88AE-4A87-AF31-7E700A6899AD}" dt="2023-11-21T05:10:36.631" v="66"/>
        <pc:sldMkLst>
          <pc:docMk/>
          <pc:sldMk cId="3558207282" sldId="259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0:29.335" v="64" actId="115"/>
          <ac:spMkLst>
            <pc:docMk/>
            <pc:sldMk cId="3558207282" sldId="259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76" creationId="{00C504A1-FCB2-0FBE-72D9-C5443D6C931E}"/>
          </ac:spMkLst>
        </pc:spChg>
        <pc:spChg chg="mod">
          <ac:chgData name="Stewart Gale" userId="3647ddd2-6040-41ae-a96d-232c23482af8" providerId="ADAL" clId="{29F2399E-88AE-4A87-AF31-7E700A6899AD}" dt="2023-11-21T05:10:32.784" v="65" actId="115"/>
          <ac:spMkLst>
            <pc:docMk/>
            <pc:sldMk cId="3558207282" sldId="259"/>
            <ac:spMk id="78" creationId="{8A9D2BF5-1768-C152-D6D5-4F6D412C5C67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81" creationId="{4F84CCD3-9F40-98B8-63BC-C9C13E46095B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82" creationId="{6BEBFB28-C9A0-6B13-3E72-50E4EBE7FD01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83" creationId="{B52DED5F-4669-BA7A-C11F-4132C27E8872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85" creationId="{EE9B1CD8-43AE-C317-4E0E-B33A2C6E98A0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86" creationId="{C9140577-788F-9DC3-9737-7CAD8869B770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87" creationId="{B8AA636F-66FF-AC44-6E4A-708977FC2746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88" creationId="{25549785-D6C3-01F4-24DB-62090C209434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89" creationId="{17B3E5C8-DAAF-2E01-8539-F9BA20C3EA6C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0" creationId="{67E87A8A-ACC2-6689-6C22-7ECBCB0C5245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1" creationId="{89F11D64-765A-AF2D-EB7C-7AE9C269E088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2" creationId="{0C250663-3EB7-1522-BAF5-832988FA62ED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3" creationId="{4E7510A9-F58F-78C1-A871-4B56A0A92F03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4" creationId="{684ED860-39B5-03B3-897C-9408D4C01842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5" creationId="{7DC330A1-AA67-AD08-4F64-B26ECAFCB614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6" creationId="{291EF1F2-9C58-7DD9-38E2-3C3AA3FA1FF2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7" creationId="{ABD8EA42-2BCC-56E2-0C71-2A2956F9D749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8" creationId="{E7F4A531-7980-DE19-0D9C-63CFAB13702B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99" creationId="{EA5194DD-CE55-106A-6D82-00F0E16FECA4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00" creationId="{F16EFC7B-4211-51F6-27D9-12E4E66C3255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01" creationId="{BFCA9846-3234-5D86-98B0-9964189B4D96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02" creationId="{3EDF4268-1C0A-88D8-5328-3BE5F6133700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06" creationId="{29FEBE98-0729-786F-D8CD-82B214DBDC9B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07" creationId="{01BC79C6-445F-BCC7-BE40-161ACC23080B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08" creationId="{7081DC84-A525-A482-837F-55578F3DBB9F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09" creationId="{54491D2B-5594-9C8B-FEC8-45550E99B8F4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0" creationId="{AAD512E2-C5F3-AC55-71B8-1199B50994BF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1" creationId="{C68D73A6-52C3-F248-54CA-296463E5956A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2" creationId="{AEAF52D6-8643-8B42-0C28-E19661EB3426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3" creationId="{F7AC11EE-3AC6-F101-9F0B-1BFA2D8C8F94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4" creationId="{B7457DFF-1C25-4FE3-812F-C00D2FA819E7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5" creationId="{CD6435D7-A702-7D17-BF23-8AA20657F697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6" creationId="{82FD2DAE-B6E5-4C87-D695-15FF5B0437C7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7" creationId="{6545AC2A-35C5-06DD-A4A3-8439BD03383F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8" creationId="{B326CA20-553B-6A7D-D435-E02A7F07F256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19" creationId="{87D3B60D-AF85-D362-F779-831C7086F849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0" creationId="{B60DD905-2627-13EF-045F-4AECB136F160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1" creationId="{88F587EC-5696-6463-38E8-010C027581D6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2" creationId="{74611BCF-B6CC-0C2F-B490-A748203D9073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3" creationId="{6FF559CC-C52E-0A56-A647-2FB4201BFD4F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4" creationId="{92EE9B1C-EF53-37E0-FC7C-378F818DD949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5" creationId="{A5A066A6-F184-70C2-B0BC-004FB8D766BB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6" creationId="{DA412915-711F-B4AC-A084-DB66F7C97F40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7" creationId="{D534421D-F304-8714-F9DE-B9FC08F38DC7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8" creationId="{9122AE18-701B-52F1-26AB-0C488CCC3544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29" creationId="{E250D9F4-3B15-812F-7CFB-BA162D04E87E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0" creationId="{7CED2556-7686-306F-959C-53C7E48ECCD9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1" creationId="{E1F9AD2F-EB0C-D143-0E75-E1A202EE10A7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2" creationId="{63FB7BE1-4805-ED5E-6F10-F00E6895085E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3" creationId="{9B338136-F0A8-F519-4D98-E39B55070F28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4" creationId="{2539463C-5EDA-EE0B-A7F2-A1EA24313271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5" creationId="{729D37D6-A5A4-FCC4-FD3E-BFB7B3151705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6" creationId="{BA4319B5-8D71-76A5-3599-74224C893299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7" creationId="{CE26E220-01E5-CA83-7A2A-4A6F5FA09D88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8" creationId="{C82EF3BB-D9F4-5942-79D1-A1FFE03A687C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39" creationId="{8BDA8FC1-F8D2-A386-B8FA-FC56CA272023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40" creationId="{1758771A-95A5-0915-D5F3-253E06D97C54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41" creationId="{741C3644-5028-3C1B-A60E-132E5B2F8672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42" creationId="{FB77416B-45B4-5B6B-7E5F-A4A93D3CF363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43" creationId="{EA60BD71-0569-6545-7976-82DC12AFD214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44" creationId="{795DB6E8-88B0-600B-8F15-99C7EDFD4091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45" creationId="{C4FFB39E-9F4C-3911-2E40-82F9B296C2E8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46" creationId="{7A21B170-EF16-1B0F-70BA-FDD3CC98A265}"/>
          </ac:spMkLst>
        </pc:spChg>
        <pc:spChg chg="mod">
          <ac:chgData name="Stewart Gale" userId="3647ddd2-6040-41ae-a96d-232c23482af8" providerId="ADAL" clId="{29F2399E-88AE-4A87-AF31-7E700A6899AD}" dt="2023-11-21T05:10:18.410" v="62"/>
          <ac:spMkLst>
            <pc:docMk/>
            <pc:sldMk cId="3558207282" sldId="259"/>
            <ac:spMk id="147" creationId="{0909FBC6-63DF-89B8-57AA-6EEA56D3DA29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3-11-21T05:10:11.981" v="60" actId="1076"/>
          <ac:grpSpMkLst>
            <pc:docMk/>
            <pc:sldMk cId="3558207282" sldId="259"/>
            <ac:grpSpMk id="74" creationId="{00000000-0000-0000-0000-000000000000}"/>
          </ac:grpSpMkLst>
        </pc:grpChg>
        <pc:grpChg chg="add mod">
          <ac:chgData name="Stewart Gale" userId="3647ddd2-6040-41ae-a96d-232c23482af8" providerId="ADAL" clId="{29F2399E-88AE-4A87-AF31-7E700A6899AD}" dt="2023-11-21T05:10:24.505" v="63" actId="1076"/>
          <ac:grpSpMkLst>
            <pc:docMk/>
            <pc:sldMk cId="3558207282" sldId="259"/>
            <ac:grpSpMk id="75" creationId="{8A2F78FF-F47F-B7A7-9E08-31639937B31F}"/>
          </ac:grpSpMkLst>
        </pc:grpChg>
        <pc:grpChg chg="mod">
          <ac:chgData name="Stewart Gale" userId="3647ddd2-6040-41ae-a96d-232c23482af8" providerId="ADAL" clId="{29F2399E-88AE-4A87-AF31-7E700A6899AD}" dt="2023-11-21T05:10:18.410" v="62"/>
          <ac:grpSpMkLst>
            <pc:docMk/>
            <pc:sldMk cId="3558207282" sldId="259"/>
            <ac:grpSpMk id="77" creationId="{E17A2E25-E3D8-7622-8A1E-529CE6865400}"/>
          </ac:grpSpMkLst>
        </pc:grpChg>
        <pc:grpChg chg="mod">
          <ac:chgData name="Stewart Gale" userId="3647ddd2-6040-41ae-a96d-232c23482af8" providerId="ADAL" clId="{29F2399E-88AE-4A87-AF31-7E700A6899AD}" dt="2023-11-21T05:10:18.410" v="62"/>
          <ac:grpSpMkLst>
            <pc:docMk/>
            <pc:sldMk cId="3558207282" sldId="259"/>
            <ac:grpSpMk id="80" creationId="{7684FE86-BC56-610C-A359-3178291043F4}"/>
          </ac:grpSpMkLst>
        </pc:grpChg>
        <pc:grpChg chg="mod">
          <ac:chgData name="Stewart Gale" userId="3647ddd2-6040-41ae-a96d-232c23482af8" providerId="ADAL" clId="{29F2399E-88AE-4A87-AF31-7E700A6899AD}" dt="2023-11-21T05:10:18.410" v="62"/>
          <ac:grpSpMkLst>
            <pc:docMk/>
            <pc:sldMk cId="3558207282" sldId="259"/>
            <ac:grpSpMk id="84" creationId="{B0F32786-E111-5822-7EA6-AB68D5A2DC47}"/>
          </ac:grpSpMkLst>
        </pc:grpChg>
        <pc:grpChg chg="mod">
          <ac:chgData name="Stewart Gale" userId="3647ddd2-6040-41ae-a96d-232c23482af8" providerId="ADAL" clId="{29F2399E-88AE-4A87-AF31-7E700A6899AD}" dt="2023-11-21T05:10:18.410" v="62"/>
          <ac:grpSpMkLst>
            <pc:docMk/>
            <pc:sldMk cId="3558207282" sldId="259"/>
            <ac:grpSpMk id="103" creationId="{5F8524A5-1B2F-8495-33E1-494E4FC107DA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8207282" sldId="259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8207282" sldId="259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8207282" sldId="259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0:18.410" v="62"/>
          <ac:cxnSpMkLst>
            <pc:docMk/>
            <pc:sldMk cId="3558207282" sldId="259"/>
            <ac:cxnSpMk id="79" creationId="{BC089231-DFE4-E3B8-A5F8-6C7AE93FA350}"/>
          </ac:cxnSpMkLst>
        </pc:cxnChg>
        <pc:cxnChg chg="mod">
          <ac:chgData name="Stewart Gale" userId="3647ddd2-6040-41ae-a96d-232c23482af8" providerId="ADAL" clId="{29F2399E-88AE-4A87-AF31-7E700A6899AD}" dt="2023-11-21T05:10:18.410" v="62"/>
          <ac:cxnSpMkLst>
            <pc:docMk/>
            <pc:sldMk cId="3558207282" sldId="259"/>
            <ac:cxnSpMk id="104" creationId="{5AB32EBC-A9AA-F4E4-74F0-EB4ED683FF5B}"/>
          </ac:cxnSpMkLst>
        </pc:cxnChg>
        <pc:cxnChg chg="mod">
          <ac:chgData name="Stewart Gale" userId="3647ddd2-6040-41ae-a96d-232c23482af8" providerId="ADAL" clId="{29F2399E-88AE-4A87-AF31-7E700A6899AD}" dt="2023-11-21T05:10:18.410" v="62"/>
          <ac:cxnSpMkLst>
            <pc:docMk/>
            <pc:sldMk cId="3558207282" sldId="259"/>
            <ac:cxnSpMk id="105" creationId="{A296A598-01CD-861D-60FB-C46BB30AC166}"/>
          </ac:cxnSpMkLst>
        </pc:cxnChg>
      </pc:sldChg>
      <pc:sldChg chg="delSp modSp del mod">
        <pc:chgData name="Stewart Gale" userId="3647ddd2-6040-41ae-a96d-232c23482af8" providerId="ADAL" clId="{29F2399E-88AE-4A87-AF31-7E700A6899AD}" dt="2023-11-21T05:10:38.201" v="67" actId="47"/>
        <pc:sldMkLst>
          <pc:docMk/>
          <pc:sldMk cId="141456171" sldId="261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71" creationId="{00000000-0000-0000-0000-000000000000}"/>
          </ac:grpSpMkLst>
        </pc:grpChg>
        <pc:grpChg chg="del mod">
          <ac:chgData name="Stewart Gale" userId="3647ddd2-6040-41ae-a96d-232c23482af8" providerId="ADAL" clId="{29F2399E-88AE-4A87-AF31-7E700A6899AD}" dt="2023-11-21T05:10:16.414" v="61" actId="21"/>
          <ac:grpSpMkLst>
            <pc:docMk/>
            <pc:sldMk cId="141456171" sldId="261"/>
            <ac:grpSpMk id="74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41456171" sldId="261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41456171" sldId="261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41456171" sldId="261"/>
            <ac:cxnSpMk id="73" creationId="{00000000-0000-0000-0000-000000000000}"/>
          </ac:cxnSpMkLst>
        </pc:cxnChg>
      </pc:sldChg>
      <pc:sldChg chg="addSp modSp mod modAnim">
        <pc:chgData name="Stewart Gale" userId="3647ddd2-6040-41ae-a96d-232c23482af8" providerId="ADAL" clId="{29F2399E-88AE-4A87-AF31-7E700A6899AD}" dt="2023-11-21T05:11:01.878" v="74" actId="115"/>
        <pc:sldMkLst>
          <pc:docMk/>
          <pc:sldMk cId="240603148" sldId="263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0:58.687" v="73" actId="115"/>
          <ac:spMkLst>
            <pc:docMk/>
            <pc:sldMk cId="240603148" sldId="263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77" creationId="{90A23C57-885B-58E7-FDD0-EC389A438D33}"/>
          </ac:spMkLst>
        </pc:spChg>
        <pc:spChg chg="mod">
          <ac:chgData name="Stewart Gale" userId="3647ddd2-6040-41ae-a96d-232c23482af8" providerId="ADAL" clId="{29F2399E-88AE-4A87-AF31-7E700A6899AD}" dt="2023-11-21T05:11:01.878" v="74" actId="115"/>
          <ac:spMkLst>
            <pc:docMk/>
            <pc:sldMk cId="240603148" sldId="263"/>
            <ac:spMk id="79" creationId="{D7B2DCFB-6B1C-5E7D-CF58-BD9895609751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83" creationId="{9664D396-B032-B9D3-E766-23052F95A228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84" creationId="{D6E842EA-4A9E-866D-CA4F-CFE213966299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85" creationId="{D79A3CD4-6B1D-9C94-2113-84A2D7A9337E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87" creationId="{10A4B763-7F54-2A21-DA78-70A09A75CB95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88" creationId="{7BAAAE4C-271A-F244-8768-67646AA3AF51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89" creationId="{D9A2746B-E261-37AF-342D-60C66C65AA9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0" creationId="{31272675-679D-0AC2-EFBC-B0EB61E532E1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1" creationId="{947EE203-DA1A-4116-2D4C-CCD0641E0D04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2" creationId="{8DB8E496-BC4B-235D-7E5F-A0710FA9BF24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3" creationId="{8A7EECB0-478E-3A3A-8FB5-F4DB202FFFD2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4" creationId="{D2F20E4A-C0CC-AE84-5464-3615D9F8C374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5" creationId="{DA7F852D-8A7E-7FEA-CC2E-22A8F2EE2D49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6" creationId="{44A20A4F-10C4-3A10-6B7E-53AC1CBC2A90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7" creationId="{61793825-D776-A61E-ADD3-3955400B5ECD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8" creationId="{048D321B-722D-C71F-1F7D-8AEC5F29CD1A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99" creationId="{E04CACA6-E503-26E4-1A5E-E7BFC3DED37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00" creationId="{C33DBB80-C974-C1E1-9103-F1A2EBF37A8B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01" creationId="{22E5750F-AB9F-DF66-0C07-8C1E008C4AF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02" creationId="{015812F1-9F05-FBCC-E25E-D5A402F1157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03" creationId="{EA0DF78E-9F87-B5C3-10F8-A7E06BE31052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04" creationId="{13ABE843-F623-C11E-BE48-34C15D86A3A4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08" creationId="{95A71A56-8AE4-4506-0AF6-62FC0275B7C9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09" creationId="{94E556A5-2AC0-2300-2CCD-CFBCB3A1DD1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0" creationId="{DDB2D4C0-59BE-6958-C40D-4F6927BD798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1" creationId="{EC31DDB1-64BF-4CF1-79DE-159C26D77D62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2" creationId="{828865CE-CA60-9505-5885-47A7E285F6A5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3" creationId="{76A42041-215D-F609-9D96-AE0A7ED206D0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4" creationId="{F470A24E-C198-ED44-4A8E-0B9394B7769B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5" creationId="{F5708554-B67D-7751-238D-9A6DCE381E85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6" creationId="{64DF2A2C-A3E1-65CE-6B09-294D69DD1ACD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7" creationId="{E1725986-28ED-1F4A-585B-3970D764BA79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8" creationId="{A6A4F7B7-82D5-ABD0-1517-DF6280924B47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19" creationId="{1F8CA08D-6AB3-DFB4-3EAE-33EBA0377D71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0" creationId="{E4CEA37D-14A0-25DB-FBA4-5A9BADE8471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1" creationId="{61FCCE4A-4162-43CC-5DAF-BE9328353BE9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2" creationId="{770562B9-6A95-3DFB-B3A5-2AE3D7BCA30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3" creationId="{19F508E1-4491-9F14-FFF4-FB3AAD983822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4" creationId="{9CC08583-C446-5B48-D8F3-5AFEC96A6C33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5" creationId="{A8753458-3F8D-6401-F8A6-D1CCD1BC3362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6" creationId="{500D8FCF-35AD-89FA-B539-86E2CA4E0DB0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7" creationId="{46FF5B44-88FA-DF97-B55F-BE947357379A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8" creationId="{6461452B-AB18-2E1E-1C7F-48EBF73F9942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29" creationId="{530AFA04-AC68-C12E-1A4D-6CCE8781DEC6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0" creationId="{123D1A6B-1758-2412-A9C0-3C51AED045B2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1" creationId="{A76ADAD3-8024-3032-8C8A-95A7D2670CD9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2" creationId="{EFD2CF31-0DFF-D1C4-D7E7-42F8ECC38A26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3" creationId="{0D826F90-31B8-7FA4-9B95-5A48D0141A17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4" creationId="{4ADD2865-B569-D288-D87C-2494AC5DDD0E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5" creationId="{A8180350-80BA-4ECF-2112-95F7F89FD1A0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6" creationId="{D9A590F5-43D5-C9E8-CA8A-6B9913332938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7" creationId="{F8CB0CED-0DDC-D811-2F22-7627B0E817F7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8" creationId="{1DD03C33-924F-A0B6-C0CF-6443997C3556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39" creationId="{59E6A76C-65C6-744F-D06A-1C89C019ED0B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0" creationId="{4FB5C076-D3D7-7399-F2A6-D3470CD3BB86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1" creationId="{72FEF67E-758F-1405-A4C7-C89BF4DF0489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2" creationId="{DA2153F4-8CAD-F014-C7B8-D54F2DC5F71D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3" creationId="{94F02509-A80D-6CBD-5BBB-D3BADAC66641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4" creationId="{0827D0BB-72C8-C5D7-0B0D-A9ACB4843125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5" creationId="{451328C4-A199-E5C1-E6F6-1F764DE2BA4F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6" creationId="{A6760609-FD5D-7722-7CD4-2329389ED7DC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7" creationId="{AEC32388-0937-18E1-D749-80E4D1FE430D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8" creationId="{C3FC7482-69E3-3740-B15B-012062B74C78}"/>
          </ac:spMkLst>
        </pc:spChg>
        <pc:spChg chg="mod">
          <ac:chgData name="Stewart Gale" userId="3647ddd2-6040-41ae-a96d-232c23482af8" providerId="ADAL" clId="{29F2399E-88AE-4A87-AF31-7E700A6899AD}" dt="2023-11-21T05:10:46.943" v="70"/>
          <ac:spMkLst>
            <pc:docMk/>
            <pc:sldMk cId="240603148" sldId="263"/>
            <ac:spMk id="149" creationId="{470EC199-B730-3107-995B-3029272E5E51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3-11-21T05:10:41.277" v="68" actId="1076"/>
          <ac:grpSpMkLst>
            <pc:docMk/>
            <pc:sldMk cId="240603148" sldId="263"/>
            <ac:grpSpMk id="75" creationId="{00000000-0000-0000-0000-000000000000}"/>
          </ac:grpSpMkLst>
        </pc:grpChg>
        <pc:grpChg chg="add mod">
          <ac:chgData name="Stewart Gale" userId="3647ddd2-6040-41ae-a96d-232c23482af8" providerId="ADAL" clId="{29F2399E-88AE-4A87-AF31-7E700A6899AD}" dt="2023-11-21T05:10:51.374" v="71" actId="1076"/>
          <ac:grpSpMkLst>
            <pc:docMk/>
            <pc:sldMk cId="240603148" sldId="263"/>
            <ac:grpSpMk id="76" creationId="{2E1AD12C-A629-A3EA-7436-AD610C6AE594}"/>
          </ac:grpSpMkLst>
        </pc:grpChg>
        <pc:grpChg chg="mod">
          <ac:chgData name="Stewart Gale" userId="3647ddd2-6040-41ae-a96d-232c23482af8" providerId="ADAL" clId="{29F2399E-88AE-4A87-AF31-7E700A6899AD}" dt="2023-11-21T05:10:46.943" v="70"/>
          <ac:grpSpMkLst>
            <pc:docMk/>
            <pc:sldMk cId="240603148" sldId="263"/>
            <ac:grpSpMk id="78" creationId="{E6830F9F-E5D4-2087-1AAD-96A1594E03FF}"/>
          </ac:grpSpMkLst>
        </pc:grpChg>
        <pc:grpChg chg="mod">
          <ac:chgData name="Stewart Gale" userId="3647ddd2-6040-41ae-a96d-232c23482af8" providerId="ADAL" clId="{29F2399E-88AE-4A87-AF31-7E700A6899AD}" dt="2023-11-21T05:10:46.943" v="70"/>
          <ac:grpSpMkLst>
            <pc:docMk/>
            <pc:sldMk cId="240603148" sldId="263"/>
            <ac:grpSpMk id="82" creationId="{5DB7CFE2-1A76-47D5-58C2-A0FD4DC1FABA}"/>
          </ac:grpSpMkLst>
        </pc:grpChg>
        <pc:grpChg chg="mod">
          <ac:chgData name="Stewart Gale" userId="3647ddd2-6040-41ae-a96d-232c23482af8" providerId="ADAL" clId="{29F2399E-88AE-4A87-AF31-7E700A6899AD}" dt="2023-11-21T05:10:46.943" v="70"/>
          <ac:grpSpMkLst>
            <pc:docMk/>
            <pc:sldMk cId="240603148" sldId="263"/>
            <ac:grpSpMk id="86" creationId="{E0011069-7EF1-83C0-7787-6B978DEDCC4A}"/>
          </ac:grpSpMkLst>
        </pc:grpChg>
        <pc:grpChg chg="mod">
          <ac:chgData name="Stewart Gale" userId="3647ddd2-6040-41ae-a96d-232c23482af8" providerId="ADAL" clId="{29F2399E-88AE-4A87-AF31-7E700A6899AD}" dt="2023-11-21T05:10:46.943" v="70"/>
          <ac:grpSpMkLst>
            <pc:docMk/>
            <pc:sldMk cId="240603148" sldId="263"/>
            <ac:grpSpMk id="105" creationId="{09D3C0BE-00F2-8BC8-3EB7-EF5147EEAA4A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40603148" sldId="263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40603148" sldId="263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40603148" sldId="263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40603148" sldId="263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0:46.943" v="70"/>
          <ac:cxnSpMkLst>
            <pc:docMk/>
            <pc:sldMk cId="240603148" sldId="263"/>
            <ac:cxnSpMk id="80" creationId="{4D0FF927-0184-776A-E7D0-63DAE6C911E9}"/>
          </ac:cxnSpMkLst>
        </pc:cxnChg>
        <pc:cxnChg chg="mod">
          <ac:chgData name="Stewart Gale" userId="3647ddd2-6040-41ae-a96d-232c23482af8" providerId="ADAL" clId="{29F2399E-88AE-4A87-AF31-7E700A6899AD}" dt="2023-11-21T05:10:46.943" v="70"/>
          <ac:cxnSpMkLst>
            <pc:docMk/>
            <pc:sldMk cId="240603148" sldId="263"/>
            <ac:cxnSpMk id="81" creationId="{A8032436-C9BE-DF51-C65B-BE73D68181CD}"/>
          </ac:cxnSpMkLst>
        </pc:cxnChg>
        <pc:cxnChg chg="mod">
          <ac:chgData name="Stewart Gale" userId="3647ddd2-6040-41ae-a96d-232c23482af8" providerId="ADAL" clId="{29F2399E-88AE-4A87-AF31-7E700A6899AD}" dt="2023-11-21T05:10:46.943" v="70"/>
          <ac:cxnSpMkLst>
            <pc:docMk/>
            <pc:sldMk cId="240603148" sldId="263"/>
            <ac:cxnSpMk id="106" creationId="{026D3A18-6EC2-45E3-186F-8BDF5D65C1DF}"/>
          </ac:cxnSpMkLst>
        </pc:cxnChg>
        <pc:cxnChg chg="mod">
          <ac:chgData name="Stewart Gale" userId="3647ddd2-6040-41ae-a96d-232c23482af8" providerId="ADAL" clId="{29F2399E-88AE-4A87-AF31-7E700A6899AD}" dt="2023-11-21T05:10:46.943" v="70"/>
          <ac:cxnSpMkLst>
            <pc:docMk/>
            <pc:sldMk cId="240603148" sldId="263"/>
            <ac:cxnSpMk id="107" creationId="{646C5F17-9FB0-B774-9226-B77DF42CA150}"/>
          </ac:cxnSpMkLst>
        </pc:cxnChg>
      </pc:sldChg>
      <pc:sldChg chg="delSp modSp del mod">
        <pc:chgData name="Stewart Gale" userId="3647ddd2-6040-41ae-a96d-232c23482af8" providerId="ADAL" clId="{29F2399E-88AE-4A87-AF31-7E700A6899AD}" dt="2023-11-21T05:11:09.168" v="75" actId="47"/>
        <pc:sldMkLst>
          <pc:docMk/>
          <pc:sldMk cId="1086089844" sldId="265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71" creationId="{00000000-0000-0000-0000-000000000000}"/>
          </ac:grpSpMkLst>
        </pc:grpChg>
        <pc:grpChg chg="del mod">
          <ac:chgData name="Stewart Gale" userId="3647ddd2-6040-41ae-a96d-232c23482af8" providerId="ADAL" clId="{29F2399E-88AE-4A87-AF31-7E700A6899AD}" dt="2023-11-21T05:10:44.709" v="69" actId="21"/>
          <ac:grpSpMkLst>
            <pc:docMk/>
            <pc:sldMk cId="1086089844" sldId="265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086089844" sldId="265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086089844" sldId="265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086089844" sldId="265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086089844" sldId="265"/>
            <ac:cxnSpMk id="74" creationId="{00000000-0000-0000-0000-000000000000}"/>
          </ac:cxnSpMkLst>
        </pc:cxnChg>
      </pc:sldChg>
      <pc:sldChg chg="addSp modSp mod modAnim">
        <pc:chgData name="Stewart Gale" userId="3647ddd2-6040-41ae-a96d-232c23482af8" providerId="ADAL" clId="{29F2399E-88AE-4A87-AF31-7E700A6899AD}" dt="2023-11-21T05:19:27.891" v="206"/>
        <pc:sldMkLst>
          <pc:docMk/>
          <pc:sldMk cId="1826200835" sldId="267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1:16.276" v="77" actId="115"/>
          <ac:spMkLst>
            <pc:docMk/>
            <pc:sldMk cId="1826200835" sldId="267"/>
            <ac:spMk id="7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78" creationId="{2D8AAA2E-DA0C-243D-42F3-EA19FCADEE25}"/>
          </ac:spMkLst>
        </pc:spChg>
        <pc:spChg chg="mod">
          <ac:chgData name="Stewart Gale" userId="3647ddd2-6040-41ae-a96d-232c23482af8" providerId="ADAL" clId="{29F2399E-88AE-4A87-AF31-7E700A6899AD}" dt="2023-11-21T05:11:28.230" v="81" actId="115"/>
          <ac:spMkLst>
            <pc:docMk/>
            <pc:sldMk cId="1826200835" sldId="267"/>
            <ac:spMk id="80" creationId="{08779DFB-EE37-4344-95CC-A4F096B90E96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83" creationId="{1B7256E1-F977-BE91-E27D-05285847C962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84" creationId="{33C7A452-A890-863A-CBCC-D6EEFD71F634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85" creationId="{64A0D8D1-FCBC-7535-73AF-51E506551B24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87" creationId="{8DD0202A-4A49-6BA5-B0BF-BA8C0C59D44E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88" creationId="{46BE8EA8-7A0C-6739-E6E3-377A331E95AF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89" creationId="{7B26F1A6-94D7-6715-0D35-780064CC26CD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0" creationId="{FAAF4983-FDE1-2DCF-780E-AEB9E8DBC581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1" creationId="{F750FE82-6ACB-1B0B-5B3A-5822CEE22556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2" creationId="{96D97D5E-BC38-2DF9-39B8-00590B9DECAB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3" creationId="{A5CF1F39-0BB1-6A78-5062-F8FB80BAD486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4" creationId="{7ECB02C5-F4FC-E16A-B53F-7C4F04766B62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5" creationId="{3746C5C2-0D63-6516-62DC-0CE5C0342EC4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6" creationId="{587D99AC-CD84-4D9D-1AAF-3072BD7E9B00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7" creationId="{6FEC7CF8-F979-8CA1-62C1-9611D7E1AD8D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8" creationId="{3694D92F-E8E9-E959-98BE-F06CC5D268AC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99" creationId="{21805551-B671-BE62-EA85-E90E6A4E8082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00" creationId="{49661CB3-F64B-B28D-CD03-59B7619FC8F6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01" creationId="{DBF23B9D-F16C-D056-53B2-2B32CEB8235E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02" creationId="{030C97B0-B791-F1D2-82E2-90533A9D18F7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03" creationId="{2B612B41-D7A1-3ECE-7FA1-65D1451E242B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04" creationId="{C45EBD4C-3942-276D-6F59-2F36E1A41F1D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08" creationId="{63AC73BD-1C67-A68C-CBAA-BE8FC9D3181A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09" creationId="{0CC84434-5EFB-4B88-5808-0F8F5F65E8A5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0" creationId="{F2571E1C-B24E-B57C-A016-6D25168A738C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1" creationId="{FA9BA683-7BCF-C7C1-DA87-081222605783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2" creationId="{7180F932-738A-0B23-4D6E-5D192B3DD1EB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3" creationId="{089BAF33-F144-FBDA-A96D-93268130402E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4" creationId="{4829E130-CB69-47DF-0245-AD2C1F08DF3B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5" creationId="{8C5B2C4D-2A5D-8F58-8E73-E9CDBA043A9A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6" creationId="{626F68ED-567D-B1BE-0F25-B06991BCF9E4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7" creationId="{42525FC3-1957-72EB-6302-EDB86B1D39BA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8" creationId="{AE35DCAE-CBCC-2AB0-D829-6C8E218968D8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19" creationId="{D2DA8068-E147-CACF-46B7-E57982E6A2FD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0" creationId="{38B0B219-A7BC-FE15-69F0-F55067668665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1" creationId="{EA9E643A-8942-E8C6-8FD6-31957DC4FF62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2" creationId="{65894C4A-68B7-9D86-014E-A9D4D5D295B1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3" creationId="{68954026-0AED-EB1D-7293-BC7105297BA7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4" creationId="{51169E5A-095D-8B1B-D39D-4E1261F86AC7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5" creationId="{6A6692B6-82AD-E13D-BFF6-7BF8B324AC1A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6" creationId="{6BFDE049-E0CF-4BF0-6C9A-2DE6009A16C6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7" creationId="{2B9A9E05-29CD-D9BC-BEFD-F2F46E12DB68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8" creationId="{5622AD2A-7273-49EE-F7AC-64D439F44CBD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29" creationId="{89B3DEC8-5C2B-56CD-CAE8-61A512926B7A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0" creationId="{7E37BA88-EF51-130A-C275-5780D12D774E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1" creationId="{07B285BB-2E40-9FC5-8DA9-193560BDDA30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2" creationId="{E3A618BA-462B-1C7A-D623-10AABF822D2C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3" creationId="{AFF3FA3C-4387-17E4-FD9D-2386D09866B2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4" creationId="{37E5C515-3C1B-06F5-8A4D-988FE4EDB048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5" creationId="{FD742DC9-BB31-6DEB-008C-BC477402CB05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6" creationId="{E6C4B247-063F-21FB-D586-965C0D614D59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7" creationId="{945DF3E6-6884-A6EB-1570-6C1F9DA869E4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8" creationId="{015632C2-CF4E-5192-39B1-2E6B8CEE6AE8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39" creationId="{9DD7FFB6-72E7-00CA-FD17-F5A9732DDCCB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0" creationId="{8BA4F9DA-1A49-863C-AB26-E174D4F9878B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1" creationId="{2F360024-B88F-55B4-A8FC-06B2EE36B6A2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2" creationId="{0627EA48-22C6-C179-2F4A-BBFB0A923E28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3" creationId="{8A7238F5-ECD9-9676-DE20-5F6D1179622C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4" creationId="{96442F06-BEDD-EF3B-0383-9F27D664011F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5" creationId="{46A821C1-78A9-AB34-FFB2-27C18ECE298D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6" creationId="{06E099D1-B15F-D229-C900-2AFBC32F1759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7" creationId="{8468621A-5BBD-9C11-3F8E-9AFA4F87BB4A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8" creationId="{08A02E73-4022-7934-61B4-F8F72357E22A}"/>
          </ac:spMkLst>
        </pc:spChg>
        <pc:spChg chg="mod">
          <ac:chgData name="Stewart Gale" userId="3647ddd2-6040-41ae-a96d-232c23482af8" providerId="ADAL" clId="{29F2399E-88AE-4A87-AF31-7E700A6899AD}" dt="2023-11-21T05:11:23.060" v="79"/>
          <ac:spMkLst>
            <pc:docMk/>
            <pc:sldMk cId="1826200835" sldId="267"/>
            <ac:spMk id="149" creationId="{FA4A5F47-8119-1671-CE63-9059A31971AF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3-11-21T05:11:12.346" v="76" actId="1076"/>
          <ac:grpSpMkLst>
            <pc:docMk/>
            <pc:sldMk cId="1826200835" sldId="267"/>
            <ac:grpSpMk id="76" creationId="{00000000-0000-0000-0000-000000000000}"/>
          </ac:grpSpMkLst>
        </pc:grpChg>
        <pc:grpChg chg="add mod">
          <ac:chgData name="Stewart Gale" userId="3647ddd2-6040-41ae-a96d-232c23482af8" providerId="ADAL" clId="{29F2399E-88AE-4A87-AF31-7E700A6899AD}" dt="2023-11-21T05:11:25.964" v="80" actId="1076"/>
          <ac:grpSpMkLst>
            <pc:docMk/>
            <pc:sldMk cId="1826200835" sldId="267"/>
            <ac:grpSpMk id="77" creationId="{068CE522-F98D-1540-C8F0-DF2A72E32316}"/>
          </ac:grpSpMkLst>
        </pc:grpChg>
        <pc:grpChg chg="mod">
          <ac:chgData name="Stewart Gale" userId="3647ddd2-6040-41ae-a96d-232c23482af8" providerId="ADAL" clId="{29F2399E-88AE-4A87-AF31-7E700A6899AD}" dt="2023-11-21T05:11:23.060" v="79"/>
          <ac:grpSpMkLst>
            <pc:docMk/>
            <pc:sldMk cId="1826200835" sldId="267"/>
            <ac:grpSpMk id="79" creationId="{0C5114E2-6501-8A68-4079-160D64913E74}"/>
          </ac:grpSpMkLst>
        </pc:grpChg>
        <pc:grpChg chg="mod">
          <ac:chgData name="Stewart Gale" userId="3647ddd2-6040-41ae-a96d-232c23482af8" providerId="ADAL" clId="{29F2399E-88AE-4A87-AF31-7E700A6899AD}" dt="2023-11-21T05:11:23.060" v="79"/>
          <ac:grpSpMkLst>
            <pc:docMk/>
            <pc:sldMk cId="1826200835" sldId="267"/>
            <ac:grpSpMk id="82" creationId="{DD98DCC5-0742-BA42-09F5-751DC5ACC82F}"/>
          </ac:grpSpMkLst>
        </pc:grpChg>
        <pc:grpChg chg="mod">
          <ac:chgData name="Stewart Gale" userId="3647ddd2-6040-41ae-a96d-232c23482af8" providerId="ADAL" clId="{29F2399E-88AE-4A87-AF31-7E700A6899AD}" dt="2023-11-21T05:11:23.060" v="79"/>
          <ac:grpSpMkLst>
            <pc:docMk/>
            <pc:sldMk cId="1826200835" sldId="267"/>
            <ac:grpSpMk id="86" creationId="{C4BF7851-5BD7-080A-75CF-E0921373D1BB}"/>
          </ac:grpSpMkLst>
        </pc:grpChg>
        <pc:grpChg chg="mod">
          <ac:chgData name="Stewart Gale" userId="3647ddd2-6040-41ae-a96d-232c23482af8" providerId="ADAL" clId="{29F2399E-88AE-4A87-AF31-7E700A6899AD}" dt="2023-11-21T05:11:23.060" v="79"/>
          <ac:grpSpMkLst>
            <pc:docMk/>
            <pc:sldMk cId="1826200835" sldId="267"/>
            <ac:grpSpMk id="105" creationId="{22793170-634B-6D8A-1E37-2C065FD86BF3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826200835" sldId="267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826200835" sldId="267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826200835" sldId="267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826200835" sldId="267"/>
            <ac:cxnSpMk id="75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1:23.060" v="79"/>
          <ac:cxnSpMkLst>
            <pc:docMk/>
            <pc:sldMk cId="1826200835" sldId="267"/>
            <ac:cxnSpMk id="81" creationId="{999993DB-3EC5-AB14-586A-8DBB0CF47A30}"/>
          </ac:cxnSpMkLst>
        </pc:cxnChg>
        <pc:cxnChg chg="mod">
          <ac:chgData name="Stewart Gale" userId="3647ddd2-6040-41ae-a96d-232c23482af8" providerId="ADAL" clId="{29F2399E-88AE-4A87-AF31-7E700A6899AD}" dt="2023-11-21T05:11:23.060" v="79"/>
          <ac:cxnSpMkLst>
            <pc:docMk/>
            <pc:sldMk cId="1826200835" sldId="267"/>
            <ac:cxnSpMk id="106" creationId="{5DE20D1A-1D30-7834-F5C1-EE49048D6E25}"/>
          </ac:cxnSpMkLst>
        </pc:cxnChg>
        <pc:cxnChg chg="mod">
          <ac:chgData name="Stewart Gale" userId="3647ddd2-6040-41ae-a96d-232c23482af8" providerId="ADAL" clId="{29F2399E-88AE-4A87-AF31-7E700A6899AD}" dt="2023-11-21T05:11:23.060" v="79"/>
          <ac:cxnSpMkLst>
            <pc:docMk/>
            <pc:sldMk cId="1826200835" sldId="267"/>
            <ac:cxnSpMk id="107" creationId="{905F4F7A-4A86-24DD-B295-44DA389855B5}"/>
          </ac:cxnSpMkLst>
        </pc:cxnChg>
      </pc:sldChg>
      <pc:sldChg chg="delSp modSp del mod">
        <pc:chgData name="Stewart Gale" userId="3647ddd2-6040-41ae-a96d-232c23482af8" providerId="ADAL" clId="{29F2399E-88AE-4A87-AF31-7E700A6899AD}" dt="2023-11-21T05:11:30.720" v="82" actId="47"/>
        <pc:sldMkLst>
          <pc:docMk/>
          <pc:sldMk cId="1921776031" sldId="269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71" creationId="{00000000-0000-0000-0000-000000000000}"/>
          </ac:grpSpMkLst>
        </pc:grpChg>
        <pc:grpChg chg="del mod">
          <ac:chgData name="Stewart Gale" userId="3647ddd2-6040-41ae-a96d-232c23482af8" providerId="ADAL" clId="{29F2399E-88AE-4A87-AF31-7E700A6899AD}" dt="2023-11-21T05:11:20.159" v="78" actId="21"/>
          <ac:grpSpMkLst>
            <pc:docMk/>
            <pc:sldMk cId="1921776031" sldId="269"/>
            <ac:grpSpMk id="74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1776031" sldId="269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1776031" sldId="269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1776031" sldId="269"/>
            <ac:cxnSpMk id="73" creationId="{00000000-0000-0000-0000-000000000000}"/>
          </ac:cxnSpMkLst>
        </pc:cxnChg>
      </pc:sldChg>
      <pc:sldChg chg="addSp modSp mod modAnim">
        <pc:chgData name="Stewart Gale" userId="3647ddd2-6040-41ae-a96d-232c23482af8" providerId="ADAL" clId="{29F2399E-88AE-4A87-AF31-7E700A6899AD}" dt="2023-11-21T05:11:50.265" v="89"/>
        <pc:sldMkLst>
          <pc:docMk/>
          <pc:sldMk cId="2749952950" sldId="271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1:36.502" v="84" actId="115"/>
          <ac:spMkLst>
            <pc:docMk/>
            <pc:sldMk cId="2749952950" sldId="271"/>
            <ac:spMk id="7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77" creationId="{5A26EE87-14B0-0D50-693F-29B05B6091B7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78" creationId="{15AD7208-6F2A-53E2-5A61-E41BBE57772E}"/>
          </ac:spMkLst>
        </pc:spChg>
        <pc:spChg chg="mod">
          <ac:chgData name="Stewart Gale" userId="3647ddd2-6040-41ae-a96d-232c23482af8" providerId="ADAL" clId="{29F2399E-88AE-4A87-AF31-7E700A6899AD}" dt="2023-11-21T05:11:46.940" v="88" actId="115"/>
          <ac:spMkLst>
            <pc:docMk/>
            <pc:sldMk cId="2749952950" sldId="271"/>
            <ac:spMk id="80" creationId="{E2CB4B88-19F2-F64D-9D0D-2681C1BE4740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83" creationId="{8AC7B9CB-FAD0-50AF-4621-0C16F1A09995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84" creationId="{D7F48930-C23A-DDDC-6B74-1AB8C9B47C12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85" creationId="{FB018B0F-3269-70A9-29DD-70A06F5AE636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87" creationId="{A42A3D1C-78D3-97D4-171B-E2A306459C73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88" creationId="{3243CE0E-DD29-6DB9-A1A2-143FACBFEFBE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89" creationId="{1B1567ED-7ADC-7EEB-3033-59EB5B11627B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0" creationId="{724E11B7-F537-31E5-8CBB-D88A1706868B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1" creationId="{65F3EA63-86E4-58D2-A830-883DEF4B9D77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2" creationId="{7A887C6A-1017-13D2-61C9-41ADD871FF2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3" creationId="{24A4606A-99F2-7D68-A1F3-45044D62EC7F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4" creationId="{C09F0481-D1CC-71DC-32F6-F7CB1667E474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5" creationId="{39A1AEFA-CAF3-8811-CCC5-8F7220E59107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6" creationId="{9EC75E23-E6A3-5D0F-F227-3CB09E07F054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7" creationId="{7F6DF7DF-B3BE-6716-FFD4-9069848FCB63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8" creationId="{B8567858-883F-BA35-92DB-65A5D53374F5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99" creationId="{800DED49-D3D0-6E09-E4D5-B3340E1E03D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00" creationId="{17184144-2C5C-C612-95F0-EAF27B4AAF3D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01" creationId="{E4187A45-58C3-5FB2-6D0B-5E32F5F723AF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02" creationId="{32FE92D4-1ADB-910C-5B45-BF1448209AD5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03" creationId="{87815683-D3C6-0E81-ED76-2287958777D4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04" creationId="{51B796C9-E85B-F1A3-0ED0-5D3E9AF8AC3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08" creationId="{72EDE5C4-6991-B761-87E5-C93E123A25FF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09" creationId="{44F9DE29-7755-B435-8871-ADD1500E6AE3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0" creationId="{561E3A25-FF45-8C40-EB49-7EF61425787F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1" creationId="{2DF73800-A49B-6931-1F4F-FDBE4F4ACE6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2" creationId="{591219A5-DABB-07A7-A1A2-2A3074B3696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3" creationId="{C1486361-B7E4-F999-A1E3-958BD8BC8BE1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4" creationId="{E80BA17D-0B9D-083F-57FE-7FC99071BDAF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5" creationId="{EE654A2E-93A7-1C29-FAC1-52E435356576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6" creationId="{31DE6FDD-9E6C-F8C4-ADFF-0B9CFBDF8FFF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7" creationId="{6EAE02BE-C182-43B7-A10E-F4B6C07C3D95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8" creationId="{2F962529-3AF6-E054-9069-8D0981E0F32D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19" creationId="{C498587E-77B8-9491-A19A-28206750185B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0" creationId="{CBAA7FB3-09E4-FB81-F389-559743BC596D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1" creationId="{092CC524-6718-082A-3FF7-64975FEB70F0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2" creationId="{6134C3B7-524A-9FA2-537E-F3BCD0F9CFC1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3" creationId="{7DDD687D-BD8C-1F3C-6AA6-64B149E78740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4" creationId="{47D5BB05-5BC6-AA85-8820-A8BDC42CB93C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5" creationId="{33BCF895-5829-B041-6F73-C12E1FE4F93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6" creationId="{0996A903-58FB-1C75-FA03-D3F12167FA83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7" creationId="{52866457-8C01-65C9-DB8F-3968C4E34A02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8" creationId="{8AD80C04-303C-6323-F977-D8D2C0F444BC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29" creationId="{0CC3019B-F45F-6512-6A7F-92C89CDA28D2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0" creationId="{BB0861DA-BA46-ED09-BBB1-860DE3AEEC92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1" creationId="{EBFC285F-5D27-381D-9613-42B03C768124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2" creationId="{F7E49550-36AC-3F76-614B-5EF92828DCA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3" creationId="{2A3536D9-A7D2-A60F-EB2E-BB03805DCF6E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4" creationId="{315831E3-2136-C8FD-1E72-95C57393ABFC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5" creationId="{A93E08E4-410C-80E8-CB31-FD9F509A0A0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6" creationId="{C4CFAFE8-1F7F-4DFD-2D57-C0B312FAF660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7" creationId="{EDA05464-2AEA-8D13-F4E9-B4B66CE92E18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8" creationId="{5D41FCF3-2310-8C34-971A-86273A364384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39" creationId="{ECF53291-C06A-B19F-1400-5BF6FEC2FD2F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0" creationId="{CC66A431-34F7-FFDD-707F-A4FCF69F1353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1" creationId="{77051282-ED4D-93A4-A60B-E51C45637A97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2" creationId="{B604134F-D152-0E80-1C25-7BB45D19432E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3" creationId="{E6ED0F5F-0345-605D-2982-6E1E777C6800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4" creationId="{38F04A49-8E29-8D69-8C0D-AB07605748FB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5" creationId="{A2E7BA0B-4B9C-CF40-0023-52A3392F9409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6" creationId="{15EE8166-AFDF-6C5E-0616-31DB7FA43FEB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7" creationId="{E2A26026-6A1C-2BA1-4DEA-658A4A92754E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8" creationId="{9E5F5909-0076-0307-0127-8D659B11978C}"/>
          </ac:spMkLst>
        </pc:spChg>
        <pc:spChg chg="mod">
          <ac:chgData name="Stewart Gale" userId="3647ddd2-6040-41ae-a96d-232c23482af8" providerId="ADAL" clId="{29F2399E-88AE-4A87-AF31-7E700A6899AD}" dt="2023-11-21T05:11:41.811" v="86"/>
          <ac:spMkLst>
            <pc:docMk/>
            <pc:sldMk cId="2749952950" sldId="271"/>
            <ac:spMk id="149" creationId="{923CF044-C957-C6BA-DB2B-034797C5E5A1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3-11-21T05:11:33.939" v="83" actId="1076"/>
          <ac:grpSpMkLst>
            <pc:docMk/>
            <pc:sldMk cId="2749952950" sldId="271"/>
            <ac:grpSpMk id="75" creationId="{00000000-0000-0000-0000-000000000000}"/>
          </ac:grpSpMkLst>
        </pc:grpChg>
        <pc:grpChg chg="add mod">
          <ac:chgData name="Stewart Gale" userId="3647ddd2-6040-41ae-a96d-232c23482af8" providerId="ADAL" clId="{29F2399E-88AE-4A87-AF31-7E700A6899AD}" dt="2023-11-21T05:11:44.267" v="87" actId="1076"/>
          <ac:grpSpMkLst>
            <pc:docMk/>
            <pc:sldMk cId="2749952950" sldId="271"/>
            <ac:grpSpMk id="76" creationId="{A6AA2E6D-99F5-6691-EBE7-C99DB7F9E402}"/>
          </ac:grpSpMkLst>
        </pc:grpChg>
        <pc:grpChg chg="mod">
          <ac:chgData name="Stewart Gale" userId="3647ddd2-6040-41ae-a96d-232c23482af8" providerId="ADAL" clId="{29F2399E-88AE-4A87-AF31-7E700A6899AD}" dt="2023-11-21T05:11:41.811" v="86"/>
          <ac:grpSpMkLst>
            <pc:docMk/>
            <pc:sldMk cId="2749952950" sldId="271"/>
            <ac:grpSpMk id="79" creationId="{2B46CE54-5B96-AB34-0609-DDB316EC8D1B}"/>
          </ac:grpSpMkLst>
        </pc:grpChg>
        <pc:grpChg chg="mod">
          <ac:chgData name="Stewart Gale" userId="3647ddd2-6040-41ae-a96d-232c23482af8" providerId="ADAL" clId="{29F2399E-88AE-4A87-AF31-7E700A6899AD}" dt="2023-11-21T05:11:41.811" v="86"/>
          <ac:grpSpMkLst>
            <pc:docMk/>
            <pc:sldMk cId="2749952950" sldId="271"/>
            <ac:grpSpMk id="82" creationId="{32BE57B3-0FD1-2956-8085-C7F0D3D8B60B}"/>
          </ac:grpSpMkLst>
        </pc:grpChg>
        <pc:grpChg chg="mod">
          <ac:chgData name="Stewart Gale" userId="3647ddd2-6040-41ae-a96d-232c23482af8" providerId="ADAL" clId="{29F2399E-88AE-4A87-AF31-7E700A6899AD}" dt="2023-11-21T05:11:41.811" v="86"/>
          <ac:grpSpMkLst>
            <pc:docMk/>
            <pc:sldMk cId="2749952950" sldId="271"/>
            <ac:grpSpMk id="86" creationId="{B90DA905-C891-48B0-5872-58FA61730907}"/>
          </ac:grpSpMkLst>
        </pc:grpChg>
        <pc:grpChg chg="mod">
          <ac:chgData name="Stewart Gale" userId="3647ddd2-6040-41ae-a96d-232c23482af8" providerId="ADAL" clId="{29F2399E-88AE-4A87-AF31-7E700A6899AD}" dt="2023-11-21T05:11:41.811" v="86"/>
          <ac:grpSpMkLst>
            <pc:docMk/>
            <pc:sldMk cId="2749952950" sldId="271"/>
            <ac:grpSpMk id="105" creationId="{A65C8D5F-9FD7-0BF0-9086-98C2F133E62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749952950" sldId="271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749952950" sldId="271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749952950" sldId="271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1:41.811" v="86"/>
          <ac:cxnSpMkLst>
            <pc:docMk/>
            <pc:sldMk cId="2749952950" sldId="271"/>
            <ac:cxnSpMk id="81" creationId="{B705D0F9-ED47-BC34-7414-D6FE3FBEB449}"/>
          </ac:cxnSpMkLst>
        </pc:cxnChg>
        <pc:cxnChg chg="mod">
          <ac:chgData name="Stewart Gale" userId="3647ddd2-6040-41ae-a96d-232c23482af8" providerId="ADAL" clId="{29F2399E-88AE-4A87-AF31-7E700A6899AD}" dt="2023-11-21T05:11:41.811" v="86"/>
          <ac:cxnSpMkLst>
            <pc:docMk/>
            <pc:sldMk cId="2749952950" sldId="271"/>
            <ac:cxnSpMk id="106" creationId="{D7170628-AF5A-7110-E7B4-C01089CDA04A}"/>
          </ac:cxnSpMkLst>
        </pc:cxnChg>
        <pc:cxnChg chg="mod">
          <ac:chgData name="Stewart Gale" userId="3647ddd2-6040-41ae-a96d-232c23482af8" providerId="ADAL" clId="{29F2399E-88AE-4A87-AF31-7E700A6899AD}" dt="2023-11-21T05:11:41.811" v="86"/>
          <ac:cxnSpMkLst>
            <pc:docMk/>
            <pc:sldMk cId="2749952950" sldId="271"/>
            <ac:cxnSpMk id="107" creationId="{91B9BC65-9D6C-2588-F0E7-360F9B6D9A47}"/>
          </ac:cxnSpMkLst>
        </pc:cxnChg>
      </pc:sldChg>
      <pc:sldChg chg="delSp modSp del mod">
        <pc:chgData name="Stewart Gale" userId="3647ddd2-6040-41ae-a96d-232c23482af8" providerId="ADAL" clId="{29F2399E-88AE-4A87-AF31-7E700A6899AD}" dt="2023-11-21T05:11:52.083" v="90" actId="47"/>
        <pc:sldMkLst>
          <pc:docMk/>
          <pc:sldMk cId="2596804433" sldId="273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73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72" creationId="{00000000-0000-0000-0000-000000000000}"/>
          </ac:grpSpMkLst>
        </pc:grpChg>
        <pc:grpChg chg="del mod">
          <ac:chgData name="Stewart Gale" userId="3647ddd2-6040-41ae-a96d-232c23482af8" providerId="ADAL" clId="{29F2399E-88AE-4A87-AF31-7E700A6899AD}" dt="2023-11-21T05:11:39.818" v="85" actId="21"/>
          <ac:grpSpMkLst>
            <pc:docMk/>
            <pc:sldMk cId="2596804433" sldId="273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596804433" sldId="273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596804433" sldId="273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596804433" sldId="273"/>
            <ac:cxnSpMk id="74" creationId="{00000000-0000-0000-0000-000000000000}"/>
          </ac:cxnSpMkLst>
        </pc:cxnChg>
      </pc:sldChg>
      <pc:sldChg chg="addSp modSp mod modAnim">
        <pc:chgData name="Stewart Gale" userId="3647ddd2-6040-41ae-a96d-232c23482af8" providerId="ADAL" clId="{29F2399E-88AE-4A87-AF31-7E700A6899AD}" dt="2023-11-21T05:19:35.390" v="207"/>
        <pc:sldMkLst>
          <pc:docMk/>
          <pc:sldMk cId="3162911554" sldId="275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1:57.999" v="92" actId="115"/>
          <ac:spMkLst>
            <pc:docMk/>
            <pc:sldMk cId="3162911554" sldId="275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76" creationId="{B4BDF3E0-DA71-B8F5-3E45-50B31F8B89BE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77" creationId="{B3F1D4EA-6EE8-9D2A-8707-9B5EEDB8AC27}"/>
          </ac:spMkLst>
        </pc:spChg>
        <pc:spChg chg="mod">
          <ac:chgData name="Stewart Gale" userId="3647ddd2-6040-41ae-a96d-232c23482af8" providerId="ADAL" clId="{29F2399E-88AE-4A87-AF31-7E700A6899AD}" dt="2023-11-21T05:12:08.015" v="96" actId="115"/>
          <ac:spMkLst>
            <pc:docMk/>
            <pc:sldMk cId="3162911554" sldId="275"/>
            <ac:spMk id="79" creationId="{7E3EDDB3-678B-7FBC-1BC6-3CBDD6F4F601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82" creationId="{62F42D69-6F4B-6E7E-035F-E37B72753923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83" creationId="{DA685E71-D00C-DFB3-C1FC-DA860FA6F6AA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84" creationId="{B99188C7-3981-4BFB-E6C5-6AE32E0DE837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86" creationId="{819A27FF-805F-A5AC-C08B-8664CFC81659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87" creationId="{7153040E-12F9-A068-F08F-4CA473DD16C1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88" creationId="{E8C1602A-7A84-46B7-7B47-B4B78A2089AF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89" creationId="{E020D6B3-24EF-8485-912B-4FB708DD7A6F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0" creationId="{F4D33BBA-2AFA-83A5-0176-C75F2EFA1F58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1" creationId="{8324438D-77A0-A474-C532-4463AC70C7F3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2" creationId="{5D213E2B-8AAD-F44B-E8E8-C7657F053A6C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3" creationId="{9FA0C28A-730D-6B66-FCE4-0AA0F42DCE80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4" creationId="{9DB7CAC4-5ED6-D854-8594-636BB5F1AE12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5" creationId="{FE7B54AF-4863-0EFD-8E03-5EEC67578193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6" creationId="{44E43CD1-891C-C616-F08A-9E1030A27AD6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7" creationId="{8965D3E7-ADC0-FF3A-9121-8E63FCA05F6C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8" creationId="{1E40EF92-B2AB-6808-DA0C-4F41763D397F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99" creationId="{FA91090F-3390-DB25-B340-4626C8F05C05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00" creationId="{27EC2C60-5AB9-BA9A-58A5-1BC4743BFF2E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01" creationId="{256467C6-4186-4BE4-6492-DCAA1C032DEF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02" creationId="{A7143E84-6789-CCA9-AD22-B0E98F10D5D3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03" creationId="{E34883FE-0D9D-20BE-13A7-67714984CB76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07" creationId="{4F643786-D507-3980-D1D9-EB27B51AFFCB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08" creationId="{C2661E6C-A622-2C1F-B4BF-7200C0096DFA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09" creationId="{F4892C62-3685-B306-D774-F602A2E05411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0" creationId="{BD4CFB85-C887-71C5-A3B5-4D28E8674370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1" creationId="{F8A4C045-7886-7A39-28C8-7DAE1AA08F51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2" creationId="{DEEEAAA4-D10F-0D99-579D-1B0116B5343B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3" creationId="{AB10D5A9-17A3-0574-C169-06540AC64580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4" creationId="{C103D5B9-6EE7-4E96-2A7B-32E4998522E8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5" creationId="{F153D649-36D0-34B4-4A4B-B76A0BB4CBA9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6" creationId="{2B67BC02-E9FD-7449-C420-615FCE217630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7" creationId="{D3C8E89F-3F29-148D-7277-9D7BB2963457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8" creationId="{AE0ECD8D-62B2-8D42-AC9B-D3294D404B56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19" creationId="{893AA439-39A4-3A00-90CE-3B63176C0816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0" creationId="{AAA11719-8D6A-CE64-E1D0-0824538E5831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1" creationId="{4A5DF21B-BF6F-5DE9-B6F5-AFC399F89CD8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2" creationId="{87853C6C-6858-C310-A214-7521BDACC511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3" creationId="{8DEB2040-6CE7-A44E-8E6B-85B5BCE6352D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4" creationId="{1F50065B-4E6F-6E08-EFB7-141F279A17E4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5" creationId="{574359CF-9196-DE45-8B81-6CCD84532DD8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6" creationId="{7A7A3F6C-6AD1-BEA3-03FA-3444368CEEA3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7" creationId="{E300C654-18E3-6C2D-BDA8-D3E4B8949CF9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8" creationId="{EEF7FECA-9F60-9DDC-8B38-4D4EC1B49DEA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29" creationId="{C6094B06-FFAF-EF2A-251C-946EEC07D7FB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0" creationId="{D9652E55-CD8A-BE19-8CE7-448155FFF6F2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1" creationId="{03A8C219-4240-C964-E67F-B4DBDAD16813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2" creationId="{78080D51-E7D9-8930-39B0-E28368CBCAD9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3" creationId="{6AF71B31-3B4F-C220-1183-D1BD2A17F04A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4" creationId="{6A5A796C-E5A7-9E18-D037-5EB3B1D2D3F0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5" creationId="{391C536A-B41D-4EB2-870B-F52980DF1A0E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6" creationId="{11E3E7A5-C318-6072-3CA9-D8D46942F10E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7" creationId="{233DECE8-9CD1-4B8F-5054-5AFCF1DFE3C5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8" creationId="{15866BC0-6C15-9D79-9119-0EE49548464C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39" creationId="{2F281081-58F9-30B0-51E2-09D28F24E3E9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0" creationId="{9F43CED1-2021-A3BF-3C3A-1E681E3E64BE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1" creationId="{9F90AB7C-FD9C-3220-281D-9E8F21E6D1D3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2" creationId="{31E31397-F477-B851-EC4C-2F54EBABC1CA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3" creationId="{3B22CDE8-6B92-E3E6-A6D3-43F01204883E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4" creationId="{8E3DC8F5-93BD-D14B-192C-D5D4AC4D6C23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5" creationId="{338C9168-60CB-7082-26BA-A6445D4170D2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6" creationId="{587AACBE-DD02-80A8-4DE7-E5C52640B39C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7" creationId="{CB93048F-B3CA-92AC-332A-E5B6FB106920}"/>
          </ac:spMkLst>
        </pc:spChg>
        <pc:spChg chg="mod">
          <ac:chgData name="Stewart Gale" userId="3647ddd2-6040-41ae-a96d-232c23482af8" providerId="ADAL" clId="{29F2399E-88AE-4A87-AF31-7E700A6899AD}" dt="2023-11-21T05:12:03.447" v="94"/>
          <ac:spMkLst>
            <pc:docMk/>
            <pc:sldMk cId="3162911554" sldId="275"/>
            <ac:spMk id="148" creationId="{2A732A2F-EA6A-E185-49E9-C9A5FAED3CBD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3-11-21T05:11:54.737" v="91" actId="1076"/>
          <ac:grpSpMkLst>
            <pc:docMk/>
            <pc:sldMk cId="3162911554" sldId="275"/>
            <ac:grpSpMk id="74" creationId="{00000000-0000-0000-0000-000000000000}"/>
          </ac:grpSpMkLst>
        </pc:grpChg>
        <pc:grpChg chg="add mod">
          <ac:chgData name="Stewart Gale" userId="3647ddd2-6040-41ae-a96d-232c23482af8" providerId="ADAL" clId="{29F2399E-88AE-4A87-AF31-7E700A6899AD}" dt="2023-11-21T05:12:05.611" v="95" actId="1076"/>
          <ac:grpSpMkLst>
            <pc:docMk/>
            <pc:sldMk cId="3162911554" sldId="275"/>
            <ac:grpSpMk id="75" creationId="{160592EA-857A-B80E-5F3E-A42A9DE306C2}"/>
          </ac:grpSpMkLst>
        </pc:grpChg>
        <pc:grpChg chg="mod">
          <ac:chgData name="Stewart Gale" userId="3647ddd2-6040-41ae-a96d-232c23482af8" providerId="ADAL" clId="{29F2399E-88AE-4A87-AF31-7E700A6899AD}" dt="2023-11-21T05:12:03.447" v="94"/>
          <ac:grpSpMkLst>
            <pc:docMk/>
            <pc:sldMk cId="3162911554" sldId="275"/>
            <ac:grpSpMk id="78" creationId="{1C9A02DC-8580-3B94-4439-CF6F2C843BDB}"/>
          </ac:grpSpMkLst>
        </pc:grpChg>
        <pc:grpChg chg="mod">
          <ac:chgData name="Stewart Gale" userId="3647ddd2-6040-41ae-a96d-232c23482af8" providerId="ADAL" clId="{29F2399E-88AE-4A87-AF31-7E700A6899AD}" dt="2023-11-21T05:12:03.447" v="94"/>
          <ac:grpSpMkLst>
            <pc:docMk/>
            <pc:sldMk cId="3162911554" sldId="275"/>
            <ac:grpSpMk id="81" creationId="{516EE387-2320-0095-B3F6-05F851260965}"/>
          </ac:grpSpMkLst>
        </pc:grpChg>
        <pc:grpChg chg="mod">
          <ac:chgData name="Stewart Gale" userId="3647ddd2-6040-41ae-a96d-232c23482af8" providerId="ADAL" clId="{29F2399E-88AE-4A87-AF31-7E700A6899AD}" dt="2023-11-21T05:12:03.447" v="94"/>
          <ac:grpSpMkLst>
            <pc:docMk/>
            <pc:sldMk cId="3162911554" sldId="275"/>
            <ac:grpSpMk id="85" creationId="{E86E19EF-352F-BDD6-AA58-EA5AC9F104EE}"/>
          </ac:grpSpMkLst>
        </pc:grpChg>
        <pc:grpChg chg="mod">
          <ac:chgData name="Stewart Gale" userId="3647ddd2-6040-41ae-a96d-232c23482af8" providerId="ADAL" clId="{29F2399E-88AE-4A87-AF31-7E700A6899AD}" dt="2023-11-21T05:12:03.447" v="94"/>
          <ac:grpSpMkLst>
            <pc:docMk/>
            <pc:sldMk cId="3162911554" sldId="275"/>
            <ac:grpSpMk id="104" creationId="{EB0624C8-E16D-8B46-3F6A-B686CC1E4BBC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162911554" sldId="275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162911554" sldId="275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162911554" sldId="275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2:03.447" v="94"/>
          <ac:cxnSpMkLst>
            <pc:docMk/>
            <pc:sldMk cId="3162911554" sldId="275"/>
            <ac:cxnSpMk id="80" creationId="{657B541A-B4D3-BC48-C7F7-B2FCC2540B3C}"/>
          </ac:cxnSpMkLst>
        </pc:cxnChg>
        <pc:cxnChg chg="mod">
          <ac:chgData name="Stewart Gale" userId="3647ddd2-6040-41ae-a96d-232c23482af8" providerId="ADAL" clId="{29F2399E-88AE-4A87-AF31-7E700A6899AD}" dt="2023-11-21T05:12:03.447" v="94"/>
          <ac:cxnSpMkLst>
            <pc:docMk/>
            <pc:sldMk cId="3162911554" sldId="275"/>
            <ac:cxnSpMk id="105" creationId="{C7870512-3006-091F-CCDA-F9717FF7E223}"/>
          </ac:cxnSpMkLst>
        </pc:cxnChg>
        <pc:cxnChg chg="mod">
          <ac:chgData name="Stewart Gale" userId="3647ddd2-6040-41ae-a96d-232c23482af8" providerId="ADAL" clId="{29F2399E-88AE-4A87-AF31-7E700A6899AD}" dt="2023-11-21T05:12:03.447" v="94"/>
          <ac:cxnSpMkLst>
            <pc:docMk/>
            <pc:sldMk cId="3162911554" sldId="275"/>
            <ac:cxnSpMk id="106" creationId="{C13D1E88-EB12-8495-0997-35C3D58C2F39}"/>
          </ac:cxnSpMkLst>
        </pc:cxnChg>
      </pc:sldChg>
      <pc:sldChg chg="delSp modSp del mod">
        <pc:chgData name="Stewart Gale" userId="3647ddd2-6040-41ae-a96d-232c23482af8" providerId="ADAL" clId="{29F2399E-88AE-4A87-AF31-7E700A6899AD}" dt="2023-11-21T05:12:10.009" v="97" actId="47"/>
        <pc:sldMkLst>
          <pc:docMk/>
          <pc:sldMk cId="1926847724" sldId="277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73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72" creationId="{00000000-0000-0000-0000-000000000000}"/>
          </ac:grpSpMkLst>
        </pc:grpChg>
        <pc:grpChg chg="del mod">
          <ac:chgData name="Stewart Gale" userId="3647ddd2-6040-41ae-a96d-232c23482af8" providerId="ADAL" clId="{29F2399E-88AE-4A87-AF31-7E700A6899AD}" dt="2023-11-21T05:12:01.369" v="93" actId="21"/>
          <ac:grpSpMkLst>
            <pc:docMk/>
            <pc:sldMk cId="1926847724" sldId="277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6847724" sldId="277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6847724" sldId="277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6847724" sldId="277"/>
            <ac:cxnSpMk id="74" creationId="{00000000-0000-0000-0000-000000000000}"/>
          </ac:cxnSpMkLst>
        </pc:cxnChg>
      </pc:sldChg>
      <pc:sldChg chg="addSp modSp mod modAnim">
        <pc:chgData name="Stewart Gale" userId="3647ddd2-6040-41ae-a96d-232c23482af8" providerId="ADAL" clId="{29F2399E-88AE-4A87-AF31-7E700A6899AD}" dt="2023-11-21T05:31:04.408" v="209" actId="115"/>
        <pc:sldMkLst>
          <pc:docMk/>
          <pc:sldMk cId="1772354907" sldId="280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2:22.781" v="102" actId="1076"/>
          <ac:spMkLst>
            <pc:docMk/>
            <pc:sldMk cId="1772354907" sldId="280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31:01.006" v="208" actId="115"/>
          <ac:spMkLst>
            <pc:docMk/>
            <pc:sldMk cId="1772354907" sldId="280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78" creationId="{79760CA3-8C65-9AAD-63CD-5EA8385C7344}"/>
          </ac:spMkLst>
        </pc:spChg>
        <pc:spChg chg="mod">
          <ac:chgData name="Stewart Gale" userId="3647ddd2-6040-41ae-a96d-232c23482af8" providerId="ADAL" clId="{29F2399E-88AE-4A87-AF31-7E700A6899AD}" dt="2023-11-21T05:31:04.408" v="209" actId="115"/>
          <ac:spMkLst>
            <pc:docMk/>
            <pc:sldMk cId="1772354907" sldId="280"/>
            <ac:spMk id="80" creationId="{5614DE21-D427-2159-A600-A4E408218F9B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85" creationId="{BBE58CC4-E97E-8202-2F6E-2D094485F574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86" creationId="{13045E42-37E4-30CF-8118-304EEA958986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87" creationId="{06F8CD29-DE52-1DFD-8673-379D1990A9B4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89" creationId="{836DD1D0-BABE-A364-5A9A-16977654A5DC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0" creationId="{B70A3F07-D6E8-0D5A-AFD7-D18D2E6697ED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1" creationId="{9AB1039A-6745-F26A-7B83-84C48870CC16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2" creationId="{31EE2073-82A8-071C-1BCA-99975DF44920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3" creationId="{027CA13B-7CDB-6469-804B-3AF5E1142DA3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4" creationId="{435F4F1A-E288-AD7A-00CF-B180CD1AAB8A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5" creationId="{87728CAA-96DF-0050-222A-E8F43F1EECFB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6" creationId="{3940F1CF-2F61-AA50-95C9-67051C1CD18C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7" creationId="{86E69953-0482-B21B-E60A-7FE6B7B3E1C1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8" creationId="{988A8E7F-7E8B-CC5F-F11A-FABF87135CB9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99" creationId="{88D24391-6261-3F17-3A41-F42DE57B8F7F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00" creationId="{6D4DE9EE-9276-6821-A6A9-8E6E624F2875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01" creationId="{8D89B539-E64A-77A6-0555-1A8C705FCC48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02" creationId="{58BF680B-A9C1-4B8B-8839-9FD8B0BDBA5E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03" creationId="{7DA128D6-1C84-B1F0-A995-FC27AA7448E6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04" creationId="{DAEFF1AF-E640-5228-F9ED-C3D361138984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05" creationId="{7EF7871F-03C5-AB87-9E2F-CEE16EF8EB88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06" creationId="{2CB40170-86AF-96E6-A551-8DB7BEE03A7B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0" creationId="{FBF6AAB7-2740-CB18-CB3C-3079D116E78B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1" creationId="{E68DBED6-3EDA-9CC6-2426-0098AD10F310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2" creationId="{7435B369-5597-DDB7-345D-CCE0EA84E3E9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3" creationId="{6D91D91C-1195-87B2-9350-937E9A1ED4D3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4" creationId="{55FD11EA-0237-0B5C-EE1A-2898F1DFC95E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5" creationId="{D56D0364-59D7-B387-5690-86370C62C3EC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6" creationId="{27BF5031-DF35-7E53-912C-3345B279C8FE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7" creationId="{853C04BD-605D-0EB6-F15F-42CCE4496419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8" creationId="{F7F3A536-9132-F975-397C-8CA9EF882F67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19" creationId="{3AFA38BC-A5E5-EE60-78FA-6449E75538DE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0" creationId="{484B5D90-8E36-AEC2-6629-62AEF722A2F9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1" creationId="{BF679EC0-6999-4C1F-635F-D0EB00D2AEAF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2" creationId="{C6D0C0C8-FF1B-A51D-30CD-A042D697BBC5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3" creationId="{A4D63950-A125-68B6-D5AF-FD2D2D941D8C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4" creationId="{C983FF21-515C-DE89-61C9-B3C16718421D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5" creationId="{584AE827-B7E5-8C4E-2787-496EFE99C651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6" creationId="{07974AB4-762D-9FB8-4690-27C6E59BFB10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7" creationId="{CDC03C9B-0B00-E771-BF4A-FA6F78BCEBB9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8" creationId="{CA7EF070-A328-B652-BD2B-EB487BBC7328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29" creationId="{121FF99D-1534-DFFA-8A0F-D15CE80AB7BE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0" creationId="{12AFAACD-5DB9-5A40-2848-2CF017546D6F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1" creationId="{29CA23C6-F1C2-2116-47F6-A261DE55FC3F}"/>
          </ac:spMkLst>
        </pc:spChg>
        <pc:spChg chg="mod">
          <ac:chgData name="Stewart Gale" userId="3647ddd2-6040-41ae-a96d-232c23482af8" providerId="ADAL" clId="{29F2399E-88AE-4A87-AF31-7E700A6899AD}" dt="2023-11-21T05:12:53.783" v="115" actId="1076"/>
          <ac:spMkLst>
            <pc:docMk/>
            <pc:sldMk cId="1772354907" sldId="280"/>
            <ac:spMk id="132" creationId="{470F52D0-5889-B98B-520C-A98B8E8054A8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3" creationId="{5FA46C8F-85CE-8D22-E285-EF3484E24E66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4" creationId="{D35128BF-1789-4E3C-E9CA-F240CE6ED816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5" creationId="{EF3EF939-7E1F-76BD-DD9F-29E53F11B4BF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6" creationId="{7EC83015-2271-55A6-653B-0114D91D13BB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7" creationId="{C7D59AD5-A01C-432A-C99F-3633206D861D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8" creationId="{1AD4278E-D5AB-F51A-0C1B-8C5EE80A7909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39" creationId="{CE4DEFCB-BBD5-64C9-F093-0F25322D40BB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0" creationId="{72BB955F-05CD-AADA-6BAA-16521D0A2FD9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1" creationId="{F6598B44-84E0-BF0A-1BF3-AF04A79F5F5D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2" creationId="{CDAD8D48-1B65-56A2-0F67-AD2A757EFCBD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3" creationId="{626E6AD6-35B0-1733-B375-DC7FB3747142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4" creationId="{AF9B5283-5EE1-36E0-D2CE-7EA1D7CD7623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5" creationId="{17B216E9-A945-5460-DC21-0C0CF701D8EC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6" creationId="{A0AEE6EB-1239-A953-472F-E1674F0A154B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7" creationId="{60820D87-B65D-C02D-162C-40B02B3D1BAB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8" creationId="{E6C07B98-599D-83A8-1795-05A02747CB4F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49" creationId="{12C60836-DF41-7744-FBEC-77D659DBFB9E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50" creationId="{3E6BB286-18A9-FEB5-BDAF-155335A09ECF}"/>
          </ac:spMkLst>
        </pc:spChg>
        <pc:spChg chg="mod">
          <ac:chgData name="Stewart Gale" userId="3647ddd2-6040-41ae-a96d-232c23482af8" providerId="ADAL" clId="{29F2399E-88AE-4A87-AF31-7E700A6899AD}" dt="2023-11-21T05:12:43.242" v="110"/>
          <ac:spMkLst>
            <pc:docMk/>
            <pc:sldMk cId="1772354907" sldId="280"/>
            <ac:spMk id="151" creationId="{738C56B5-E752-676D-64CE-F4BB562E3FA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3-11-21T05:12:35.561" v="107" actId="1076"/>
          <ac:grpSpMkLst>
            <pc:docMk/>
            <pc:sldMk cId="1772354907" sldId="280"/>
            <ac:grpSpMk id="76" creationId="{00000000-0000-0000-0000-000000000000}"/>
          </ac:grpSpMkLst>
        </pc:grpChg>
        <pc:grpChg chg="add mod">
          <ac:chgData name="Stewart Gale" userId="3647ddd2-6040-41ae-a96d-232c23482af8" providerId="ADAL" clId="{29F2399E-88AE-4A87-AF31-7E700A6899AD}" dt="2023-11-21T05:12:59.736" v="116" actId="1076"/>
          <ac:grpSpMkLst>
            <pc:docMk/>
            <pc:sldMk cId="1772354907" sldId="280"/>
            <ac:grpSpMk id="77" creationId="{F9583188-DA96-358C-373F-069F6318DAA7}"/>
          </ac:grpSpMkLst>
        </pc:grpChg>
        <pc:grpChg chg="mod">
          <ac:chgData name="Stewart Gale" userId="3647ddd2-6040-41ae-a96d-232c23482af8" providerId="ADAL" clId="{29F2399E-88AE-4A87-AF31-7E700A6899AD}" dt="2023-11-21T05:12:43.242" v="110"/>
          <ac:grpSpMkLst>
            <pc:docMk/>
            <pc:sldMk cId="1772354907" sldId="280"/>
            <ac:grpSpMk id="79" creationId="{0A9877E5-206C-E678-939C-314881C8D29A}"/>
          </ac:grpSpMkLst>
        </pc:grpChg>
        <pc:grpChg chg="mod">
          <ac:chgData name="Stewart Gale" userId="3647ddd2-6040-41ae-a96d-232c23482af8" providerId="ADAL" clId="{29F2399E-88AE-4A87-AF31-7E700A6899AD}" dt="2023-11-21T05:12:43.242" v="110"/>
          <ac:grpSpMkLst>
            <pc:docMk/>
            <pc:sldMk cId="1772354907" sldId="280"/>
            <ac:grpSpMk id="84" creationId="{0E65B779-73E9-4ABF-B5F2-A92E6CD6C836}"/>
          </ac:grpSpMkLst>
        </pc:grpChg>
        <pc:grpChg chg="mod">
          <ac:chgData name="Stewart Gale" userId="3647ddd2-6040-41ae-a96d-232c23482af8" providerId="ADAL" clId="{29F2399E-88AE-4A87-AF31-7E700A6899AD}" dt="2023-11-21T05:12:43.242" v="110"/>
          <ac:grpSpMkLst>
            <pc:docMk/>
            <pc:sldMk cId="1772354907" sldId="280"/>
            <ac:grpSpMk id="88" creationId="{1634CDBF-8DC1-4B69-FF37-4086BF040018}"/>
          </ac:grpSpMkLst>
        </pc:grpChg>
        <pc:grpChg chg="mod">
          <ac:chgData name="Stewart Gale" userId="3647ddd2-6040-41ae-a96d-232c23482af8" providerId="ADAL" clId="{29F2399E-88AE-4A87-AF31-7E700A6899AD}" dt="2023-11-21T05:12:43.242" v="110"/>
          <ac:grpSpMkLst>
            <pc:docMk/>
            <pc:sldMk cId="1772354907" sldId="280"/>
            <ac:grpSpMk id="107" creationId="{C17466DC-84AC-51F0-07E8-020D90CF6BB1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75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2:43.242" v="110"/>
          <ac:cxnSpMkLst>
            <pc:docMk/>
            <pc:sldMk cId="1772354907" sldId="280"/>
            <ac:cxnSpMk id="81" creationId="{D5924654-86A8-5687-4011-99829FFDC107}"/>
          </ac:cxnSpMkLst>
        </pc:cxnChg>
        <pc:cxnChg chg="mod">
          <ac:chgData name="Stewart Gale" userId="3647ddd2-6040-41ae-a96d-232c23482af8" providerId="ADAL" clId="{29F2399E-88AE-4A87-AF31-7E700A6899AD}" dt="2023-11-21T05:12:43.242" v="110"/>
          <ac:cxnSpMkLst>
            <pc:docMk/>
            <pc:sldMk cId="1772354907" sldId="280"/>
            <ac:cxnSpMk id="82" creationId="{A890E7EC-DE44-5568-8502-5AEDAC1DEA24}"/>
          </ac:cxnSpMkLst>
        </pc:cxnChg>
        <pc:cxnChg chg="mod">
          <ac:chgData name="Stewart Gale" userId="3647ddd2-6040-41ae-a96d-232c23482af8" providerId="ADAL" clId="{29F2399E-88AE-4A87-AF31-7E700A6899AD}" dt="2023-11-21T05:12:43.242" v="110"/>
          <ac:cxnSpMkLst>
            <pc:docMk/>
            <pc:sldMk cId="1772354907" sldId="280"/>
            <ac:cxnSpMk id="83" creationId="{5480E4D4-38AB-AB98-AA4C-A110A8E887A6}"/>
          </ac:cxnSpMkLst>
        </pc:cxnChg>
        <pc:cxnChg chg="mod">
          <ac:chgData name="Stewart Gale" userId="3647ddd2-6040-41ae-a96d-232c23482af8" providerId="ADAL" clId="{29F2399E-88AE-4A87-AF31-7E700A6899AD}" dt="2023-11-21T05:12:43.242" v="110"/>
          <ac:cxnSpMkLst>
            <pc:docMk/>
            <pc:sldMk cId="1772354907" sldId="280"/>
            <ac:cxnSpMk id="108" creationId="{E5615625-60AD-3964-6EE9-413D575BFE3A}"/>
          </ac:cxnSpMkLst>
        </pc:cxnChg>
        <pc:cxnChg chg="mod">
          <ac:chgData name="Stewart Gale" userId="3647ddd2-6040-41ae-a96d-232c23482af8" providerId="ADAL" clId="{29F2399E-88AE-4A87-AF31-7E700A6899AD}" dt="2023-11-21T05:12:43.242" v="110"/>
          <ac:cxnSpMkLst>
            <pc:docMk/>
            <pc:sldMk cId="1772354907" sldId="280"/>
            <ac:cxnSpMk id="109" creationId="{1F8886BC-8F56-6D1B-2141-A8810CEE63F1}"/>
          </ac:cxnSpMkLst>
        </pc:cxnChg>
      </pc:sldChg>
      <pc:sldChg chg="delSp modSp del mod">
        <pc:chgData name="Stewart Gale" userId="3647ddd2-6040-41ae-a96d-232c23482af8" providerId="ADAL" clId="{29F2399E-88AE-4A87-AF31-7E700A6899AD}" dt="2023-11-21T05:13:01.215" v="117" actId="47"/>
        <pc:sldMkLst>
          <pc:docMk/>
          <pc:sldMk cId="375197954" sldId="282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71" creationId="{00000000-0000-0000-0000-000000000000}"/>
          </ac:grpSpMkLst>
        </pc:grpChg>
        <pc:grpChg chg="del mod">
          <ac:chgData name="Stewart Gale" userId="3647ddd2-6040-41ae-a96d-232c23482af8" providerId="ADAL" clId="{29F2399E-88AE-4A87-AF31-7E700A6899AD}" dt="2023-11-21T05:12:41.400" v="109" actId="21"/>
          <ac:grpSpMkLst>
            <pc:docMk/>
            <pc:sldMk cId="375197954" sldId="282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75" creationId="{00000000-0000-0000-0000-000000000000}"/>
          </ac:cxnSpMkLst>
        </pc:cxnChg>
      </pc:sldChg>
      <pc:sldChg chg="addSp delSp modSp mod modAnim">
        <pc:chgData name="Stewart Gale" userId="3647ddd2-6040-41ae-a96d-232c23482af8" providerId="ADAL" clId="{29F2399E-88AE-4A87-AF31-7E700A6899AD}" dt="2023-11-21T05:16:08.786" v="205"/>
        <pc:sldMkLst>
          <pc:docMk/>
          <pc:sldMk cId="1134217450" sldId="284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4:34.513" v="164" actId="20577"/>
          <ac:spMkLst>
            <pc:docMk/>
            <pc:sldMk cId="1134217450" sldId="284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76" creationId="{7190C21B-B555-A1B6-B05B-9535C362B080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78" creationId="{E5ACEBE8-4FC6-BD1F-6F9D-344EC7B16255}"/>
          </ac:spMkLst>
        </pc:spChg>
        <pc:spChg chg="mod">
          <ac:chgData name="Stewart Gale" userId="3647ddd2-6040-41ae-a96d-232c23482af8" providerId="ADAL" clId="{29F2399E-88AE-4A87-AF31-7E700A6899AD}" dt="2023-11-21T05:15:31.674" v="184" actId="1076"/>
          <ac:spMkLst>
            <pc:docMk/>
            <pc:sldMk cId="1134217450" sldId="284"/>
            <ac:spMk id="80" creationId="{B5DAD5AE-EFCE-A9E1-62E2-6ADC34B5015A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82" creationId="{2B77F0E6-13A2-9998-05F6-07D846950D2F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83" creationId="{55E92039-5E1B-B686-D35D-3180C88FF1AE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84" creationId="{50E6BCA7-363C-7340-BB43-241EB04E33F3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86" creationId="{BADD0DC2-B8DE-BC60-AEF6-37F27E324EEE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87" creationId="{1F01737F-0690-F3D8-E376-3EF6BB7C1600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88" creationId="{35842EA4-E156-0190-D571-C378AEAA07CE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89" creationId="{6792147C-CF41-5137-74A9-F3885C668E7B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0" creationId="{4F675153-596E-E39A-0BB4-05660C05BD32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1" creationId="{22A3E7C9-BEE2-DCF3-69C0-7A81E319036F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2" creationId="{6018D66E-FC27-36AF-D76F-7589620F0DB6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3" creationId="{F3339D9B-E022-FE24-F3B3-29381B494BCB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4" creationId="{73545BCF-9355-AAA6-F56B-05532A03452C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5" creationId="{389D24AD-C091-1AEF-44C1-8D1C232A4332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6" creationId="{64C7323D-781E-3A66-4652-22C8DD1D8780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7" creationId="{CBDFC971-077F-A932-6092-895364A83EAF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8" creationId="{22FC3677-7697-5B32-CDF1-B0B8B4004119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99" creationId="{2A83D854-3571-6409-6E47-1F297018D7EC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00" creationId="{9CABD5BB-4BDC-FA65-F995-1078A08D4175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01" creationId="{FF851541-2D37-2E5C-7FC2-5103C72915F3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02" creationId="{17FB2C00-8C52-1F81-2135-DBA478D206DD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03" creationId="{1447749F-67FA-04E4-8B5B-7251BEA79536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07" creationId="{22F8BCD3-C89C-E778-D092-A041E97B8FE4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08" creationId="{149D1538-9542-26EF-2F90-4BE34BD885EB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09" creationId="{9111737E-CF93-9A2E-0216-AB8A439FAAD5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0" creationId="{8B72CEC4-C3AE-F8C4-67CB-10491CBE532F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1" creationId="{9EF51782-9603-4145-E3FF-7221B53B42D8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2" creationId="{8DB82A93-3EDF-F5A4-C0DF-27F888B71B52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3" creationId="{4177BAD4-3870-1F9A-8FCC-DE9E4DAF9420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4" creationId="{DF6C8D1E-E272-814B-05A8-C54E6F60A97E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5" creationId="{2A7F8C23-B963-7EF7-DC8D-04AF2599E890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6" creationId="{75188C32-755F-1E87-5AD9-9E161E4A956B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7" creationId="{EB530955-A07D-F7B6-E75D-ED96A5E72D31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8" creationId="{65811F2E-1A70-5E41-F6CB-4CE592093439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19" creationId="{C1776253-A70E-6174-E5F5-16E1A1113BD0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0" creationId="{A076C845-FB82-C175-04F3-6673D3F6BD7C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1" creationId="{B95324C5-AD61-5F32-D58B-AF9E9B4FB677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2" creationId="{B0F4C730-FC62-A519-1854-216AD7DBB38A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3" creationId="{A1A458D2-1EEA-681C-A5D1-B26196D82568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4" creationId="{AC17E281-1C8C-67FE-79DD-97482EC015FF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5" creationId="{9DC853E5-86B9-B8A6-3EA7-F12097321CA5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6" creationId="{A1707B48-ACCB-975B-64D8-3B30645EABF9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7" creationId="{9EA83100-7BDB-8EB6-F871-C6ED36737A28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8" creationId="{1FBD1F48-9F1C-7328-4202-0EFA019E297B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29" creationId="{0E450307-59FB-1DBE-9154-A60ADE1F4851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0" creationId="{107418DF-846D-0539-BCEA-33C571CEEC21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1" creationId="{D5D35C1F-8EE5-5C2F-C5D4-1439F24FF027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2" creationId="{8283A91A-EFE3-8117-729E-1165E3D586E3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3" creationId="{9126B5FA-9A14-2327-E863-06EE161F338D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4" creationId="{730E98A5-C92C-E9BC-0C8F-BD4C769F18DE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5" creationId="{928EBCA4-5312-3FC3-3E4B-30655A95D247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6" creationId="{CCCB4E6D-D909-7A9A-3A10-F5450D657675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7" creationId="{E38408B3-AAA2-DA8F-26E0-E1B52EE9FA0A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8" creationId="{EA7336CC-05D9-CF08-2391-D5FB74DFEB92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39" creationId="{1DE647A0-22A3-F863-2E35-325A12072488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0" creationId="{AC1346A6-0183-939C-F8BB-5B216A2FF65E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1" creationId="{EC74F15B-4D70-AAB5-E564-485B3C3E3B4B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2" creationId="{3D356D30-EB4A-9FFD-D64D-06FBA4D5A978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3" creationId="{AD291BDA-1155-A8DD-AD47-911F3C2B89C9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4" creationId="{D5D0DEDB-9783-53A6-4C45-2B668C8E4A8A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5" creationId="{CEB8D9C9-3862-E2A6-B2E7-12167DB4EAF2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6" creationId="{9858C970-48A1-C05B-B82D-B101A81B9AF9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7" creationId="{C4C3B2CF-EEC7-7506-6A0D-FFBAF9519755}"/>
          </ac:spMkLst>
        </pc:spChg>
        <pc:spChg chg="mod">
          <ac:chgData name="Stewart Gale" userId="3647ddd2-6040-41ae-a96d-232c23482af8" providerId="ADAL" clId="{29F2399E-88AE-4A87-AF31-7E700A6899AD}" dt="2023-11-21T05:13:22.466" v="123"/>
          <ac:spMkLst>
            <pc:docMk/>
            <pc:sldMk cId="1134217450" sldId="284"/>
            <ac:spMk id="148" creationId="{7146F681-D30F-FC2A-030E-1753885FC433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50" creationId="{0335A54C-A64D-B9B9-9022-A5619FA8B2CA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52" creationId="{2FA00606-FAD4-1352-6E9B-F0DC6134E92E}"/>
          </ac:spMkLst>
        </pc:spChg>
        <pc:spChg chg="mod">
          <ac:chgData name="Stewart Gale" userId="3647ddd2-6040-41ae-a96d-232c23482af8" providerId="ADAL" clId="{29F2399E-88AE-4A87-AF31-7E700A6899AD}" dt="2023-11-21T05:15:35.765" v="188" actId="403"/>
          <ac:spMkLst>
            <pc:docMk/>
            <pc:sldMk cId="1134217450" sldId="284"/>
            <ac:spMk id="155" creationId="{A7C401EC-3A6C-B7D9-0DD3-5E1B44A100DF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57" creationId="{BE3FA8C4-8254-271B-EBBA-F0C35FC7FBB9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58" creationId="{9F9EBCFF-B144-AD60-55E1-9D17D8A4A7D8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59" creationId="{B605A59C-8A2F-E564-A76C-55B56D67A41A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1" creationId="{EBB61673-EDEF-316C-D9AC-F83FB095212C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2" creationId="{CBE74A2C-18D5-4761-14F4-7EBA4F7D028B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3" creationId="{F6C4CC69-4AE7-27D8-5C75-0C01626B0404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4" creationId="{2D6A6C59-7FFA-BA71-5D7A-065CAE0D3A44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5" creationId="{7D62F4B5-883C-1C3A-E2C2-27F3764A09F0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6" creationId="{F3004615-80CB-A340-68CF-C6FD4C065555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7" creationId="{23CA1E0A-91ED-6881-3F63-227B46D0115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8" creationId="{5423B70A-E420-CDAD-B25B-F8DE1387A07C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69" creationId="{B4C963B4-E202-DB6C-11E0-E4C1A659E33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0" creationId="{5AE86BBA-70FC-BB0E-1850-05E1E20A4849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1" creationId="{AECD3093-C938-D979-4C8B-05A6243155D8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2" creationId="{F457B801-0BA9-BC57-0DFB-12ABAB1BCD66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3" creationId="{48DFFD77-1800-F842-8ED7-A0EA452774EC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4" creationId="{71EA63E1-FEDD-6B8E-EC4E-0D1F722DFE4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5" creationId="{8CBB2678-D7ED-44BF-566A-ADFB64A72321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6" creationId="{670E6D70-474B-5C8D-12AE-3E6A0DFDF4E8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7" creationId="{4EDCE68B-7F32-CE2D-468F-507D6926F67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78" creationId="{66EBC603-031F-3EE6-180F-868317E34E41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82" creationId="{1596AF83-70F4-0836-5630-5F2881C6922E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83" creationId="{856F3140-CECC-0B6E-EE7C-68711BD8809F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84" creationId="{8F6354A2-912C-16B8-25CB-324A0D8DE0AF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85" creationId="{6EE7BE11-CD94-073F-1859-2DFFDD591C51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86" creationId="{1CBD7402-9191-6508-D09F-F4480C233BDC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87" creationId="{888C4D64-2976-3148-DE7F-94304F019314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88" creationId="{4A3D94D9-583D-8BF9-3DDD-3E51C252EDAC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89" creationId="{7CCD9AFA-C28A-A913-31FB-4618A1F4FEAF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0" creationId="{5E2205EC-1C11-59E8-BB17-AD2255F25758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1" creationId="{1C4959E9-D324-0949-A579-4D9823600D41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2" creationId="{EA98378D-237C-C6E6-5157-EC22268DD15B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3" creationId="{9DB9582A-278C-5A13-5366-D6051232FBD4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4" creationId="{115336DB-DFB8-0590-8553-00B2EF94EE6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5" creationId="{E37CABCA-C5E7-CBBE-4078-5C9C66A1CDF0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6" creationId="{C2912384-D4ED-3216-233C-9A8747040600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7" creationId="{C628DA02-7FE2-AF3F-9DCF-372248069806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8" creationId="{ADCA553F-167C-E6E1-142E-FAF40BF88001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199" creationId="{F2B3637C-37C9-A2F3-DA53-D3EA9791A6F1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0" creationId="{9AD55003-BD18-5232-F1B2-BB1720873D99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1" creationId="{62CCAA52-161A-5D16-E3DE-554EA2EBAD4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2" creationId="{71B1B0C5-8C80-2601-5935-5C275FF7861F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3" creationId="{D9BA2A14-393E-8DA3-A02E-96E3C0E29F54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4" creationId="{CE7D2F78-1E09-CEA7-7300-A22C475A28DE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5" creationId="{12241E58-8B7B-0975-AF34-0A4C35E4EE31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6" creationId="{03163AD8-6A5C-A227-EA27-DB23B17A1FAC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7" creationId="{617291CA-0331-2C56-DCD3-D068FF04424C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8" creationId="{E95E7901-91DC-17B4-0924-9E675E5E0E48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09" creationId="{AD7D787F-219D-80E0-65D6-5F71F1D67EE8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0" creationId="{92A2C235-1B78-25B8-715F-479CA6B80F97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1" creationId="{1DD5999F-D563-0059-0731-D239606CF07A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2" creationId="{AA23CD96-A403-9D8F-364D-555AE1B972BE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3" creationId="{57389F40-3DCF-0ADD-EC2C-4885257A705C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4" creationId="{1FBE28FF-3335-B6D2-B30C-24B070FCDEE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5" creationId="{A97946F4-22AA-1872-EB05-40B874AA86AB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6" creationId="{B8891E7C-CED4-0D68-AAFA-B15AE343C40F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7" creationId="{0ABEFAB7-0313-8DC0-75F4-2AB9F175933F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8" creationId="{DDF8FC38-E4C1-CFB0-0839-49B533D4A665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19" creationId="{8602784B-83B8-8325-B037-F2B2D36974A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20" creationId="{977D6715-AC5C-D145-3B3B-D57D34578E90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21" creationId="{C5DDF283-3E0C-97CC-0E3E-87764B20D28D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22" creationId="{B6766DFD-8E01-397C-CDFD-80E7B68BA0B2}"/>
          </ac:spMkLst>
        </pc:spChg>
        <pc:spChg chg="mod">
          <ac:chgData name="Stewart Gale" userId="3647ddd2-6040-41ae-a96d-232c23482af8" providerId="ADAL" clId="{29F2399E-88AE-4A87-AF31-7E700A6899AD}" dt="2023-11-21T05:14:51.589" v="170"/>
          <ac:spMkLst>
            <pc:docMk/>
            <pc:sldMk cId="1134217450" sldId="284"/>
            <ac:spMk id="223" creationId="{EC7536E5-6699-B77E-A9A6-E3C6B91D8E18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71" creationId="{00000000-0000-0000-0000-000000000000}"/>
          </ac:grpSpMkLst>
        </pc:grpChg>
        <pc:grpChg chg="add del mod">
          <ac:chgData name="Stewart Gale" userId="3647ddd2-6040-41ae-a96d-232c23482af8" providerId="ADAL" clId="{29F2399E-88AE-4A87-AF31-7E700A6899AD}" dt="2023-11-21T05:14:40.907" v="165" actId="478"/>
          <ac:grpSpMkLst>
            <pc:docMk/>
            <pc:sldMk cId="1134217450" sldId="284"/>
            <ac:grpSpMk id="74" creationId="{00000000-0000-0000-0000-000000000000}"/>
          </ac:grpSpMkLst>
        </pc:grpChg>
        <pc:grpChg chg="add del mod">
          <ac:chgData name="Stewart Gale" userId="3647ddd2-6040-41ae-a96d-232c23482af8" providerId="ADAL" clId="{29F2399E-88AE-4A87-AF31-7E700A6899AD}" dt="2023-11-21T05:14:43.187" v="166" actId="1076"/>
          <ac:grpSpMkLst>
            <pc:docMk/>
            <pc:sldMk cId="1134217450" sldId="284"/>
            <ac:grpSpMk id="75" creationId="{9C4D57E2-57DC-1AF0-F307-F8741FCD50B5}"/>
          </ac:grpSpMkLst>
        </pc:grpChg>
        <pc:grpChg chg="mod">
          <ac:chgData name="Stewart Gale" userId="3647ddd2-6040-41ae-a96d-232c23482af8" providerId="ADAL" clId="{29F2399E-88AE-4A87-AF31-7E700A6899AD}" dt="2023-11-21T05:13:22.466" v="123"/>
          <ac:grpSpMkLst>
            <pc:docMk/>
            <pc:sldMk cId="1134217450" sldId="284"/>
            <ac:grpSpMk id="77" creationId="{E346B887-59C5-5F4B-5369-EE82BA419106}"/>
          </ac:grpSpMkLst>
        </pc:grpChg>
        <pc:grpChg chg="mod">
          <ac:chgData name="Stewart Gale" userId="3647ddd2-6040-41ae-a96d-232c23482af8" providerId="ADAL" clId="{29F2399E-88AE-4A87-AF31-7E700A6899AD}" dt="2023-11-21T05:13:22.466" v="123"/>
          <ac:grpSpMkLst>
            <pc:docMk/>
            <pc:sldMk cId="1134217450" sldId="284"/>
            <ac:grpSpMk id="81" creationId="{F015FF13-F680-DA2F-0A3C-11D3255AB335}"/>
          </ac:grpSpMkLst>
        </pc:grpChg>
        <pc:grpChg chg="mod">
          <ac:chgData name="Stewart Gale" userId="3647ddd2-6040-41ae-a96d-232c23482af8" providerId="ADAL" clId="{29F2399E-88AE-4A87-AF31-7E700A6899AD}" dt="2023-11-21T05:13:22.466" v="123"/>
          <ac:grpSpMkLst>
            <pc:docMk/>
            <pc:sldMk cId="1134217450" sldId="284"/>
            <ac:grpSpMk id="85" creationId="{7F286BEA-AD4D-44EB-56DE-86368D8A3358}"/>
          </ac:grpSpMkLst>
        </pc:grpChg>
        <pc:grpChg chg="mod">
          <ac:chgData name="Stewart Gale" userId="3647ddd2-6040-41ae-a96d-232c23482af8" providerId="ADAL" clId="{29F2399E-88AE-4A87-AF31-7E700A6899AD}" dt="2023-11-21T05:13:22.466" v="123"/>
          <ac:grpSpMkLst>
            <pc:docMk/>
            <pc:sldMk cId="1134217450" sldId="284"/>
            <ac:grpSpMk id="104" creationId="{50D30F06-AA38-F05E-B3C8-40D0545EB7F7}"/>
          </ac:grpSpMkLst>
        </pc:grpChg>
        <pc:grpChg chg="add mod">
          <ac:chgData name="Stewart Gale" userId="3647ddd2-6040-41ae-a96d-232c23482af8" providerId="ADAL" clId="{29F2399E-88AE-4A87-AF31-7E700A6899AD}" dt="2023-11-21T05:14:56.861" v="171" actId="1076"/>
          <ac:grpSpMkLst>
            <pc:docMk/>
            <pc:sldMk cId="1134217450" sldId="284"/>
            <ac:grpSpMk id="149" creationId="{6F7F84CB-B7E0-BF29-04C2-663C2A6AA23E}"/>
          </ac:grpSpMkLst>
        </pc:grpChg>
        <pc:grpChg chg="mod">
          <ac:chgData name="Stewart Gale" userId="3647ddd2-6040-41ae-a96d-232c23482af8" providerId="ADAL" clId="{29F2399E-88AE-4A87-AF31-7E700A6899AD}" dt="2023-11-21T05:14:51.589" v="170"/>
          <ac:grpSpMkLst>
            <pc:docMk/>
            <pc:sldMk cId="1134217450" sldId="284"/>
            <ac:grpSpMk id="151" creationId="{5EDF5C7A-DEBA-7165-959F-79B4A5A50BA6}"/>
          </ac:grpSpMkLst>
        </pc:grpChg>
        <pc:grpChg chg="mod">
          <ac:chgData name="Stewart Gale" userId="3647ddd2-6040-41ae-a96d-232c23482af8" providerId="ADAL" clId="{29F2399E-88AE-4A87-AF31-7E700A6899AD}" dt="2023-11-21T05:14:51.589" v="170"/>
          <ac:grpSpMkLst>
            <pc:docMk/>
            <pc:sldMk cId="1134217450" sldId="284"/>
            <ac:grpSpMk id="156" creationId="{DEDCF1F8-4BC6-262F-AB5B-0744EF6F0B6F}"/>
          </ac:grpSpMkLst>
        </pc:grpChg>
        <pc:grpChg chg="mod">
          <ac:chgData name="Stewart Gale" userId="3647ddd2-6040-41ae-a96d-232c23482af8" providerId="ADAL" clId="{29F2399E-88AE-4A87-AF31-7E700A6899AD}" dt="2023-11-21T05:14:51.589" v="170"/>
          <ac:grpSpMkLst>
            <pc:docMk/>
            <pc:sldMk cId="1134217450" sldId="284"/>
            <ac:grpSpMk id="160" creationId="{E1FAABC9-E8D6-8D3A-953F-DC85689C65B0}"/>
          </ac:grpSpMkLst>
        </pc:grpChg>
        <pc:grpChg chg="mod">
          <ac:chgData name="Stewart Gale" userId="3647ddd2-6040-41ae-a96d-232c23482af8" providerId="ADAL" clId="{29F2399E-88AE-4A87-AF31-7E700A6899AD}" dt="2023-11-21T05:14:51.589" v="170"/>
          <ac:grpSpMkLst>
            <pc:docMk/>
            <pc:sldMk cId="1134217450" sldId="284"/>
            <ac:grpSpMk id="179" creationId="{508EF270-54A2-1508-AE0C-A59A23969DBC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134217450" sldId="284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134217450" sldId="284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134217450" sldId="284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3:22.466" v="123"/>
          <ac:cxnSpMkLst>
            <pc:docMk/>
            <pc:sldMk cId="1134217450" sldId="284"/>
            <ac:cxnSpMk id="79" creationId="{993ED547-F75E-FB13-FC2D-1F88590C98D7}"/>
          </ac:cxnSpMkLst>
        </pc:cxnChg>
        <pc:cxnChg chg="mod">
          <ac:chgData name="Stewart Gale" userId="3647ddd2-6040-41ae-a96d-232c23482af8" providerId="ADAL" clId="{29F2399E-88AE-4A87-AF31-7E700A6899AD}" dt="2023-11-21T05:13:22.466" v="123"/>
          <ac:cxnSpMkLst>
            <pc:docMk/>
            <pc:sldMk cId="1134217450" sldId="284"/>
            <ac:cxnSpMk id="105" creationId="{495867EB-C456-E822-7304-C8FCD1C7223F}"/>
          </ac:cxnSpMkLst>
        </pc:cxnChg>
        <pc:cxnChg chg="mod">
          <ac:chgData name="Stewart Gale" userId="3647ddd2-6040-41ae-a96d-232c23482af8" providerId="ADAL" clId="{29F2399E-88AE-4A87-AF31-7E700A6899AD}" dt="2023-11-21T05:13:22.466" v="123"/>
          <ac:cxnSpMkLst>
            <pc:docMk/>
            <pc:sldMk cId="1134217450" sldId="284"/>
            <ac:cxnSpMk id="106" creationId="{243D5B36-6BFB-B5FB-4ECE-98FE1FE099FA}"/>
          </ac:cxnSpMkLst>
        </pc:cxnChg>
        <pc:cxnChg chg="mod">
          <ac:chgData name="Stewart Gale" userId="3647ddd2-6040-41ae-a96d-232c23482af8" providerId="ADAL" clId="{29F2399E-88AE-4A87-AF31-7E700A6899AD}" dt="2023-11-21T05:14:51.589" v="170"/>
          <ac:cxnSpMkLst>
            <pc:docMk/>
            <pc:sldMk cId="1134217450" sldId="284"/>
            <ac:cxnSpMk id="153" creationId="{6D3F92AE-8014-AFB4-7582-6E081CACBC29}"/>
          </ac:cxnSpMkLst>
        </pc:cxnChg>
        <pc:cxnChg chg="mod">
          <ac:chgData name="Stewart Gale" userId="3647ddd2-6040-41ae-a96d-232c23482af8" providerId="ADAL" clId="{29F2399E-88AE-4A87-AF31-7E700A6899AD}" dt="2023-11-21T05:14:51.589" v="170"/>
          <ac:cxnSpMkLst>
            <pc:docMk/>
            <pc:sldMk cId="1134217450" sldId="284"/>
            <ac:cxnSpMk id="154" creationId="{B86553F5-BBAE-9CEB-E4F7-2CD6BA26AC66}"/>
          </ac:cxnSpMkLst>
        </pc:cxnChg>
        <pc:cxnChg chg="mod">
          <ac:chgData name="Stewart Gale" userId="3647ddd2-6040-41ae-a96d-232c23482af8" providerId="ADAL" clId="{29F2399E-88AE-4A87-AF31-7E700A6899AD}" dt="2023-11-21T05:14:51.589" v="170"/>
          <ac:cxnSpMkLst>
            <pc:docMk/>
            <pc:sldMk cId="1134217450" sldId="284"/>
            <ac:cxnSpMk id="180" creationId="{C9E3C865-9CA5-85AD-09F4-5DEA18EDB6A8}"/>
          </ac:cxnSpMkLst>
        </pc:cxnChg>
        <pc:cxnChg chg="mod">
          <ac:chgData name="Stewart Gale" userId="3647ddd2-6040-41ae-a96d-232c23482af8" providerId="ADAL" clId="{29F2399E-88AE-4A87-AF31-7E700A6899AD}" dt="2023-11-21T05:14:51.589" v="170"/>
          <ac:cxnSpMkLst>
            <pc:docMk/>
            <pc:sldMk cId="1134217450" sldId="284"/>
            <ac:cxnSpMk id="181" creationId="{1EE36828-D6B5-7EC5-1735-E1C213F02A85}"/>
          </ac:cxnSpMkLst>
        </pc:cxnChg>
      </pc:sldChg>
      <pc:sldChg chg="delSp modSp add del mod">
        <pc:chgData name="Stewart Gale" userId="3647ddd2-6040-41ae-a96d-232c23482af8" providerId="ADAL" clId="{29F2399E-88AE-4A87-AF31-7E700A6899AD}" dt="2023-11-21T05:14:44.694" v="167" actId="47"/>
        <pc:sldMkLst>
          <pc:docMk/>
          <pc:sldMk cId="4292322254" sldId="285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74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71" creationId="{00000000-0000-0000-0000-000000000000}"/>
          </ac:grpSpMkLst>
        </pc:grpChg>
        <pc:grpChg chg="del mod">
          <ac:chgData name="Stewart Gale" userId="3647ddd2-6040-41ae-a96d-232c23482af8" providerId="ADAL" clId="{29F2399E-88AE-4A87-AF31-7E700A6899AD}" dt="2023-11-21T05:13:20.323" v="122" actId="21"/>
          <ac:grpSpMkLst>
            <pc:docMk/>
            <pc:sldMk cId="4292322254" sldId="285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92322254" sldId="285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92322254" sldId="285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92322254" sldId="285"/>
            <ac:cxnSpMk id="73" creationId="{00000000-0000-0000-0000-000000000000}"/>
          </ac:cxnSpMkLst>
        </pc:cxnChg>
      </pc:sldChg>
      <pc:sldChg chg="addSp delSp modSp del mod">
        <pc:chgData name="Stewart Gale" userId="3647ddd2-6040-41ae-a96d-232c23482af8" providerId="ADAL" clId="{29F2399E-88AE-4A87-AF31-7E700A6899AD}" dt="2023-11-21T05:14:59.047" v="172" actId="47"/>
        <pc:sldMkLst>
          <pc:docMk/>
          <pc:sldMk cId="2654182849" sldId="286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77" creationId="{37E656F5-279C-CA5F-B0EC-615E6A211F99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79" creationId="{ACE2FA44-E5B8-1A87-BA31-B39D88EE9514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82" creationId="{61B5EA93-F5FA-F457-155B-FEE81A3A0E86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84" creationId="{F54F55B1-48A6-6673-D05A-828A01E1BD43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85" creationId="{67F224EC-AA13-22F5-413C-E7C1C3E53F0C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86" creationId="{A49233E7-DF9B-4D89-A814-8895BC1714D5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88" creationId="{5FAD225D-00FA-3567-60FE-5589FE1F0EA8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89" creationId="{A92D6130-2427-1CAF-AAA4-FF0758383F86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0" creationId="{D220A78F-0DAD-5741-CFFD-BB56085DA46E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1" creationId="{FF21E102-3440-E6FD-BAC2-605F7209956B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2" creationId="{E514F1E8-6627-15F1-3693-E7723F39122B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3" creationId="{E09AFA92-1B6D-716A-7D47-F978D7F62E7D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4" creationId="{5EB0AD59-82BC-0C4B-8B69-2601B4846E7C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5" creationId="{C3C65AB8-DBDC-D85A-F516-4F1A79591D90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6" creationId="{17303753-DB33-00BE-F9F2-03AACDA7AE2D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7" creationId="{219EDA3A-2E4A-585E-FF86-E2D8AE04DFB7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8" creationId="{57354D75-B749-6D0A-6D8B-6F10FC6ADD8E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99" creationId="{DEF5E1C9-5950-6708-2722-87CAF4097A84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00" creationId="{00B27DA8-9EBA-A8EB-0E78-3CA06A52861C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01" creationId="{E17D5F8A-1D81-D9B6-B8A3-A01F0082ECC2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02" creationId="{095EFCA2-9C6D-30DD-FC80-8FCBFABC2ACD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03" creationId="{162098E9-61AD-1386-C51D-08C3E43FD1C8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04" creationId="{52A889F9-3EC5-7015-86E8-C3B3CDDE1B80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05" creationId="{9C268F80-B834-03E7-3C75-8111BB64785D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09" creationId="{CCDE0A66-859A-171B-FDE5-5E70471777B7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0" creationId="{3BA12C48-FB27-5645-A253-E5C64E1E41AD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1" creationId="{73DBB239-C39D-F903-DBB0-33CE51A67DCA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2" creationId="{D73101B3-2D4F-FA51-0B15-EFFEE7FE6DCC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3" creationId="{0DDD22FF-816D-DEDB-6CFA-6DA905B67273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4" creationId="{DE26FFE3-4049-3F5F-1595-3B8FED5478AA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5" creationId="{FB0ECFE4-CD04-C081-4140-AFE34F03997B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6" creationId="{6B527FB8-91C6-0349-343C-89302DF414C2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7" creationId="{02A9C37C-4E92-AF6E-8CA3-3A43F32B622D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8" creationId="{5140E594-B644-9C4E-CD89-3C6BB1B31252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19" creationId="{D932C1AF-EBDA-13C6-1E7F-BDDCAE57857C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0" creationId="{62BC01C4-ED56-B1A0-7B18-F6DAAF58DABE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1" creationId="{EE7AA59B-B733-9FA8-28C2-1309BC0D4259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2" creationId="{15AB0979-70A1-5156-56F4-F95527230BA9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3" creationId="{9D1D1647-5ACD-9718-1F1F-7A1DB7C4887B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4" creationId="{62B21550-BF40-5F2E-DD0C-38DAE96BF57E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5" creationId="{1544268F-371D-460A-67FC-23B59A54D9EE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6" creationId="{21734F10-879B-D9BC-8B9B-060ADE190CED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7" creationId="{526FD3A0-65D1-1F85-9A8F-C4C0E06B99AF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8" creationId="{A8679C5B-5154-68BD-28ED-E114191DDCAD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29" creationId="{0A2D53A1-FB9B-D6B6-00AD-11CF5F3A9A26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0" creationId="{C99555A2-3D00-2A40-CE02-1445109F5D48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1" creationId="{FF396F53-C65B-4BFD-AD25-0519049461FA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2" creationId="{273EDFF3-390B-06B1-D41D-1D413C70B741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3" creationId="{54DE7920-B183-94AE-005E-C55B9882290B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4" creationId="{836E9E7F-E1B9-8FC2-EE38-72E367C018A3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5" creationId="{24296E46-145D-9435-EAD4-40CA8E4250AA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6" creationId="{CAA7DEB7-8FE5-9B45-8AAE-F4CF855929A1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7" creationId="{C2716B20-275F-817A-B1A2-F7CC39501BC8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8" creationId="{17728D59-B6DA-CBC9-C259-48EACADA9DEA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39" creationId="{3FB90493-5525-191A-5BC9-76AF6AF71DB3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0" creationId="{FC8193FF-E9B6-34B0-A941-23B04E9E6B2A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1" creationId="{9C9B5426-FD07-D9C8-C3F3-86350EC434F8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2" creationId="{99962DC2-9BE9-E63A-CA0A-3DF250DAAA40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3" creationId="{8B9C44EC-8722-C09B-E5CD-08128DF10D9A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4" creationId="{ADBAEF52-E692-7831-C272-5C45C26499DB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5" creationId="{0E535B96-51AF-D661-4276-6FECF564429F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6" creationId="{C873CEFF-DF92-A0AB-E982-6865EDD0F192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7" creationId="{1B007157-9D0C-59A9-CCA2-208508CFE195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8" creationId="{0C1BB113-3621-A4BA-183E-5B99A98C5012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49" creationId="{90656282-29B5-6554-53D8-8AFBD578806E}"/>
          </ac:spMkLst>
        </pc:spChg>
        <pc:spChg chg="mod">
          <ac:chgData name="Stewart Gale" userId="3647ddd2-6040-41ae-a96d-232c23482af8" providerId="ADAL" clId="{29F2399E-88AE-4A87-AF31-7E700A6899AD}" dt="2023-11-21T05:13:51.388" v="139"/>
          <ac:spMkLst>
            <pc:docMk/>
            <pc:sldMk cId="2654182849" sldId="286"/>
            <ac:spMk id="150" creationId="{34A4D7BE-3FB1-B2C8-B766-881807A2B652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71" creationId="{00000000-0000-0000-0000-000000000000}"/>
          </ac:grpSpMkLst>
        </pc:grpChg>
        <pc:grpChg chg="add del mod">
          <ac:chgData name="Stewart Gale" userId="3647ddd2-6040-41ae-a96d-232c23482af8" providerId="ADAL" clId="{29F2399E-88AE-4A87-AF31-7E700A6899AD}" dt="2023-11-21T05:14:33.227" v="162" actId="1076"/>
          <ac:grpSpMkLst>
            <pc:docMk/>
            <pc:sldMk cId="2654182849" sldId="286"/>
            <ac:grpSpMk id="75" creationId="{00000000-0000-0000-0000-000000000000}"/>
          </ac:grpSpMkLst>
        </pc:grpChg>
        <pc:grpChg chg="add del mod">
          <ac:chgData name="Stewart Gale" userId="3647ddd2-6040-41ae-a96d-232c23482af8" providerId="ADAL" clId="{29F2399E-88AE-4A87-AF31-7E700A6899AD}" dt="2023-11-21T05:14:32.197" v="160"/>
          <ac:grpSpMkLst>
            <pc:docMk/>
            <pc:sldMk cId="2654182849" sldId="286"/>
            <ac:grpSpMk id="76" creationId="{ED2FB0DD-D730-5F76-AA8B-F19722DBC840}"/>
          </ac:grpSpMkLst>
        </pc:grpChg>
        <pc:grpChg chg="mod">
          <ac:chgData name="Stewart Gale" userId="3647ddd2-6040-41ae-a96d-232c23482af8" providerId="ADAL" clId="{29F2399E-88AE-4A87-AF31-7E700A6899AD}" dt="2023-11-21T05:13:51.388" v="139"/>
          <ac:grpSpMkLst>
            <pc:docMk/>
            <pc:sldMk cId="2654182849" sldId="286"/>
            <ac:grpSpMk id="78" creationId="{86BA4F8D-3B04-87DA-4882-56DC0F0225B4}"/>
          </ac:grpSpMkLst>
        </pc:grpChg>
        <pc:grpChg chg="mod">
          <ac:chgData name="Stewart Gale" userId="3647ddd2-6040-41ae-a96d-232c23482af8" providerId="ADAL" clId="{29F2399E-88AE-4A87-AF31-7E700A6899AD}" dt="2023-11-21T05:13:51.388" v="139"/>
          <ac:grpSpMkLst>
            <pc:docMk/>
            <pc:sldMk cId="2654182849" sldId="286"/>
            <ac:grpSpMk id="83" creationId="{774F5704-50C3-04E7-3B4E-51E110DB083F}"/>
          </ac:grpSpMkLst>
        </pc:grpChg>
        <pc:grpChg chg="mod">
          <ac:chgData name="Stewart Gale" userId="3647ddd2-6040-41ae-a96d-232c23482af8" providerId="ADAL" clId="{29F2399E-88AE-4A87-AF31-7E700A6899AD}" dt="2023-11-21T05:13:51.388" v="139"/>
          <ac:grpSpMkLst>
            <pc:docMk/>
            <pc:sldMk cId="2654182849" sldId="286"/>
            <ac:grpSpMk id="87" creationId="{BAEA4402-B377-A6D7-9699-32C274C131D4}"/>
          </ac:grpSpMkLst>
        </pc:grpChg>
        <pc:grpChg chg="mod">
          <ac:chgData name="Stewart Gale" userId="3647ddd2-6040-41ae-a96d-232c23482af8" providerId="ADAL" clId="{29F2399E-88AE-4A87-AF31-7E700A6899AD}" dt="2023-11-21T05:13:51.388" v="139"/>
          <ac:grpSpMkLst>
            <pc:docMk/>
            <pc:sldMk cId="2654182849" sldId="286"/>
            <ac:grpSpMk id="106" creationId="{2978FF50-3ED6-51BA-DA9C-761AA063857F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654182849" sldId="286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654182849" sldId="286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654182849" sldId="286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654182849" sldId="286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3:51.388" v="139"/>
          <ac:cxnSpMkLst>
            <pc:docMk/>
            <pc:sldMk cId="2654182849" sldId="286"/>
            <ac:cxnSpMk id="80" creationId="{1379D9AA-5F38-3BEA-C15A-FC5B44301A67}"/>
          </ac:cxnSpMkLst>
        </pc:cxnChg>
        <pc:cxnChg chg="mod">
          <ac:chgData name="Stewart Gale" userId="3647ddd2-6040-41ae-a96d-232c23482af8" providerId="ADAL" clId="{29F2399E-88AE-4A87-AF31-7E700A6899AD}" dt="2023-11-21T05:13:51.388" v="139"/>
          <ac:cxnSpMkLst>
            <pc:docMk/>
            <pc:sldMk cId="2654182849" sldId="286"/>
            <ac:cxnSpMk id="81" creationId="{9699FD5D-E15B-8F85-F993-516E9F84BC27}"/>
          </ac:cxnSpMkLst>
        </pc:cxnChg>
        <pc:cxnChg chg="mod">
          <ac:chgData name="Stewart Gale" userId="3647ddd2-6040-41ae-a96d-232c23482af8" providerId="ADAL" clId="{29F2399E-88AE-4A87-AF31-7E700A6899AD}" dt="2023-11-21T05:13:51.388" v="139"/>
          <ac:cxnSpMkLst>
            <pc:docMk/>
            <pc:sldMk cId="2654182849" sldId="286"/>
            <ac:cxnSpMk id="107" creationId="{32CE5E20-0FDA-1FB4-A849-740C2E3B9271}"/>
          </ac:cxnSpMkLst>
        </pc:cxnChg>
        <pc:cxnChg chg="mod">
          <ac:chgData name="Stewart Gale" userId="3647ddd2-6040-41ae-a96d-232c23482af8" providerId="ADAL" clId="{29F2399E-88AE-4A87-AF31-7E700A6899AD}" dt="2023-11-21T05:13:51.388" v="139"/>
          <ac:cxnSpMkLst>
            <pc:docMk/>
            <pc:sldMk cId="2654182849" sldId="286"/>
            <ac:cxnSpMk id="108" creationId="{88579775-5F02-507E-87BD-A07DE28143CF}"/>
          </ac:cxnSpMkLst>
        </pc:cxnChg>
      </pc:sldChg>
      <pc:sldChg chg="addSp delSp modSp add del mod">
        <pc:chgData name="Stewart Gale" userId="3647ddd2-6040-41ae-a96d-232c23482af8" providerId="ADAL" clId="{29F2399E-88AE-4A87-AF31-7E700A6899AD}" dt="2023-11-21T05:14:59.638" v="173" actId="47"/>
        <pc:sldMkLst>
          <pc:docMk/>
          <pc:sldMk cId="1238997538" sldId="287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75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71" creationId="{00000000-0000-0000-0000-000000000000}"/>
          </ac:grpSpMkLst>
        </pc:grpChg>
        <pc:grpChg chg="add del mod">
          <ac:chgData name="Stewart Gale" userId="3647ddd2-6040-41ae-a96d-232c23482af8" providerId="ADAL" clId="{29F2399E-88AE-4A87-AF31-7E700A6899AD}" dt="2023-11-21T05:14:49.763" v="169" actId="21"/>
          <ac:grpSpMkLst>
            <pc:docMk/>
            <pc:sldMk cId="1238997538" sldId="287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238997538" sldId="287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238997538" sldId="287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238997538" sldId="287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238997538" sldId="287"/>
            <ac:cxnSpMk id="74" creationId="{00000000-0000-0000-0000-000000000000}"/>
          </ac:cxnSpMkLst>
        </pc:cxnChg>
      </pc:sldChg>
      <pc:sldChg chg="addSp delSp modSp del mod">
        <pc:chgData name="Stewart Gale" userId="3647ddd2-6040-41ae-a96d-232c23482af8" providerId="ADAL" clId="{29F2399E-88AE-4A87-AF31-7E700A6899AD}" dt="2023-11-21T05:15:00.764" v="174" actId="47"/>
        <pc:sldMkLst>
          <pc:docMk/>
          <pc:sldMk cId="4239651924" sldId="288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7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77" creationId="{DF5E3660-E11B-6ECB-2F17-1F9CC3FA35AA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78" creationId="{6EE7D42F-53C6-D5D5-7C1F-2FA42AAC57ED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80" creationId="{3A33F3FC-7BE4-B102-99E1-3F58AE773883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82" creationId="{BD728966-2FC9-B72B-71F1-8D2F5E04BB08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84" creationId="{F10AE2DD-0DD0-A0D1-7F7B-8A936F12780C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85" creationId="{B9659575-BBD7-E0FD-4F58-60443CC767F9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86" creationId="{A428B1E7-9B22-CDA7-C00A-DE4CB74EC729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88" creationId="{E4B08AE5-8DB3-0C72-EB69-0B6C5140F22F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89" creationId="{EE035566-CB5D-D727-F804-AE8D03CD6B41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0" creationId="{63AD4F2A-5176-8C0D-4A2A-144A7BE65CA8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1" creationId="{D2A4E680-3487-AD8E-6604-5A9334D08CE3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2" creationId="{A4A8E8E9-F4F6-F4EC-5453-0BE96BA36A5D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3" creationId="{FEE80EC8-B582-107C-467C-1502508856E1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4" creationId="{1A8BF327-1D4D-CF3A-ED6B-EE162BF9A2E3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5" creationId="{D4BF45A4-E7B2-7BF8-32E2-DD04E5018403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6" creationId="{CEDD790F-8F5F-FC35-B54A-4F66F0FE009D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7" creationId="{C65014EC-0455-8C80-6269-DCB31BBBBB79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8" creationId="{6D014B03-E5B3-33E3-C292-AFBA7DDE765A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99" creationId="{86044405-20B4-8801-9A32-4FE21290C9BF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00" creationId="{47CED249-221A-C076-ABC2-CDC3E6FF83BF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01" creationId="{2E6ED070-AEEA-629D-2CE5-BD70D8C33139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02" creationId="{04442E63-72AF-29E7-50DF-73CC2FD37534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03" creationId="{B8E0EA6B-827F-9202-2C2D-51D1433685BE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04" creationId="{EDF9C5B4-0235-BE9C-C28D-DBE6B94F29D0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05" creationId="{028B0E53-16DB-F337-E694-D13C00F3B3EB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09" creationId="{38CC93F2-1053-7446-3BFF-2981D938D635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0" creationId="{7E32961C-21C5-CB0A-D348-B4FD525597BA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1" creationId="{30C8797A-48E7-7DC3-5013-ECD66C34FFA9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2" creationId="{FAF6F3C0-CC06-38BA-C488-3D15517A7DC1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3" creationId="{7C3E4688-36C6-B4F4-C687-18DF69505D40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4" creationId="{025F31A1-81AC-E62F-C325-39266E0C6E70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5" creationId="{38062A28-5B99-7EB7-C7D2-266FFF6B35D3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6" creationId="{B7AF04EC-9E8B-EB0A-8E86-17FFCA405872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7" creationId="{39CB540C-4A5B-8725-EB37-4B3F0B4CB90F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8" creationId="{B93F429D-D8D4-D802-720E-704C874748BC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19" creationId="{EC58FE43-F3C1-D29E-ED8A-C9365C89B3E6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0" creationId="{88D45458-A47E-BAE9-5BA9-76322302AA6F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1" creationId="{CB48841F-7DE7-EB34-2DC8-21CD3A996C91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2" creationId="{7CCF5286-9FEE-88E4-7B16-503793677DC0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3" creationId="{0279855A-E62D-07E4-D307-DC5B8EA8AF55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4" creationId="{A19B268B-8AD3-AB3D-055E-E7258E3F08F7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5" creationId="{32E9131B-0C72-08B6-A520-E88706A0AB8C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6" creationId="{B7700816-DCC8-8AD3-98DC-5AA5E1E08EDF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7" creationId="{734EBA15-ABEA-882B-01CE-485A9B98226A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8" creationId="{D163E23F-4942-CAC2-57EA-A2A398688FE9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29" creationId="{506D7C67-A9CB-EACE-012D-49A44D729395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0" creationId="{9C9D98DB-AAF4-52B1-8501-6229130A23F0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1" creationId="{E063826A-2252-AD16-162F-B107041DD116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2" creationId="{8016B690-B744-95E6-339E-AF74B231C7B1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3" creationId="{F2450D97-09D1-CD4A-3E87-B7B56B872A7B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4" creationId="{72D5D56F-C024-3E85-B16F-1B1F31A77F71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5" creationId="{39C1335E-3489-F40B-DE13-4629567AD163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6" creationId="{A4A0C4E5-6CCC-2DEE-8EEB-9C574E19CE62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7" creationId="{1C89B337-A478-56B8-828A-0D7F5B9C10AC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8" creationId="{0F03BBEC-782A-3230-3C9A-6B8675D580FD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39" creationId="{01F5AFA4-09D5-F2D7-F03C-316F2B317D48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0" creationId="{AEA0D12A-6524-D6DB-9188-2B37A587D85C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1" creationId="{A4562CCE-E261-284A-C13A-540CB91896A9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2" creationId="{773874FE-6FA0-4534-35AC-D0D2232C80DF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3" creationId="{AA79B732-4AC9-F20B-3BAA-9B1385687726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4" creationId="{69ED8A79-192B-EF98-5946-0F2AF1596611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5" creationId="{082E171D-4A67-C62A-66DA-B34D289928D8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6" creationId="{4208B25E-A449-6A88-EE40-550AD4DF302C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7" creationId="{01983C32-9028-46AF-DC75-EC043457D047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8" creationId="{EA264A09-0479-B1D7-066A-D23C356E26F8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49" creationId="{0AA5864D-6242-3894-838F-90F76B4C3ACF}"/>
          </ac:spMkLst>
        </pc:spChg>
        <pc:spChg chg="mod">
          <ac:chgData name="Stewart Gale" userId="3647ddd2-6040-41ae-a96d-232c23482af8" providerId="ADAL" clId="{29F2399E-88AE-4A87-AF31-7E700A6899AD}" dt="2023-11-21T05:14:03.306" v="144"/>
          <ac:spMkLst>
            <pc:docMk/>
            <pc:sldMk cId="4239651924" sldId="288"/>
            <ac:spMk id="150" creationId="{7C44117A-E623-A3E7-FC3B-B27E96AB28FC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3-11-21T05:14:31.180" v="157" actId="1076"/>
          <ac:grpSpMkLst>
            <pc:docMk/>
            <pc:sldMk cId="4239651924" sldId="288"/>
            <ac:grpSpMk id="75" creationId="{00000000-0000-0000-0000-000000000000}"/>
          </ac:grpSpMkLst>
        </pc:grpChg>
        <pc:grpChg chg="add del mod">
          <ac:chgData name="Stewart Gale" userId="3647ddd2-6040-41ae-a96d-232c23482af8" providerId="ADAL" clId="{29F2399E-88AE-4A87-AF31-7E700A6899AD}" dt="2023-11-21T05:14:11.147" v="147"/>
          <ac:grpSpMkLst>
            <pc:docMk/>
            <pc:sldMk cId="4239651924" sldId="288"/>
            <ac:grpSpMk id="76" creationId="{385F785E-22B9-07B2-D3E8-B580652BABE6}"/>
          </ac:grpSpMkLst>
        </pc:grpChg>
        <pc:grpChg chg="mod">
          <ac:chgData name="Stewart Gale" userId="3647ddd2-6040-41ae-a96d-232c23482af8" providerId="ADAL" clId="{29F2399E-88AE-4A87-AF31-7E700A6899AD}" dt="2023-11-21T05:14:03.306" v="144"/>
          <ac:grpSpMkLst>
            <pc:docMk/>
            <pc:sldMk cId="4239651924" sldId="288"/>
            <ac:grpSpMk id="79" creationId="{39193D5E-9429-5EF7-24B1-5FA810946315}"/>
          </ac:grpSpMkLst>
        </pc:grpChg>
        <pc:grpChg chg="mod">
          <ac:chgData name="Stewart Gale" userId="3647ddd2-6040-41ae-a96d-232c23482af8" providerId="ADAL" clId="{29F2399E-88AE-4A87-AF31-7E700A6899AD}" dt="2023-11-21T05:14:03.306" v="144"/>
          <ac:grpSpMkLst>
            <pc:docMk/>
            <pc:sldMk cId="4239651924" sldId="288"/>
            <ac:grpSpMk id="83" creationId="{2578D3AB-4869-341D-FD2D-D84D75C48CF0}"/>
          </ac:grpSpMkLst>
        </pc:grpChg>
        <pc:grpChg chg="mod">
          <ac:chgData name="Stewart Gale" userId="3647ddd2-6040-41ae-a96d-232c23482af8" providerId="ADAL" clId="{29F2399E-88AE-4A87-AF31-7E700A6899AD}" dt="2023-11-21T05:14:03.306" v="144"/>
          <ac:grpSpMkLst>
            <pc:docMk/>
            <pc:sldMk cId="4239651924" sldId="288"/>
            <ac:grpSpMk id="87" creationId="{FE247850-DAC6-689A-7610-D63B527C1CD5}"/>
          </ac:grpSpMkLst>
        </pc:grpChg>
        <pc:grpChg chg="mod">
          <ac:chgData name="Stewart Gale" userId="3647ddd2-6040-41ae-a96d-232c23482af8" providerId="ADAL" clId="{29F2399E-88AE-4A87-AF31-7E700A6899AD}" dt="2023-11-21T05:14:03.306" v="144"/>
          <ac:grpSpMkLst>
            <pc:docMk/>
            <pc:sldMk cId="4239651924" sldId="288"/>
            <ac:grpSpMk id="106" creationId="{FB61B623-15EC-3AF9-F6CC-76504CE40AF1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39651924" sldId="288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39651924" sldId="288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39651924" sldId="288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4:03.306" v="144"/>
          <ac:cxnSpMkLst>
            <pc:docMk/>
            <pc:sldMk cId="4239651924" sldId="288"/>
            <ac:cxnSpMk id="81" creationId="{B169D977-0540-F9C0-E680-892B40C4ACD2}"/>
          </ac:cxnSpMkLst>
        </pc:cxnChg>
        <pc:cxnChg chg="mod">
          <ac:chgData name="Stewart Gale" userId="3647ddd2-6040-41ae-a96d-232c23482af8" providerId="ADAL" clId="{29F2399E-88AE-4A87-AF31-7E700A6899AD}" dt="2023-11-21T05:14:03.306" v="144"/>
          <ac:cxnSpMkLst>
            <pc:docMk/>
            <pc:sldMk cId="4239651924" sldId="288"/>
            <ac:cxnSpMk id="107" creationId="{AC634DA2-A16E-F73A-6E61-678A12833963}"/>
          </ac:cxnSpMkLst>
        </pc:cxnChg>
        <pc:cxnChg chg="mod">
          <ac:chgData name="Stewart Gale" userId="3647ddd2-6040-41ae-a96d-232c23482af8" providerId="ADAL" clId="{29F2399E-88AE-4A87-AF31-7E700A6899AD}" dt="2023-11-21T05:14:03.306" v="144"/>
          <ac:cxnSpMkLst>
            <pc:docMk/>
            <pc:sldMk cId="4239651924" sldId="288"/>
            <ac:cxnSpMk id="108" creationId="{CF05E9CD-A7F2-C06E-B657-C2FE025B3C1F}"/>
          </ac:cxnSpMkLst>
        </pc:cxnChg>
      </pc:sldChg>
      <pc:sldChg chg="addSp delSp modSp add del mod modAnim">
        <pc:chgData name="Stewart Gale" userId="3647ddd2-6040-41ae-a96d-232c23482af8" providerId="ADAL" clId="{29F2399E-88AE-4A87-AF31-7E700A6899AD}" dt="2023-11-21T05:16:04.563" v="204"/>
        <pc:sldMkLst>
          <pc:docMk/>
          <pc:sldMk cId="3406103842" sldId="289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5:46.023" v="194" actId="14100"/>
          <ac:spMkLst>
            <pc:docMk/>
            <pc:sldMk cId="3406103842" sldId="289"/>
            <ac:spMk id="7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78" creationId="{61E8826E-A803-6370-41F4-3F508116EC54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80" creationId="{BF03B254-EBC4-9B99-C0FF-598374CAB4AE}"/>
          </ac:spMkLst>
        </pc:spChg>
        <pc:spChg chg="mod">
          <ac:chgData name="Stewart Gale" userId="3647ddd2-6040-41ae-a96d-232c23482af8" providerId="ADAL" clId="{29F2399E-88AE-4A87-AF31-7E700A6899AD}" dt="2023-11-21T05:15:51.556" v="199" actId="14100"/>
          <ac:spMkLst>
            <pc:docMk/>
            <pc:sldMk cId="3406103842" sldId="289"/>
            <ac:spMk id="84" creationId="{AD10D3FE-BB29-1FF0-2F08-0654B8714FDD}"/>
          </ac:spMkLst>
        </pc:spChg>
        <pc:spChg chg="mod">
          <ac:chgData name="Stewart Gale" userId="3647ddd2-6040-41ae-a96d-232c23482af8" providerId="ADAL" clId="{29F2399E-88AE-4A87-AF31-7E700A6899AD}" dt="2023-11-21T05:15:59.405" v="203" actId="1076"/>
          <ac:spMkLst>
            <pc:docMk/>
            <pc:sldMk cId="3406103842" sldId="289"/>
            <ac:spMk id="85" creationId="{BBD6FA60-2FF8-E496-1C52-2477090E1C79}"/>
          </ac:spMkLst>
        </pc:spChg>
        <pc:spChg chg="mod">
          <ac:chgData name="Stewart Gale" userId="3647ddd2-6040-41ae-a96d-232c23482af8" providerId="ADAL" clId="{29F2399E-88AE-4A87-AF31-7E700A6899AD}" dt="2023-11-21T05:15:55.618" v="202" actId="403"/>
          <ac:spMkLst>
            <pc:docMk/>
            <pc:sldMk cId="3406103842" sldId="289"/>
            <ac:spMk id="86" creationId="{674AC3AB-B272-B1DB-3A7F-174E882972E1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88" creationId="{1DE00756-B99C-F840-BAF6-5C25F42D3CCC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89" creationId="{786DCA90-449D-A8A4-9059-4242465F1C14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0" creationId="{1E398998-34EB-B806-C332-722E2FFDE8BD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2" creationId="{1AFB9135-9A65-F0EA-BAAC-4985667AC77C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3" creationId="{07A21BBE-5A7E-A4C4-36CE-37BB5FABE9BF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4" creationId="{4F101E12-742A-C948-D7AD-CB79F4450BE3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5" creationId="{589F8EE1-2ADC-D6DA-7DDA-7C057BEFE4FB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6" creationId="{7083C177-80AE-7378-B76E-D5210A4B6B02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7" creationId="{7581AA80-F732-CEF7-967A-D0827D1BA9D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8" creationId="{332F4518-30BF-2452-2CCD-B6F5E8450BE4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99" creationId="{143D5E3E-3EE6-9C88-F46F-16B28AB702F5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0" creationId="{E92F3D8F-617E-69B7-B36B-68138C2F1C5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1" creationId="{C843B6B4-B0A2-EC35-A597-F39B5DAE47FE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2" creationId="{1F97B23E-5E9A-1A4B-9016-C092A80A24A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3" creationId="{047197D3-5AEA-419D-9082-3F9C6A3FCC2E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4" creationId="{1D077B03-D9D4-0852-3C0F-C91F5AE95379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5" creationId="{B93E5128-8F4B-429B-A4B6-04AA731BB1F5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6" creationId="{708500B1-D03F-44C5-F80F-D009C99388B7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7" creationId="{D1DAEB16-C999-032C-A2F3-875CDC75186B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8" creationId="{66CC1DDC-717D-1313-DC7A-25F98EF61667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09" creationId="{0E2CCC25-323C-6CE9-4B3D-2448690A5812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13" creationId="{3E457165-ECA5-04AA-A3B1-E3846CFB453B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14" creationId="{24117662-579A-F087-6983-167C393A5CB6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15" creationId="{15595661-D024-B0EE-15A6-8A7E23C304AB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16" creationId="{3082465F-8AB6-DBC2-9414-22C8F902BC1F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17" creationId="{C9117DDA-6D11-1282-4EBD-EF037FDBE96E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18" creationId="{061BC951-CFFD-0556-05BE-E23E14B8E7AE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19" creationId="{062E2302-E8CB-3247-66B8-E64974E8E20F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0" creationId="{08A7D3CE-10A8-EAE4-7A62-635B8BAF07A4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1" creationId="{412D278C-311D-8BDE-D7D8-8242613F17AF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2" creationId="{F8226B96-B85F-40F3-07ED-9A2CE9BD727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3" creationId="{CC4474EB-CE90-A6F3-91DE-A8C05A450AFE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4" creationId="{4913809E-F252-4FE2-93D3-08768511AEF8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5" creationId="{AA94EA7C-77AC-F307-0DB4-85BD9CCB01E5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6" creationId="{58054C02-CB8F-B7A6-9FA6-4DF2DBB5851C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7" creationId="{55429526-4BEB-3C90-2A57-4A47C888BF61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8" creationId="{BD49F331-25F8-6D0E-EA90-D44B7621DDCC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29" creationId="{DC6E2DF1-FB1A-5DDE-C4C4-A7DA7B8E8243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0" creationId="{2F562654-79B4-AD31-15B0-A5773E2F90C3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1" creationId="{18238C6B-826E-08BB-5453-912EC7ADC770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2" creationId="{9873BBBE-F05A-BA10-596E-C094DD7D532C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3" creationId="{83A14082-C216-DD0F-6D3E-8FDD65177826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4" creationId="{56DAA51F-7F15-4E49-2964-A59A5DC849DF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5" creationId="{D7F87C94-113B-B939-8C00-F8FE6D36B9CC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6" creationId="{10BE8CA1-A602-2CD1-3642-A7D22CB97E68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7" creationId="{D59B4DB6-F459-B11B-31FC-0A2DCE68397D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8" creationId="{A6B9B51B-1543-A6D6-FB63-7FFDF932B38D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39" creationId="{ADD3A2B5-2A17-1AD0-B45B-52AF8ABE824B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0" creationId="{06793645-A6BE-32C2-D4EE-EEBB89FF87D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1" creationId="{1E60EB00-3BDB-3800-8FDC-0C6DC1D20277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2" creationId="{29758840-59F8-0B22-6C46-A110A9C6E074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3" creationId="{665A4BF4-B6C7-B7A3-AAA2-2CB0F73C10B4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4" creationId="{0187EE64-FD68-7911-6E18-849CDBF4C2CF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5" creationId="{922C5E77-7FBF-4644-3B78-85E78B7EDD2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6" creationId="{5B2D36F3-195A-B7DC-B1B3-ECA2D0209604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7" creationId="{9603B016-78E0-4A4B-C2AB-64D61A600670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8" creationId="{7E050F9C-0D7B-84BD-79D1-719BA631737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49" creationId="{2104CD11-B05E-A6A0-DC69-715E2BF02627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50" creationId="{54C696E2-E3CA-493E-C8B8-D8A3FEBADA6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51" creationId="{8B38C85C-F077-A9CE-3DA1-BD9101F6CA44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52" creationId="{2A7705A9-7ED3-F66A-0305-83E9D2924D76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53" creationId="{C9220862-E477-DAE7-7388-D40FC16744EA}"/>
          </ac:spMkLst>
        </pc:spChg>
        <pc:spChg chg="mod">
          <ac:chgData name="Stewart Gale" userId="3647ddd2-6040-41ae-a96d-232c23482af8" providerId="ADAL" clId="{29F2399E-88AE-4A87-AF31-7E700A6899AD}" dt="2023-11-21T05:15:10.815" v="178"/>
          <ac:spMkLst>
            <pc:docMk/>
            <pc:sldMk cId="3406103842" sldId="289"/>
            <ac:spMk id="154" creationId="{CC85910A-BCFC-0474-705B-775E01074639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72" creationId="{00000000-0000-0000-0000-000000000000}"/>
          </ac:grpSpMkLst>
        </pc:grpChg>
        <pc:grpChg chg="add del mod">
          <ac:chgData name="Stewart Gale" userId="3647ddd2-6040-41ae-a96d-232c23482af8" providerId="ADAL" clId="{29F2399E-88AE-4A87-AF31-7E700A6899AD}" dt="2023-11-21T05:15:04.005" v="175" actId="1076"/>
          <ac:grpSpMkLst>
            <pc:docMk/>
            <pc:sldMk cId="3406103842" sldId="289"/>
            <ac:grpSpMk id="76" creationId="{00000000-0000-0000-0000-000000000000}"/>
          </ac:grpSpMkLst>
        </pc:grpChg>
        <pc:grpChg chg="add mod">
          <ac:chgData name="Stewart Gale" userId="3647ddd2-6040-41ae-a96d-232c23482af8" providerId="ADAL" clId="{29F2399E-88AE-4A87-AF31-7E700A6899AD}" dt="2023-11-21T05:15:13.653" v="179" actId="1076"/>
          <ac:grpSpMkLst>
            <pc:docMk/>
            <pc:sldMk cId="3406103842" sldId="289"/>
            <ac:grpSpMk id="77" creationId="{F4AF8EAD-AC67-7D7C-522E-31E7D611C6A3}"/>
          </ac:grpSpMkLst>
        </pc:grpChg>
        <pc:grpChg chg="mod">
          <ac:chgData name="Stewart Gale" userId="3647ddd2-6040-41ae-a96d-232c23482af8" providerId="ADAL" clId="{29F2399E-88AE-4A87-AF31-7E700A6899AD}" dt="2023-11-21T05:15:10.815" v="178"/>
          <ac:grpSpMkLst>
            <pc:docMk/>
            <pc:sldMk cId="3406103842" sldId="289"/>
            <ac:grpSpMk id="79" creationId="{BF33B32A-261A-00BF-ACF6-C01461074EA7}"/>
          </ac:grpSpMkLst>
        </pc:grpChg>
        <pc:grpChg chg="mod">
          <ac:chgData name="Stewart Gale" userId="3647ddd2-6040-41ae-a96d-232c23482af8" providerId="ADAL" clId="{29F2399E-88AE-4A87-AF31-7E700A6899AD}" dt="2023-11-21T05:15:10.815" v="178"/>
          <ac:grpSpMkLst>
            <pc:docMk/>
            <pc:sldMk cId="3406103842" sldId="289"/>
            <ac:grpSpMk id="87" creationId="{C7A34068-3563-07FA-398F-9F95DA63EE96}"/>
          </ac:grpSpMkLst>
        </pc:grpChg>
        <pc:grpChg chg="mod">
          <ac:chgData name="Stewart Gale" userId="3647ddd2-6040-41ae-a96d-232c23482af8" providerId="ADAL" clId="{29F2399E-88AE-4A87-AF31-7E700A6899AD}" dt="2023-11-21T05:15:10.815" v="178"/>
          <ac:grpSpMkLst>
            <pc:docMk/>
            <pc:sldMk cId="3406103842" sldId="289"/>
            <ac:grpSpMk id="91" creationId="{4B0B8DA2-0E62-E1BE-38B2-75729DBECCA8}"/>
          </ac:grpSpMkLst>
        </pc:grpChg>
        <pc:grpChg chg="mod">
          <ac:chgData name="Stewart Gale" userId="3647ddd2-6040-41ae-a96d-232c23482af8" providerId="ADAL" clId="{29F2399E-88AE-4A87-AF31-7E700A6899AD}" dt="2023-11-21T05:15:10.815" v="178"/>
          <ac:grpSpMkLst>
            <pc:docMk/>
            <pc:sldMk cId="3406103842" sldId="289"/>
            <ac:grpSpMk id="110" creationId="{41FACA4A-EABC-D069-C146-B34B959AA3A7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406103842" sldId="289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406103842" sldId="289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406103842" sldId="289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3-11-21T05:15:10.815" v="178"/>
          <ac:cxnSpMkLst>
            <pc:docMk/>
            <pc:sldMk cId="3406103842" sldId="289"/>
            <ac:cxnSpMk id="81" creationId="{CC4D4FCC-F846-1CE1-6BE3-130D78CB6D2A}"/>
          </ac:cxnSpMkLst>
        </pc:cxnChg>
        <pc:cxnChg chg="mod">
          <ac:chgData name="Stewart Gale" userId="3647ddd2-6040-41ae-a96d-232c23482af8" providerId="ADAL" clId="{29F2399E-88AE-4A87-AF31-7E700A6899AD}" dt="2023-11-21T05:15:10.815" v="178"/>
          <ac:cxnSpMkLst>
            <pc:docMk/>
            <pc:sldMk cId="3406103842" sldId="289"/>
            <ac:cxnSpMk id="82" creationId="{4D9ACA00-3811-4B1C-5DD3-FBA770ABC054}"/>
          </ac:cxnSpMkLst>
        </pc:cxnChg>
        <pc:cxnChg chg="mod">
          <ac:chgData name="Stewart Gale" userId="3647ddd2-6040-41ae-a96d-232c23482af8" providerId="ADAL" clId="{29F2399E-88AE-4A87-AF31-7E700A6899AD}" dt="2023-11-21T05:15:10.815" v="178"/>
          <ac:cxnSpMkLst>
            <pc:docMk/>
            <pc:sldMk cId="3406103842" sldId="289"/>
            <ac:cxnSpMk id="83" creationId="{55B89A56-3EE5-9BDA-E0F1-3375E8594A0B}"/>
          </ac:cxnSpMkLst>
        </pc:cxnChg>
        <pc:cxnChg chg="mod">
          <ac:chgData name="Stewart Gale" userId="3647ddd2-6040-41ae-a96d-232c23482af8" providerId="ADAL" clId="{29F2399E-88AE-4A87-AF31-7E700A6899AD}" dt="2023-11-21T05:15:10.815" v="178"/>
          <ac:cxnSpMkLst>
            <pc:docMk/>
            <pc:sldMk cId="3406103842" sldId="289"/>
            <ac:cxnSpMk id="111" creationId="{5B0B66AC-796D-8C25-9BFB-08033969D5FF}"/>
          </ac:cxnSpMkLst>
        </pc:cxnChg>
        <pc:cxnChg chg="mod">
          <ac:chgData name="Stewart Gale" userId="3647ddd2-6040-41ae-a96d-232c23482af8" providerId="ADAL" clId="{29F2399E-88AE-4A87-AF31-7E700A6899AD}" dt="2023-11-21T05:15:10.815" v="178"/>
          <ac:cxnSpMkLst>
            <pc:docMk/>
            <pc:sldMk cId="3406103842" sldId="289"/>
            <ac:cxnSpMk id="112" creationId="{859568F1-E298-EC7E-EEDC-523E52DE02DA}"/>
          </ac:cxnSpMkLst>
        </pc:cxnChg>
      </pc:sldChg>
      <pc:sldChg chg="modSp del">
        <pc:chgData name="Stewart Gale" userId="3647ddd2-6040-41ae-a96d-232c23482af8" providerId="ADAL" clId="{29F2399E-88AE-4A87-AF31-7E700A6899AD}" dt="2023-11-21T05:15:06.328" v="176" actId="47"/>
        <pc:sldMkLst>
          <pc:docMk/>
          <pc:sldMk cId="3557324094" sldId="290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75" creationId="{00000000-0000-0000-0000-000000000000}"/>
          </ac:cxnSpMkLst>
        </pc:cxnChg>
      </pc:sldChg>
      <pc:sldChg chg="delSp modSp del mod">
        <pc:chgData name="Stewart Gale" userId="3647ddd2-6040-41ae-a96d-232c23482af8" providerId="ADAL" clId="{29F2399E-88AE-4A87-AF31-7E700A6899AD}" dt="2023-11-21T05:15:14.701" v="180" actId="47"/>
        <pc:sldMkLst>
          <pc:docMk/>
          <pc:sldMk cId="171040845" sldId="291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8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71" creationId="{00000000-0000-0000-0000-000000000000}"/>
          </ac:grpSpMkLst>
        </pc:grpChg>
        <pc:grpChg chg="del mod">
          <ac:chgData name="Stewart Gale" userId="3647ddd2-6040-41ae-a96d-232c23482af8" providerId="ADAL" clId="{29F2399E-88AE-4A87-AF31-7E700A6899AD}" dt="2023-11-21T05:15:08.721" v="177" actId="21"/>
          <ac:grpSpMkLst>
            <pc:docMk/>
            <pc:sldMk cId="171040845" sldId="291"/>
            <ac:grpSpMk id="79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75" creationId="{00000000-0000-0000-0000-000000000000}"/>
          </ac:cxnSpMkLst>
        </pc:cxnChg>
      </pc:sldChg>
      <pc:sldChg chg="addSp modSp new mod ord">
        <pc:chgData name="Stewart Gale" userId="3647ddd2-6040-41ae-a96d-232c23482af8" providerId="ADAL" clId="{29F2399E-88AE-4A87-AF31-7E700A6899AD}" dt="2022-01-19T03:22:31.402" v="9" actId="14100"/>
        <pc:sldMkLst>
          <pc:docMk/>
          <pc:sldMk cId="1194580353" sldId="292"/>
        </pc:sldMkLst>
        <pc:picChg chg="add mod modCrop">
          <ac:chgData name="Stewart Gale" userId="3647ddd2-6040-41ae-a96d-232c23482af8" providerId="ADAL" clId="{29F2399E-88AE-4A87-AF31-7E700A6899AD}" dt="2022-01-19T03:22:31.402" v="9" actId="14100"/>
          <ac:picMkLst>
            <pc:docMk/>
            <pc:sldMk cId="1194580353" sldId="292"/>
            <ac:picMk id="3" creationId="{8354325F-758D-4C73-BED8-FD48A3FFF8D4}"/>
          </ac:picMkLst>
        </pc:picChg>
      </pc:sldChg>
      <pc:sldChg chg="addSp delSp modSp new mod ord">
        <pc:chgData name="Stewart Gale" userId="3647ddd2-6040-41ae-a96d-232c23482af8" providerId="ADAL" clId="{29F2399E-88AE-4A87-AF31-7E700A6899AD}" dt="2022-01-19T03:23:05.502" v="33" actId="1076"/>
        <pc:sldMkLst>
          <pc:docMk/>
          <pc:sldMk cId="2687822755" sldId="293"/>
        </pc:sldMkLst>
        <pc:spChg chg="del">
          <ac:chgData name="Stewart Gale" userId="3647ddd2-6040-41ae-a96d-232c23482af8" providerId="ADAL" clId="{29F2399E-88AE-4A87-AF31-7E700A6899AD}" dt="2022-01-19T03:22:45.724" v="13" actId="478"/>
          <ac:spMkLst>
            <pc:docMk/>
            <pc:sldMk cId="2687822755" sldId="293"/>
            <ac:spMk id="2" creationId="{40A21E1D-98E5-4534-B8AF-5F7C5C325255}"/>
          </ac:spMkLst>
        </pc:spChg>
        <pc:spChg chg="del">
          <ac:chgData name="Stewart Gale" userId="3647ddd2-6040-41ae-a96d-232c23482af8" providerId="ADAL" clId="{29F2399E-88AE-4A87-AF31-7E700A6899AD}" dt="2022-01-19T03:22:45.724" v="13" actId="478"/>
          <ac:spMkLst>
            <pc:docMk/>
            <pc:sldMk cId="2687822755" sldId="293"/>
            <ac:spMk id="3" creationId="{5AFC363A-1B22-4845-B4B9-BF8AEA90EE14}"/>
          </ac:spMkLst>
        </pc:spChg>
        <pc:spChg chg="add mod">
          <ac:chgData name="Stewart Gale" userId="3647ddd2-6040-41ae-a96d-232c23482af8" providerId="ADAL" clId="{29F2399E-88AE-4A87-AF31-7E700A6899AD}" dt="2022-01-19T03:23:05.502" v="33" actId="1076"/>
          <ac:spMkLst>
            <pc:docMk/>
            <pc:sldMk cId="2687822755" sldId="293"/>
            <ac:spMk id="4" creationId="{2B979333-49BE-4EAA-8CEE-95FCCDB8410B}"/>
          </ac:spMkLst>
        </pc:spChg>
      </pc:sldChg>
      <pc:sldChg chg="addSp modSp new mod">
        <pc:chgData name="Stewart Gale" userId="3647ddd2-6040-41ae-a96d-232c23482af8" providerId="ADAL" clId="{29F2399E-88AE-4A87-AF31-7E700A6899AD}" dt="2022-01-19T03:23:36.564" v="43" actId="14100"/>
        <pc:sldMkLst>
          <pc:docMk/>
          <pc:sldMk cId="1604067983" sldId="294"/>
        </pc:sldMkLst>
        <pc:picChg chg="add mod modCrop">
          <ac:chgData name="Stewart Gale" userId="3647ddd2-6040-41ae-a96d-232c23482af8" providerId="ADAL" clId="{29F2399E-88AE-4A87-AF31-7E700A6899AD}" dt="2022-01-19T03:23:36.564" v="43" actId="14100"/>
          <ac:picMkLst>
            <pc:docMk/>
            <pc:sldMk cId="1604067983" sldId="294"/>
            <ac:picMk id="3" creationId="{7CB018B1-50FF-4AAC-BE2C-B625FF2EC0D3}"/>
          </ac:picMkLst>
        </pc:picChg>
      </pc:sldChg>
      <pc:sldChg chg="addSp delSp modSp add del mod">
        <pc:chgData name="Stewart Gale" userId="3647ddd2-6040-41ae-a96d-232c23482af8" providerId="ADAL" clId="{29F2399E-88AE-4A87-AF31-7E700A6899AD}" dt="2023-11-21T05:09:54.711" v="59" actId="47"/>
        <pc:sldMkLst>
          <pc:docMk/>
          <pc:sldMk cId="1608614681" sldId="295"/>
        </pc:sldMkLst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" creationId="{73DC8F55-41A0-684E-7DB3-A0B5DC252AC9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" creationId="{CA8FD717-61BA-72F0-5865-EC75672A6869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9" creationId="{497D7478-B13A-A02A-E38D-D44BF3A4A5B6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0" creationId="{B8CE075F-1654-FFA9-E153-38664641A1D5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1" creationId="{C5687DD1-D383-75BF-C313-0B2583DFC00D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3" creationId="{E71FD093-792C-4C1E-3D76-AE23C327D990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4" creationId="{86E6C05D-F357-8E88-42B8-038E59125628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5" creationId="{B751EBE9-5F22-DBDC-D814-7ECC23216584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6" creationId="{88519D93-C3D7-500E-DDF2-69954A58B8C4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7" creationId="{54304A93-9E66-5B50-30B8-5FA2038410E6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8" creationId="{F6B6F138-9979-C310-54D6-13F8BD94C999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19" creationId="{498B5230-F695-EFEE-872C-F40C86E6BD8B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0" creationId="{2D56349C-7629-8552-6B0A-27AE9649D29F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1" creationId="{7EB9265D-5F6B-B089-A429-E2EB80FAAA97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2" creationId="{2955026D-E758-9126-E667-1A48E3DB84C1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3" creationId="{9A391814-F45F-4CF5-C0D8-379059EE3122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4" creationId="{67E89710-857F-AAA3-6792-92D4C7267D54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5" creationId="{4AF9C2DB-97D5-C98A-C718-BD311AEE3BAF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6" creationId="{373F4275-9EE1-1C1A-B454-CA17D5240829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7" creationId="{107846AE-108E-9D89-EA58-6FEF8C88A1E2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8" creationId="{84F31223-B2DF-8FBB-4253-BEB36112D4E7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29" creationId="{2F9D66EE-3DFA-FBAF-A8DF-0DF4AFD5B5F8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30" creationId="{51EEB0BC-EC6E-1371-99DE-87E076E686B9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34" creationId="{09465D74-5355-2F06-36BB-5BEB6ACDEB9D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35" creationId="{F31FF362-ACAA-11B6-9EE5-D2B0455940CA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36" creationId="{69C101EF-DEB3-2439-F04B-A4D89BA8F7EC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37" creationId="{06EE7D8A-9EC8-5CAB-2364-854266C85D7F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38" creationId="{06525702-61CC-573C-4857-947D2591E12E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39" creationId="{2BF81189-9DB8-83D5-846D-5382F4D5EEDA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0" creationId="{69F677BC-8FEB-FBB8-67D8-B233D8C7580B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1" creationId="{35FD0F88-B10A-4D45-64CB-9E90BDFEEB43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2" creationId="{98DB8415-F7EE-1842-1DEF-AC3D91DD598A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3" creationId="{04A00398-7FEE-B5B5-B24D-0D68381C37BB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4" creationId="{9B177C69-573B-A630-9DD9-D911E099ADCE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5" creationId="{C1C559BD-9B09-3BED-20A6-53790BC06849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6" creationId="{974CE210-2C9D-181D-C166-A900BF228051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7" creationId="{76E1AFC6-D704-E419-89E8-619A6EB284E1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8" creationId="{FC3DFBF0-0FC8-8DE6-4609-AA866A3ADDAA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49" creationId="{9A0C71F7-F5CA-1E17-EDFC-2FFF2D463AEB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0" creationId="{62680C24-0C7D-2A05-8132-CBF513488593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1" creationId="{90ECCA32-5052-4387-B47F-4B132B2DC2A0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2" creationId="{11A6B80C-9310-7667-AAA2-0DEFA265E41D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3" creationId="{1CFE7250-80CD-B8FC-41CF-D28CB58189DC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4" creationId="{62149BD2-CE0D-ABF5-2BB1-6F11A430E63F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5" creationId="{A4AB3A36-E655-322A-5CF8-ED29B17EE5C4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6" creationId="{A32C5A1F-9825-FEFC-ECE9-47F8BF1B2FBC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7" creationId="{6CAEAA46-86F0-D055-1A88-EE7770F31D24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8" creationId="{866F34DA-3BCA-4C55-7B6C-E0088F1E4FF4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59" creationId="{33B32663-89E2-76FD-59C0-17B32FC8B3BF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0" creationId="{B0A793A5-9E8D-23F5-3BD6-CC81CD4F00DA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1" creationId="{6C425BD4-A79E-9C09-D861-D7C40851C49D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2" creationId="{ACBA7BBB-B47F-18EF-34EA-4F56FE8C306E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3" creationId="{CFEB8A61-44E5-6EA0-0365-D2C478B58EBE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4" creationId="{35A86CE0-E19D-61BA-91A4-766113E72346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5" creationId="{5855F562-B51F-5943-CC97-06E46CF4BFEA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6" creationId="{24E34847-CAAA-D84A-16E3-E3E4419EB33C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7" creationId="{51998E80-0F79-70F8-2FFF-E6E8295CE875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8" creationId="{47ED9823-811D-C002-132A-A3D5D12798C0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69" creationId="{11DFB339-EDDB-1B07-8FB3-DFE966465184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70" creationId="{0754E6C5-9F2B-B8C7-0E6C-902FE1AF401D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71" creationId="{220445ED-EE1E-ADC4-E4BF-29244CEACC28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72" creationId="{B74060B8-70A8-ADE5-F14A-1F4E965F1142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73" creationId="{71C3E66B-9EAE-35CA-BA60-FF2D93F51C7C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74" creationId="{B1D0A286-AF3A-23F1-61AF-4AEB74B9496D}"/>
          </ac:spMkLst>
        </pc:spChg>
        <pc:spChg chg="mod">
          <ac:chgData name="Stewart Gale" userId="3647ddd2-6040-41ae-a96d-232c23482af8" providerId="ADAL" clId="{29F2399E-88AE-4A87-AF31-7E700A6899AD}" dt="2023-11-21T05:09:11.861" v="45"/>
          <ac:spMkLst>
            <pc:docMk/>
            <pc:sldMk cId="1608614681" sldId="295"/>
            <ac:spMk id="75" creationId="{FA581A07-F4E2-B5F6-BE28-F109D87C233D}"/>
          </ac:spMkLst>
        </pc:spChg>
        <pc:grpChg chg="add del mod">
          <ac:chgData name="Stewart Gale" userId="3647ddd2-6040-41ae-a96d-232c23482af8" providerId="ADAL" clId="{29F2399E-88AE-4A87-AF31-7E700A6899AD}" dt="2023-11-21T05:09:16.851" v="48"/>
          <ac:grpSpMkLst>
            <pc:docMk/>
            <pc:sldMk cId="1608614681" sldId="295"/>
            <ac:grpSpMk id="2" creationId="{B5DF5EBE-25D3-DBDE-9766-9848C44C1A2B}"/>
          </ac:grpSpMkLst>
        </pc:grpChg>
        <pc:grpChg chg="mod">
          <ac:chgData name="Stewart Gale" userId="3647ddd2-6040-41ae-a96d-232c23482af8" providerId="ADAL" clId="{29F2399E-88AE-4A87-AF31-7E700A6899AD}" dt="2023-11-21T05:09:11.861" v="45"/>
          <ac:grpSpMkLst>
            <pc:docMk/>
            <pc:sldMk cId="1608614681" sldId="295"/>
            <ac:grpSpMk id="5" creationId="{C179DA9D-9F00-A083-423C-1E483C554F17}"/>
          </ac:grpSpMkLst>
        </pc:grpChg>
        <pc:grpChg chg="mod">
          <ac:chgData name="Stewart Gale" userId="3647ddd2-6040-41ae-a96d-232c23482af8" providerId="ADAL" clId="{29F2399E-88AE-4A87-AF31-7E700A6899AD}" dt="2023-11-21T05:09:11.861" v="45"/>
          <ac:grpSpMkLst>
            <pc:docMk/>
            <pc:sldMk cId="1608614681" sldId="295"/>
            <ac:grpSpMk id="8" creationId="{D46BB082-E241-5FCD-713F-8B72AF2A2207}"/>
          </ac:grpSpMkLst>
        </pc:grpChg>
        <pc:grpChg chg="mod">
          <ac:chgData name="Stewart Gale" userId="3647ddd2-6040-41ae-a96d-232c23482af8" providerId="ADAL" clId="{29F2399E-88AE-4A87-AF31-7E700A6899AD}" dt="2023-11-21T05:09:11.861" v="45"/>
          <ac:grpSpMkLst>
            <pc:docMk/>
            <pc:sldMk cId="1608614681" sldId="295"/>
            <ac:grpSpMk id="12" creationId="{10EA3872-DF7E-EAD4-D4AC-1B2DD07831A7}"/>
          </ac:grpSpMkLst>
        </pc:grpChg>
        <pc:grpChg chg="mod">
          <ac:chgData name="Stewart Gale" userId="3647ddd2-6040-41ae-a96d-232c23482af8" providerId="ADAL" clId="{29F2399E-88AE-4A87-AF31-7E700A6899AD}" dt="2023-11-21T05:09:11.861" v="45"/>
          <ac:grpSpMkLst>
            <pc:docMk/>
            <pc:sldMk cId="1608614681" sldId="295"/>
            <ac:grpSpMk id="31" creationId="{FAF3818B-74B6-A615-35C2-58C4BC145016}"/>
          </ac:grpSpMkLst>
        </pc:grpChg>
        <pc:picChg chg="add del mod">
          <ac:chgData name="Stewart Gale" userId="3647ddd2-6040-41ae-a96d-232c23482af8" providerId="ADAL" clId="{29F2399E-88AE-4A87-AF31-7E700A6899AD}" dt="2023-11-21T05:09:51.903" v="58"/>
          <ac:picMkLst>
            <pc:docMk/>
            <pc:sldMk cId="1608614681" sldId="295"/>
            <ac:picMk id="76" creationId="{3E2A2540-C826-58AB-8D40-FE80AFB59B32}"/>
          </ac:picMkLst>
        </pc:picChg>
        <pc:cxnChg chg="mod">
          <ac:chgData name="Stewart Gale" userId="3647ddd2-6040-41ae-a96d-232c23482af8" providerId="ADAL" clId="{29F2399E-88AE-4A87-AF31-7E700A6899AD}" dt="2023-11-21T05:09:11.861" v="45"/>
          <ac:cxnSpMkLst>
            <pc:docMk/>
            <pc:sldMk cId="1608614681" sldId="295"/>
            <ac:cxnSpMk id="7" creationId="{F5BA20E7-A9AB-762F-614A-226B2D25547E}"/>
          </ac:cxnSpMkLst>
        </pc:cxnChg>
        <pc:cxnChg chg="mod">
          <ac:chgData name="Stewart Gale" userId="3647ddd2-6040-41ae-a96d-232c23482af8" providerId="ADAL" clId="{29F2399E-88AE-4A87-AF31-7E700A6899AD}" dt="2023-11-21T05:09:11.861" v="45"/>
          <ac:cxnSpMkLst>
            <pc:docMk/>
            <pc:sldMk cId="1608614681" sldId="295"/>
            <ac:cxnSpMk id="32" creationId="{4457D587-E966-BCC2-2186-0E3F9F9F5873}"/>
          </ac:cxnSpMkLst>
        </pc:cxnChg>
        <pc:cxnChg chg="mod">
          <ac:chgData name="Stewart Gale" userId="3647ddd2-6040-41ae-a96d-232c23482af8" providerId="ADAL" clId="{29F2399E-88AE-4A87-AF31-7E700A6899AD}" dt="2023-11-21T05:09:11.861" v="45"/>
          <ac:cxnSpMkLst>
            <pc:docMk/>
            <pc:sldMk cId="1608614681" sldId="295"/>
            <ac:cxnSpMk id="33" creationId="{8E91FDEE-38ED-0E0A-2ACB-2A5564E32D9C}"/>
          </ac:cxnSpMkLst>
        </pc:cxnChg>
      </pc:sldChg>
      <pc:sldMasterChg chg="modSp modSldLayout">
        <pc:chgData name="Stewart Gale" userId="3647ddd2-6040-41ae-a96d-232c23482af8" providerId="ADAL" clId="{29F2399E-88AE-4A87-AF31-7E700A6899AD}" dt="2022-01-19T03:22:20.881" v="6"/>
        <pc:sldMasterMkLst>
          <pc:docMk/>
          <pc:sldMasterMk cId="1153428108" sldId="2147483648"/>
        </pc:sldMaster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1981339014" sldId="2147483649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981339014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981339014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3156160482" sldId="2147483651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3156160482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3156160482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1047193586" sldId="2147483652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047193586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047193586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4292365681" sldId="2147483653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4292365681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4292365681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4292365681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4292365681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2085974500" sldId="2147483656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2085974500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2085974500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2085974500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118792659" sldId="2147483657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18792659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18792659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18792659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1475463572" sldId="2147483659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475463572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47546357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961" y="2367142"/>
            <a:ext cx="11514217" cy="16333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1921" y="4318001"/>
            <a:ext cx="9482297" cy="1947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33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40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052" y="4896558"/>
            <a:ext cx="11514217" cy="15134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052" y="3229682"/>
            <a:ext cx="11514217" cy="16668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16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08" y="1778002"/>
            <a:ext cx="5982877" cy="50288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5955" y="1778002"/>
            <a:ext cx="5982877" cy="50288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193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07" y="1705681"/>
            <a:ext cx="5985230" cy="7108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07" y="2416528"/>
            <a:ext cx="5985230" cy="4390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1253" y="1705681"/>
            <a:ext cx="5987581" cy="7108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81253" y="2416528"/>
            <a:ext cx="5987581" cy="4390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36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667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190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08" y="303390"/>
            <a:ext cx="4456586" cy="12911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6164" y="303392"/>
            <a:ext cx="7572667" cy="6503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08" y="1594557"/>
            <a:ext cx="4456586" cy="52122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97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138" y="5334001"/>
            <a:ext cx="8127683" cy="6297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55138" y="680861"/>
            <a:ext cx="8127683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5138" y="5963710"/>
            <a:ext cx="8127683" cy="8942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9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62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0950" y="305155"/>
            <a:ext cx="3047881" cy="65016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09" y="305155"/>
            <a:ext cx="8917875" cy="65016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6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07" y="305153"/>
            <a:ext cx="12191524" cy="127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07" y="1778002"/>
            <a:ext cx="12191524" cy="5028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7309" y="7062613"/>
            <a:ext cx="3160766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10CDC-4C5E-417F-A9AE-A98B7AA03E7A}" type="datetimeFigureOut">
              <a:rPr lang="en-GB" smtClean="0"/>
              <a:t>21/11/2023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28267" y="7062613"/>
            <a:ext cx="428961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08067" y="7062613"/>
            <a:ext cx="3160766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42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54325F-758D-4C73-BED8-FD48A3FFF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1" t="11728" r="10311" b="10665"/>
          <a:stretch/>
        </p:blipFill>
        <p:spPr>
          <a:xfrm>
            <a:off x="220341" y="65584"/>
            <a:ext cx="13033448" cy="755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8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B018B1-50FF-4AAC-BE2C-B625FF2EC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0" t="9366" r="10940" b="14090"/>
          <a:stretch/>
        </p:blipFill>
        <p:spPr>
          <a:xfrm>
            <a:off x="12167" y="137592"/>
            <a:ext cx="13533971" cy="749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6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979333-49BE-4EAA-8CEE-95FCCDB8410B}"/>
              </a:ext>
            </a:extLst>
          </p:cNvPr>
          <p:cNvSpPr txBox="1"/>
          <p:nvPr/>
        </p:nvSpPr>
        <p:spPr>
          <a:xfrm>
            <a:off x="2740621" y="2513856"/>
            <a:ext cx="8280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87822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436365" y="425624"/>
            <a:ext cx="5725033" cy="6719697"/>
            <a:chOff x="2275967" y="165100"/>
            <a:chExt cx="5725033" cy="6719697"/>
          </a:xfrm>
        </p:grpSpPr>
        <p:sp>
          <p:nvSpPr>
            <p:cNvPr id="2" name="Freeform 1"/>
            <p:cNvSpPr/>
            <p:nvPr/>
          </p:nvSpPr>
          <p:spPr>
            <a:xfrm>
              <a:off x="2474214" y="1516126"/>
              <a:ext cx="1826007" cy="5171695"/>
            </a:xfrm>
            <a:custGeom>
              <a:avLst/>
              <a:gdLst/>
              <a:ahLst/>
              <a:cxnLst/>
              <a:rect l="0" t="0" r="0" b="0"/>
              <a:pathLst>
                <a:path w="1826007" h="5171695">
                  <a:moveTo>
                    <a:pt x="0" y="0"/>
                  </a:moveTo>
                  <a:lnTo>
                    <a:pt x="1826006" y="0"/>
                  </a:lnTo>
                  <a:lnTo>
                    <a:pt x="1826006" y="5171694"/>
                  </a:lnTo>
                  <a:lnTo>
                    <a:pt x="0" y="5171694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3" name="Freeform 2"/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" name="Freeform 3"/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5" name="Freeform 4"/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6" name="Freeform 5"/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" name="Freeform 6"/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8" name="Freeform 7"/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" name="Freeform 8"/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" name="Freeform 9"/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" name="Freeform 10"/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" name="Freeform 11"/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" name="Freeform 12"/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" name="Freeform 13"/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" name="Freeform 14"/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" name="Freeform 16"/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" name="Freeform 17"/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" name="Freeform 18"/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" name="Freeform 20"/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" name="Freeform 21"/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" name="Freeform 22"/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4" name="Freeform 23"/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" name="Freeform 24"/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" name="Freeform 25"/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" name="Freeform 26"/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8" name="Freeform 27"/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" name="Freeform 28"/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" name="Freeform 29"/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" name="Freeform 31"/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" name="Freeform 32"/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7" name="Freeform 36"/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8" name="Freeform 37"/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9" name="Freeform 38"/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0" name="Freeform 39"/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1" name="Freeform 40"/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2" name="Freeform 41"/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3" name="Freeform 42"/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4" name="Freeform 43"/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46" name="Straight Connector 45"/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9" name="TextBox 48"/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2476500" y="165100"/>
              <a:ext cx="52578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1 - Answers: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x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&lt; -3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308348" y="1484503"/>
              <a:ext cx="0" cy="5208397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A2F78FF-F47F-B7A7-9E08-31639937B31F}"/>
              </a:ext>
            </a:extLst>
          </p:cNvPr>
          <p:cNvGrpSpPr/>
          <p:nvPr/>
        </p:nvGrpSpPr>
        <p:grpSpPr>
          <a:xfrm>
            <a:off x="6960529" y="354384"/>
            <a:ext cx="5725033" cy="6732397"/>
            <a:chOff x="2275967" y="152400"/>
            <a:chExt cx="5725033" cy="6732397"/>
          </a:xfrm>
        </p:grpSpPr>
        <p:sp>
          <p:nvSpPr>
            <p:cNvPr id="76" name="Freeform 1">
              <a:extLst>
                <a:ext uri="{FF2B5EF4-FFF2-40B4-BE49-F238E27FC236}">
                  <a16:creationId xmlns:a16="http://schemas.microsoft.com/office/drawing/2014/main" id="{00C504A1-FCB2-0FBE-72D9-C5443D6C931E}"/>
                </a:ext>
              </a:extLst>
            </p:cNvPr>
            <p:cNvSpPr/>
            <p:nvPr/>
          </p:nvSpPr>
          <p:spPr>
            <a:xfrm>
              <a:off x="2474214" y="1505585"/>
              <a:ext cx="5201032" cy="1242315"/>
            </a:xfrm>
            <a:custGeom>
              <a:avLst/>
              <a:gdLst/>
              <a:ahLst/>
              <a:cxnLst/>
              <a:rect l="0" t="0" r="0" b="0"/>
              <a:pathLst>
                <a:path w="5201032" h="1242315">
                  <a:moveTo>
                    <a:pt x="0" y="0"/>
                  </a:moveTo>
                  <a:lnTo>
                    <a:pt x="5201031" y="0"/>
                  </a:lnTo>
                  <a:lnTo>
                    <a:pt x="5201031" y="1242314"/>
                  </a:lnTo>
                  <a:lnTo>
                    <a:pt x="0" y="1242314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17A2E25-E3D8-7622-8A1E-529CE6865400}"/>
                </a:ext>
              </a:extLst>
            </p:cNvPr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7684FE86-BC56-610C-A359-3178291043F4}"/>
                  </a:ext>
                </a:extLst>
              </p:cNvPr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B0F32786-E111-5822-7EA6-AB68D5A2DC47}"/>
                    </a:ext>
                  </a:extLst>
                </p:cNvPr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5F8524A5-1B2F-8495-33E1-494E4FC107DA}"/>
                      </a:ext>
                    </a:extLst>
                  </p:cNvPr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106" name="Freeform 2">
                      <a:extLst>
                        <a:ext uri="{FF2B5EF4-FFF2-40B4-BE49-F238E27FC236}">
                          <a16:creationId xmlns:a16="http://schemas.microsoft.com/office/drawing/2014/main" id="{29FEBE98-0729-786F-D8CD-82B214DBDC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7" name="Freeform 3">
                      <a:extLst>
                        <a:ext uri="{FF2B5EF4-FFF2-40B4-BE49-F238E27FC236}">
                          <a16:creationId xmlns:a16="http://schemas.microsoft.com/office/drawing/2014/main" id="{01BC79C6-445F-BCC7-BE40-161ACC2308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8" name="Freeform 4">
                      <a:extLst>
                        <a:ext uri="{FF2B5EF4-FFF2-40B4-BE49-F238E27FC236}">
                          <a16:creationId xmlns:a16="http://schemas.microsoft.com/office/drawing/2014/main" id="{7081DC84-A525-A482-837F-55578F3DBB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9" name="Freeform 5">
                      <a:extLst>
                        <a:ext uri="{FF2B5EF4-FFF2-40B4-BE49-F238E27FC236}">
                          <a16:creationId xmlns:a16="http://schemas.microsoft.com/office/drawing/2014/main" id="{54491D2B-5594-9C8B-FEC8-45550E99B8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0" name="Freeform 6">
                      <a:extLst>
                        <a:ext uri="{FF2B5EF4-FFF2-40B4-BE49-F238E27FC236}">
                          <a16:creationId xmlns:a16="http://schemas.microsoft.com/office/drawing/2014/main" id="{AAD512E2-C5F3-AC55-71B8-1199B50994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1" name="Freeform 7">
                      <a:extLst>
                        <a:ext uri="{FF2B5EF4-FFF2-40B4-BE49-F238E27FC236}">
                          <a16:creationId xmlns:a16="http://schemas.microsoft.com/office/drawing/2014/main" id="{C68D73A6-52C3-F248-54CA-296463E595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2" name="Freeform 8">
                      <a:extLst>
                        <a:ext uri="{FF2B5EF4-FFF2-40B4-BE49-F238E27FC236}">
                          <a16:creationId xmlns:a16="http://schemas.microsoft.com/office/drawing/2014/main" id="{AEAF52D6-8643-8B42-0C28-E19661EB34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3" name="Freeform 9">
                      <a:extLst>
                        <a:ext uri="{FF2B5EF4-FFF2-40B4-BE49-F238E27FC236}">
                          <a16:creationId xmlns:a16="http://schemas.microsoft.com/office/drawing/2014/main" id="{F7AC11EE-3AC6-F101-9F0B-1BFA2D8C8F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4" name="Freeform 10">
                      <a:extLst>
                        <a:ext uri="{FF2B5EF4-FFF2-40B4-BE49-F238E27FC236}">
                          <a16:creationId xmlns:a16="http://schemas.microsoft.com/office/drawing/2014/main" id="{B7457DFF-1C25-4FE3-812F-C00D2FA81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5" name="Freeform 11">
                      <a:extLst>
                        <a:ext uri="{FF2B5EF4-FFF2-40B4-BE49-F238E27FC236}">
                          <a16:creationId xmlns:a16="http://schemas.microsoft.com/office/drawing/2014/main" id="{CD6435D7-A702-7D17-BF23-8AA20657F6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6" name="Freeform 12">
                      <a:extLst>
                        <a:ext uri="{FF2B5EF4-FFF2-40B4-BE49-F238E27FC236}">
                          <a16:creationId xmlns:a16="http://schemas.microsoft.com/office/drawing/2014/main" id="{82FD2DAE-B6E5-4C87-D695-15FF5B0437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7" name="Freeform 13">
                      <a:extLst>
                        <a:ext uri="{FF2B5EF4-FFF2-40B4-BE49-F238E27FC236}">
                          <a16:creationId xmlns:a16="http://schemas.microsoft.com/office/drawing/2014/main" id="{6545AC2A-35C5-06DD-A4A3-8439BD0338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Freeform 14">
                      <a:extLst>
                        <a:ext uri="{FF2B5EF4-FFF2-40B4-BE49-F238E27FC236}">
                          <a16:creationId xmlns:a16="http://schemas.microsoft.com/office/drawing/2014/main" id="{B326CA20-553B-6A7D-D435-E02A7F07F2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9" name="Freeform 15">
                      <a:extLst>
                        <a:ext uri="{FF2B5EF4-FFF2-40B4-BE49-F238E27FC236}">
                          <a16:creationId xmlns:a16="http://schemas.microsoft.com/office/drawing/2014/main" id="{87D3B60D-AF85-D362-F779-831C7086F8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Freeform 16">
                      <a:extLst>
                        <a:ext uri="{FF2B5EF4-FFF2-40B4-BE49-F238E27FC236}">
                          <a16:creationId xmlns:a16="http://schemas.microsoft.com/office/drawing/2014/main" id="{B60DD905-2627-13EF-045F-4AECB136F1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1" name="Freeform 17">
                      <a:extLst>
                        <a:ext uri="{FF2B5EF4-FFF2-40B4-BE49-F238E27FC236}">
                          <a16:creationId xmlns:a16="http://schemas.microsoft.com/office/drawing/2014/main" id="{88F587EC-5696-6463-38E8-010C027581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2" name="Freeform 18">
                      <a:extLst>
                        <a:ext uri="{FF2B5EF4-FFF2-40B4-BE49-F238E27FC236}">
                          <a16:creationId xmlns:a16="http://schemas.microsoft.com/office/drawing/2014/main" id="{74611BCF-B6CC-0C2F-B490-A748203D90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3" name="Freeform 19">
                      <a:extLst>
                        <a:ext uri="{FF2B5EF4-FFF2-40B4-BE49-F238E27FC236}">
                          <a16:creationId xmlns:a16="http://schemas.microsoft.com/office/drawing/2014/main" id="{6FF559CC-C52E-0A56-A647-2FB4201BFD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4" name="Freeform 20">
                      <a:extLst>
                        <a:ext uri="{FF2B5EF4-FFF2-40B4-BE49-F238E27FC236}">
                          <a16:creationId xmlns:a16="http://schemas.microsoft.com/office/drawing/2014/main" id="{92EE9B1C-EF53-37E0-FC7C-378F818DD9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5" name="Freeform 21">
                      <a:extLst>
                        <a:ext uri="{FF2B5EF4-FFF2-40B4-BE49-F238E27FC236}">
                          <a16:creationId xmlns:a16="http://schemas.microsoft.com/office/drawing/2014/main" id="{A5A066A6-F184-70C2-B0BC-004FB8D766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6" name="Freeform 22">
                      <a:extLst>
                        <a:ext uri="{FF2B5EF4-FFF2-40B4-BE49-F238E27FC236}">
                          <a16:creationId xmlns:a16="http://schemas.microsoft.com/office/drawing/2014/main" id="{DA412915-711F-B4AC-A084-DB66F7C97F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7" name="Freeform 23">
                      <a:extLst>
                        <a:ext uri="{FF2B5EF4-FFF2-40B4-BE49-F238E27FC236}">
                          <a16:creationId xmlns:a16="http://schemas.microsoft.com/office/drawing/2014/main" id="{D534421D-F304-8714-F9DE-B9FC08F38D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8" name="Freeform 24">
                      <a:extLst>
                        <a:ext uri="{FF2B5EF4-FFF2-40B4-BE49-F238E27FC236}">
                          <a16:creationId xmlns:a16="http://schemas.microsoft.com/office/drawing/2014/main" id="{9122AE18-701B-52F1-26AB-0C488CCC35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9" name="Freeform 25">
                      <a:extLst>
                        <a:ext uri="{FF2B5EF4-FFF2-40B4-BE49-F238E27FC236}">
                          <a16:creationId xmlns:a16="http://schemas.microsoft.com/office/drawing/2014/main" id="{E250D9F4-3B15-812F-7CFB-BA162D04E8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0" name="Freeform 26">
                      <a:extLst>
                        <a:ext uri="{FF2B5EF4-FFF2-40B4-BE49-F238E27FC236}">
                          <a16:creationId xmlns:a16="http://schemas.microsoft.com/office/drawing/2014/main" id="{7CED2556-7686-306F-959C-53C7E48ECC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1" name="Freeform 27">
                      <a:extLst>
                        <a:ext uri="{FF2B5EF4-FFF2-40B4-BE49-F238E27FC236}">
                          <a16:creationId xmlns:a16="http://schemas.microsoft.com/office/drawing/2014/main" id="{E1F9AD2F-EB0C-D143-0E75-E1A202EE10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2" name="Freeform 28">
                      <a:extLst>
                        <a:ext uri="{FF2B5EF4-FFF2-40B4-BE49-F238E27FC236}">
                          <a16:creationId xmlns:a16="http://schemas.microsoft.com/office/drawing/2014/main" id="{63FB7BE1-4805-ED5E-6F10-F00E689508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Freeform 29">
                      <a:extLst>
                        <a:ext uri="{FF2B5EF4-FFF2-40B4-BE49-F238E27FC236}">
                          <a16:creationId xmlns:a16="http://schemas.microsoft.com/office/drawing/2014/main" id="{9B338136-F0A8-F519-4D98-E39B55070F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4" name="Freeform 30">
                      <a:extLst>
                        <a:ext uri="{FF2B5EF4-FFF2-40B4-BE49-F238E27FC236}">
                          <a16:creationId xmlns:a16="http://schemas.microsoft.com/office/drawing/2014/main" id="{2539463C-5EDA-EE0B-A7F2-A1EA243132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" name="Freeform 31">
                      <a:extLst>
                        <a:ext uri="{FF2B5EF4-FFF2-40B4-BE49-F238E27FC236}">
                          <a16:creationId xmlns:a16="http://schemas.microsoft.com/office/drawing/2014/main" id="{729D37D6-A5A4-FCC4-FD3E-BFB7B31517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6" name="Freeform 32">
                      <a:extLst>
                        <a:ext uri="{FF2B5EF4-FFF2-40B4-BE49-F238E27FC236}">
                          <a16:creationId xmlns:a16="http://schemas.microsoft.com/office/drawing/2014/main" id="{BA4319B5-8D71-76A5-3599-74224C8932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Freeform 33">
                      <a:extLst>
                        <a:ext uri="{FF2B5EF4-FFF2-40B4-BE49-F238E27FC236}">
                          <a16:creationId xmlns:a16="http://schemas.microsoft.com/office/drawing/2014/main" id="{CE26E220-01E5-CA83-7A2A-4A6F5FA09D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34">
                      <a:extLst>
                        <a:ext uri="{FF2B5EF4-FFF2-40B4-BE49-F238E27FC236}">
                          <a16:creationId xmlns:a16="http://schemas.microsoft.com/office/drawing/2014/main" id="{C82EF3BB-D9F4-5942-79D1-A1FFE03A68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35">
                      <a:extLst>
                        <a:ext uri="{FF2B5EF4-FFF2-40B4-BE49-F238E27FC236}">
                          <a16:creationId xmlns:a16="http://schemas.microsoft.com/office/drawing/2014/main" id="{8BDA8FC1-F8D2-A386-B8FA-FC56CA2720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36">
                      <a:extLst>
                        <a:ext uri="{FF2B5EF4-FFF2-40B4-BE49-F238E27FC236}">
                          <a16:creationId xmlns:a16="http://schemas.microsoft.com/office/drawing/2014/main" id="{1758771A-95A5-0915-D5F3-253E06D97C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37">
                      <a:extLst>
                        <a:ext uri="{FF2B5EF4-FFF2-40B4-BE49-F238E27FC236}">
                          <a16:creationId xmlns:a16="http://schemas.microsoft.com/office/drawing/2014/main" id="{741C3644-5028-3C1B-A60E-132E5B2F86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38">
                      <a:extLst>
                        <a:ext uri="{FF2B5EF4-FFF2-40B4-BE49-F238E27FC236}">
                          <a16:creationId xmlns:a16="http://schemas.microsoft.com/office/drawing/2014/main" id="{FB77416B-45B4-5B6B-7E5F-A4A93D3CF3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39">
                      <a:extLst>
                        <a:ext uri="{FF2B5EF4-FFF2-40B4-BE49-F238E27FC236}">
                          <a16:creationId xmlns:a16="http://schemas.microsoft.com/office/drawing/2014/main" id="{EA60BD71-0569-6545-7976-82DC12AFD2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40">
                      <a:extLst>
                        <a:ext uri="{FF2B5EF4-FFF2-40B4-BE49-F238E27FC236}">
                          <a16:creationId xmlns:a16="http://schemas.microsoft.com/office/drawing/2014/main" id="{795DB6E8-88B0-600B-8F15-99C7EDFD40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41">
                      <a:extLst>
                        <a:ext uri="{FF2B5EF4-FFF2-40B4-BE49-F238E27FC236}">
                          <a16:creationId xmlns:a16="http://schemas.microsoft.com/office/drawing/2014/main" id="{C4FFB39E-9F4C-3911-2E40-82F9B296C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42">
                      <a:extLst>
                        <a:ext uri="{FF2B5EF4-FFF2-40B4-BE49-F238E27FC236}">
                          <a16:creationId xmlns:a16="http://schemas.microsoft.com/office/drawing/2014/main" id="{7A21B170-EF16-1B0F-70BA-FDD3CC98A2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43">
                      <a:extLst>
                        <a:ext uri="{FF2B5EF4-FFF2-40B4-BE49-F238E27FC236}">
                          <a16:creationId xmlns:a16="http://schemas.microsoft.com/office/drawing/2014/main" id="{0909FBC6-63DF-89B8-57AA-6EEA56D3DA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5AB32EBC-A9AA-F4E4-74F0-EB4ED683FF5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A296A598-01CD-861D-60FB-C46BB30AC166}"/>
                      </a:ext>
                    </a:extLst>
                  </p:cNvPr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EE9B1CD8-43AE-C317-4E0E-B33A2C6E98A0}"/>
                    </a:ext>
                  </a:extLst>
                </p:cNvPr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C9140577-788F-9DC3-9737-7CAD8869B770}"/>
                    </a:ext>
                  </a:extLst>
                </p:cNvPr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B8AA636F-66FF-AC44-6E4A-708977FC2746}"/>
                    </a:ext>
                  </a:extLst>
                </p:cNvPr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25549785-D6C3-01F4-24DB-62090C209434}"/>
                    </a:ext>
                  </a:extLst>
                </p:cNvPr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17B3E5C8-DAAF-2E01-8539-F9BA20C3EA6C}"/>
                    </a:ext>
                  </a:extLst>
                </p:cNvPr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67E87A8A-ACC2-6689-6C22-7ECBCB0C5245}"/>
                    </a:ext>
                  </a:extLst>
                </p:cNvPr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89F11D64-765A-AF2D-EB7C-7AE9C269E088}"/>
                    </a:ext>
                  </a:extLst>
                </p:cNvPr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0C250663-3EB7-1522-BAF5-832988FA62ED}"/>
                    </a:ext>
                  </a:extLst>
                </p:cNvPr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4E7510A9-F58F-78C1-A871-4B56A0A92F03}"/>
                    </a:ext>
                  </a:extLst>
                </p:cNvPr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684ED860-39B5-03B3-897C-9408D4C01842}"/>
                    </a:ext>
                  </a:extLst>
                </p:cNvPr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7DC330A1-AA67-AD08-4F64-B26ECAFCB614}"/>
                    </a:ext>
                  </a:extLst>
                </p:cNvPr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291EF1F2-9C58-7DD9-38E2-3C3AA3FA1FF2}"/>
                    </a:ext>
                  </a:extLst>
                </p:cNvPr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ABD8EA42-2BCC-56E2-0C71-2A2956F9D749}"/>
                    </a:ext>
                  </a:extLst>
                </p:cNvPr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E7F4A531-7980-DE19-0D9C-63CFAB13702B}"/>
                    </a:ext>
                  </a:extLst>
                </p:cNvPr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EA5194DD-CE55-106A-6D82-00F0E16FECA4}"/>
                    </a:ext>
                  </a:extLst>
                </p:cNvPr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F16EFC7B-4211-51F6-27D9-12E4E66C3255}"/>
                    </a:ext>
                  </a:extLst>
                </p:cNvPr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BFCA9846-3234-5D86-98B0-9964189B4D96}"/>
                    </a:ext>
                  </a:extLst>
                </p:cNvPr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3EDF4268-1C0A-88D8-5328-3BE5F6133700}"/>
                    </a:ext>
                  </a:extLst>
                </p:cNvPr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F84CCD3-9F40-98B8-63BC-C9C13E46095B}"/>
                  </a:ext>
                </a:extLst>
              </p:cNvPr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BEBFB28-C9A0-6B13-3E72-50E4EBE7FD01}"/>
                  </a:ext>
                </a:extLst>
              </p:cNvPr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52DED5F-4669-BA7A-C11F-4132C27E8872}"/>
                  </a:ext>
                </a:extLst>
              </p:cNvPr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A9D2BF5-1768-C152-D6D5-4F6D412C5C67}"/>
                </a:ext>
              </a:extLst>
            </p:cNvPr>
            <p:cNvSpPr txBox="1"/>
            <p:nvPr/>
          </p:nvSpPr>
          <p:spPr>
            <a:xfrm>
              <a:off x="2463800" y="152400"/>
              <a:ext cx="52578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2 - Answers: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y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</a:t>
              </a:r>
              <a:r>
                <a:rPr lang="en-GB" sz="2700" dirty="0">
                  <a:solidFill>
                    <a:srgbClr val="000000"/>
                  </a:solidFill>
                  <a:latin typeface="Lucida Sans Unicode - 36"/>
                </a:rPr>
                <a:t>≥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5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C089231-DFE4-E3B8-A5F8-6C7AE93FA350}"/>
                </a:ext>
              </a:extLst>
            </p:cNvPr>
            <p:cNvCxnSpPr/>
            <p:nvPr/>
          </p:nvCxnSpPr>
          <p:spPr>
            <a:xfrm flipH="1">
              <a:off x="2489200" y="2794000"/>
              <a:ext cx="5181600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820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580381" y="424751"/>
            <a:ext cx="5725033" cy="6770497"/>
            <a:chOff x="2275967" y="114300"/>
            <a:chExt cx="5725033" cy="6770497"/>
          </a:xfrm>
        </p:grpSpPr>
        <p:sp>
          <p:nvSpPr>
            <p:cNvPr id="2" name="Freeform 1"/>
            <p:cNvSpPr/>
            <p:nvPr/>
          </p:nvSpPr>
          <p:spPr>
            <a:xfrm>
              <a:off x="2495296" y="3632327"/>
              <a:ext cx="5179950" cy="642240"/>
            </a:xfrm>
            <a:custGeom>
              <a:avLst/>
              <a:gdLst/>
              <a:ahLst/>
              <a:cxnLst/>
              <a:rect l="0" t="0" r="0" b="0"/>
              <a:pathLst>
                <a:path w="5179950" h="642240">
                  <a:moveTo>
                    <a:pt x="0" y="0"/>
                  </a:moveTo>
                  <a:lnTo>
                    <a:pt x="5179949" y="0"/>
                  </a:lnTo>
                  <a:lnTo>
                    <a:pt x="5179949" y="642239"/>
                  </a:lnTo>
                  <a:lnTo>
                    <a:pt x="0" y="642239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3" name="Freeform 2"/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" name="Freeform 3"/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5" name="Freeform 4"/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6" name="Freeform 5"/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" name="Freeform 6"/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8" name="Freeform 7"/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" name="Freeform 8"/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" name="Freeform 9"/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" name="Freeform 10"/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" name="Freeform 11"/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" name="Freeform 12"/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" name="Freeform 13"/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" name="Freeform 14"/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" name="Freeform 16"/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" name="Freeform 17"/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" name="Freeform 18"/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" name="Freeform 20"/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" name="Freeform 21"/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" name="Freeform 22"/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4" name="Freeform 23"/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" name="Freeform 24"/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" name="Freeform 25"/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" name="Freeform 26"/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8" name="Freeform 27"/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" name="Freeform 28"/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" name="Freeform 29"/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" name="Freeform 31"/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" name="Freeform 32"/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7" name="Freeform 36"/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8" name="Freeform 37"/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9" name="Freeform 38"/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0" name="Freeform 39"/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1" name="Freeform 40"/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2" name="Freeform 41"/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3" name="Freeform 42"/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4" name="Freeform 43"/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46" name="Straight Connector 45"/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9" name="TextBox 48"/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2438400" y="114300"/>
              <a:ext cx="53086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3 - Answers: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-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1 &lt; y </a:t>
              </a:r>
              <a:r>
                <a:rPr lang="en-GB" sz="2700" dirty="0">
                  <a:solidFill>
                    <a:srgbClr val="000000"/>
                  </a:solidFill>
                  <a:latin typeface="Lucida Sans Unicode - 36"/>
                </a:rPr>
                <a:t>≤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2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 flipH="1">
              <a:off x="2489200" y="4330700"/>
              <a:ext cx="5168900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2501900" y="3581400"/>
              <a:ext cx="5168900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E1AD12C-A629-A3EA-7436-AD610C6AE594}"/>
              </a:ext>
            </a:extLst>
          </p:cNvPr>
          <p:cNvGrpSpPr/>
          <p:nvPr/>
        </p:nvGrpSpPr>
        <p:grpSpPr>
          <a:xfrm>
            <a:off x="6888724" y="398652"/>
            <a:ext cx="5725033" cy="6757797"/>
            <a:chOff x="2275967" y="127000"/>
            <a:chExt cx="5725033" cy="6757797"/>
          </a:xfrm>
        </p:grpSpPr>
        <p:sp>
          <p:nvSpPr>
            <p:cNvPr id="77" name="Freeform 1">
              <a:extLst>
                <a:ext uri="{FF2B5EF4-FFF2-40B4-BE49-F238E27FC236}">
                  <a16:creationId xmlns:a16="http://schemas.microsoft.com/office/drawing/2014/main" id="{90A23C57-885B-58E7-FDD0-EC389A438D33}"/>
                </a:ext>
              </a:extLst>
            </p:cNvPr>
            <p:cNvSpPr/>
            <p:nvPr/>
          </p:nvSpPr>
          <p:spPr>
            <a:xfrm>
              <a:off x="5917057" y="1515491"/>
              <a:ext cx="1202564" cy="5197730"/>
            </a:xfrm>
            <a:custGeom>
              <a:avLst/>
              <a:gdLst/>
              <a:ahLst/>
              <a:cxnLst/>
              <a:rect l="0" t="0" r="0" b="0"/>
              <a:pathLst>
                <a:path w="1202564" h="5197730">
                  <a:moveTo>
                    <a:pt x="0" y="0"/>
                  </a:moveTo>
                  <a:lnTo>
                    <a:pt x="1202563" y="0"/>
                  </a:lnTo>
                  <a:lnTo>
                    <a:pt x="1202563" y="5197729"/>
                  </a:lnTo>
                  <a:lnTo>
                    <a:pt x="0" y="5197729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6830F9F-E5D4-2087-1AAD-96A1594E03FF}"/>
                </a:ext>
              </a:extLst>
            </p:cNvPr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5DB7CFE2-1A76-47D5-58C2-A0FD4DC1FABA}"/>
                  </a:ext>
                </a:extLst>
              </p:cNvPr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E0011069-7EF1-83C0-7787-6B978DEDCC4A}"/>
                    </a:ext>
                  </a:extLst>
                </p:cNvPr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09D3C0BE-00F2-8BC8-3EB7-EF5147EEAA4A}"/>
                      </a:ext>
                    </a:extLst>
                  </p:cNvPr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108" name="Freeform 2">
                      <a:extLst>
                        <a:ext uri="{FF2B5EF4-FFF2-40B4-BE49-F238E27FC236}">
                          <a16:creationId xmlns:a16="http://schemas.microsoft.com/office/drawing/2014/main" id="{95A71A56-8AE4-4506-0AF6-62FC0275B7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9" name="Freeform 3">
                      <a:extLst>
                        <a:ext uri="{FF2B5EF4-FFF2-40B4-BE49-F238E27FC236}">
                          <a16:creationId xmlns:a16="http://schemas.microsoft.com/office/drawing/2014/main" id="{94E556A5-2AC0-2300-2CCD-CFBCB3A1DD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0" name="Freeform 4">
                      <a:extLst>
                        <a:ext uri="{FF2B5EF4-FFF2-40B4-BE49-F238E27FC236}">
                          <a16:creationId xmlns:a16="http://schemas.microsoft.com/office/drawing/2014/main" id="{DDB2D4C0-59BE-6958-C40D-4F6927BD79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1" name="Freeform 5">
                      <a:extLst>
                        <a:ext uri="{FF2B5EF4-FFF2-40B4-BE49-F238E27FC236}">
                          <a16:creationId xmlns:a16="http://schemas.microsoft.com/office/drawing/2014/main" id="{EC31DDB1-64BF-4CF1-79DE-159C26D77D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2" name="Freeform 6">
                      <a:extLst>
                        <a:ext uri="{FF2B5EF4-FFF2-40B4-BE49-F238E27FC236}">
                          <a16:creationId xmlns:a16="http://schemas.microsoft.com/office/drawing/2014/main" id="{828865CE-CA60-9505-5885-47A7E285F6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3" name="Freeform 7">
                      <a:extLst>
                        <a:ext uri="{FF2B5EF4-FFF2-40B4-BE49-F238E27FC236}">
                          <a16:creationId xmlns:a16="http://schemas.microsoft.com/office/drawing/2014/main" id="{76A42041-215D-F609-9D96-AE0A7ED206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4" name="Freeform 8">
                      <a:extLst>
                        <a:ext uri="{FF2B5EF4-FFF2-40B4-BE49-F238E27FC236}">
                          <a16:creationId xmlns:a16="http://schemas.microsoft.com/office/drawing/2014/main" id="{F470A24E-C198-ED44-4A8E-0B9394B776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5" name="Freeform 9">
                      <a:extLst>
                        <a:ext uri="{FF2B5EF4-FFF2-40B4-BE49-F238E27FC236}">
                          <a16:creationId xmlns:a16="http://schemas.microsoft.com/office/drawing/2014/main" id="{F5708554-B67D-7751-238D-9A6DCE381E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6" name="Freeform 10">
                      <a:extLst>
                        <a:ext uri="{FF2B5EF4-FFF2-40B4-BE49-F238E27FC236}">
                          <a16:creationId xmlns:a16="http://schemas.microsoft.com/office/drawing/2014/main" id="{64DF2A2C-A3E1-65CE-6B09-294D69DD1A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7" name="Freeform 11">
                      <a:extLst>
                        <a:ext uri="{FF2B5EF4-FFF2-40B4-BE49-F238E27FC236}">
                          <a16:creationId xmlns:a16="http://schemas.microsoft.com/office/drawing/2014/main" id="{E1725986-28ED-1F4A-585B-3970D764BA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Freeform 12">
                      <a:extLst>
                        <a:ext uri="{FF2B5EF4-FFF2-40B4-BE49-F238E27FC236}">
                          <a16:creationId xmlns:a16="http://schemas.microsoft.com/office/drawing/2014/main" id="{A6A4F7B7-82D5-ABD0-1517-DF6280924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9" name="Freeform 13">
                      <a:extLst>
                        <a:ext uri="{FF2B5EF4-FFF2-40B4-BE49-F238E27FC236}">
                          <a16:creationId xmlns:a16="http://schemas.microsoft.com/office/drawing/2014/main" id="{1F8CA08D-6AB3-DFB4-3EAE-33EBA0377D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Freeform 14">
                      <a:extLst>
                        <a:ext uri="{FF2B5EF4-FFF2-40B4-BE49-F238E27FC236}">
                          <a16:creationId xmlns:a16="http://schemas.microsoft.com/office/drawing/2014/main" id="{E4CEA37D-14A0-25DB-FBA4-5A9BADE847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1" name="Freeform 15">
                      <a:extLst>
                        <a:ext uri="{FF2B5EF4-FFF2-40B4-BE49-F238E27FC236}">
                          <a16:creationId xmlns:a16="http://schemas.microsoft.com/office/drawing/2014/main" id="{61FCCE4A-4162-43CC-5DAF-BE9328353B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2" name="Freeform 16">
                      <a:extLst>
                        <a:ext uri="{FF2B5EF4-FFF2-40B4-BE49-F238E27FC236}">
                          <a16:creationId xmlns:a16="http://schemas.microsoft.com/office/drawing/2014/main" id="{770562B9-6A95-3DFB-B3A5-2AE3D7BCA3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3" name="Freeform 17">
                      <a:extLst>
                        <a:ext uri="{FF2B5EF4-FFF2-40B4-BE49-F238E27FC236}">
                          <a16:creationId xmlns:a16="http://schemas.microsoft.com/office/drawing/2014/main" id="{19F508E1-4491-9F14-FFF4-FB3AAD9838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4" name="Freeform 18">
                      <a:extLst>
                        <a:ext uri="{FF2B5EF4-FFF2-40B4-BE49-F238E27FC236}">
                          <a16:creationId xmlns:a16="http://schemas.microsoft.com/office/drawing/2014/main" id="{9CC08583-C446-5B48-D8F3-5AFEC96A6C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5" name="Freeform 19">
                      <a:extLst>
                        <a:ext uri="{FF2B5EF4-FFF2-40B4-BE49-F238E27FC236}">
                          <a16:creationId xmlns:a16="http://schemas.microsoft.com/office/drawing/2014/main" id="{A8753458-3F8D-6401-F8A6-D1CCD1BC33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6" name="Freeform 20">
                      <a:extLst>
                        <a:ext uri="{FF2B5EF4-FFF2-40B4-BE49-F238E27FC236}">
                          <a16:creationId xmlns:a16="http://schemas.microsoft.com/office/drawing/2014/main" id="{500D8FCF-35AD-89FA-B539-86E2CA4E0D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7" name="Freeform 21">
                      <a:extLst>
                        <a:ext uri="{FF2B5EF4-FFF2-40B4-BE49-F238E27FC236}">
                          <a16:creationId xmlns:a16="http://schemas.microsoft.com/office/drawing/2014/main" id="{46FF5B44-88FA-DF97-B55F-BE94735737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8" name="Freeform 22">
                      <a:extLst>
                        <a:ext uri="{FF2B5EF4-FFF2-40B4-BE49-F238E27FC236}">
                          <a16:creationId xmlns:a16="http://schemas.microsoft.com/office/drawing/2014/main" id="{6461452B-AB18-2E1E-1C7F-48EBF73F99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9" name="Freeform 23">
                      <a:extLst>
                        <a:ext uri="{FF2B5EF4-FFF2-40B4-BE49-F238E27FC236}">
                          <a16:creationId xmlns:a16="http://schemas.microsoft.com/office/drawing/2014/main" id="{530AFA04-AC68-C12E-1A4D-6CCE8781DE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0" name="Freeform 24">
                      <a:extLst>
                        <a:ext uri="{FF2B5EF4-FFF2-40B4-BE49-F238E27FC236}">
                          <a16:creationId xmlns:a16="http://schemas.microsoft.com/office/drawing/2014/main" id="{123D1A6B-1758-2412-A9C0-3C51AED045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1" name="Freeform 25">
                      <a:extLst>
                        <a:ext uri="{FF2B5EF4-FFF2-40B4-BE49-F238E27FC236}">
                          <a16:creationId xmlns:a16="http://schemas.microsoft.com/office/drawing/2014/main" id="{A76ADAD3-8024-3032-8C8A-95A7D2670C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2" name="Freeform 26">
                      <a:extLst>
                        <a:ext uri="{FF2B5EF4-FFF2-40B4-BE49-F238E27FC236}">
                          <a16:creationId xmlns:a16="http://schemas.microsoft.com/office/drawing/2014/main" id="{EFD2CF31-0DFF-D1C4-D7E7-42F8ECC38A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Freeform 27">
                      <a:extLst>
                        <a:ext uri="{FF2B5EF4-FFF2-40B4-BE49-F238E27FC236}">
                          <a16:creationId xmlns:a16="http://schemas.microsoft.com/office/drawing/2014/main" id="{0D826F90-31B8-7FA4-9B95-5A48D0141A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4" name="Freeform 28">
                      <a:extLst>
                        <a:ext uri="{FF2B5EF4-FFF2-40B4-BE49-F238E27FC236}">
                          <a16:creationId xmlns:a16="http://schemas.microsoft.com/office/drawing/2014/main" id="{4ADD2865-B569-D288-D87C-2494AC5DDD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" name="Freeform 29">
                      <a:extLst>
                        <a:ext uri="{FF2B5EF4-FFF2-40B4-BE49-F238E27FC236}">
                          <a16:creationId xmlns:a16="http://schemas.microsoft.com/office/drawing/2014/main" id="{A8180350-80BA-4ECF-2112-95F7F89FD1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6" name="Freeform 30">
                      <a:extLst>
                        <a:ext uri="{FF2B5EF4-FFF2-40B4-BE49-F238E27FC236}">
                          <a16:creationId xmlns:a16="http://schemas.microsoft.com/office/drawing/2014/main" id="{D9A590F5-43D5-C9E8-CA8A-6B99133329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Freeform 31">
                      <a:extLst>
                        <a:ext uri="{FF2B5EF4-FFF2-40B4-BE49-F238E27FC236}">
                          <a16:creationId xmlns:a16="http://schemas.microsoft.com/office/drawing/2014/main" id="{F8CB0CED-0DDC-D811-2F22-7627B0E817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32">
                      <a:extLst>
                        <a:ext uri="{FF2B5EF4-FFF2-40B4-BE49-F238E27FC236}">
                          <a16:creationId xmlns:a16="http://schemas.microsoft.com/office/drawing/2014/main" id="{1DD03C33-924F-A0B6-C0CF-6443997C35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33">
                      <a:extLst>
                        <a:ext uri="{FF2B5EF4-FFF2-40B4-BE49-F238E27FC236}">
                          <a16:creationId xmlns:a16="http://schemas.microsoft.com/office/drawing/2014/main" id="{59E6A76C-65C6-744F-D06A-1C89C019ED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34">
                      <a:extLst>
                        <a:ext uri="{FF2B5EF4-FFF2-40B4-BE49-F238E27FC236}">
                          <a16:creationId xmlns:a16="http://schemas.microsoft.com/office/drawing/2014/main" id="{4FB5C076-D3D7-7399-F2A6-D3470CD3BB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35">
                      <a:extLst>
                        <a:ext uri="{FF2B5EF4-FFF2-40B4-BE49-F238E27FC236}">
                          <a16:creationId xmlns:a16="http://schemas.microsoft.com/office/drawing/2014/main" id="{72FEF67E-758F-1405-A4C7-C89BF4DF04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36">
                      <a:extLst>
                        <a:ext uri="{FF2B5EF4-FFF2-40B4-BE49-F238E27FC236}">
                          <a16:creationId xmlns:a16="http://schemas.microsoft.com/office/drawing/2014/main" id="{DA2153F4-8CAD-F014-C7B8-D54F2DC5F7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37">
                      <a:extLst>
                        <a:ext uri="{FF2B5EF4-FFF2-40B4-BE49-F238E27FC236}">
                          <a16:creationId xmlns:a16="http://schemas.microsoft.com/office/drawing/2014/main" id="{94F02509-A80D-6CBD-5BBB-D3BADAC666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38">
                      <a:extLst>
                        <a:ext uri="{FF2B5EF4-FFF2-40B4-BE49-F238E27FC236}">
                          <a16:creationId xmlns:a16="http://schemas.microsoft.com/office/drawing/2014/main" id="{0827D0BB-72C8-C5D7-0B0D-A9ACB48431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39">
                      <a:extLst>
                        <a:ext uri="{FF2B5EF4-FFF2-40B4-BE49-F238E27FC236}">
                          <a16:creationId xmlns:a16="http://schemas.microsoft.com/office/drawing/2014/main" id="{451328C4-A199-E5C1-E6F6-1F764DE2BA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40">
                      <a:extLst>
                        <a:ext uri="{FF2B5EF4-FFF2-40B4-BE49-F238E27FC236}">
                          <a16:creationId xmlns:a16="http://schemas.microsoft.com/office/drawing/2014/main" id="{A6760609-FD5D-7722-7CD4-2329389ED7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41">
                      <a:extLst>
                        <a:ext uri="{FF2B5EF4-FFF2-40B4-BE49-F238E27FC236}">
                          <a16:creationId xmlns:a16="http://schemas.microsoft.com/office/drawing/2014/main" id="{AEC32388-0937-18E1-D749-80E4D1FE43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8" name="Freeform 42">
                      <a:extLst>
                        <a:ext uri="{FF2B5EF4-FFF2-40B4-BE49-F238E27FC236}">
                          <a16:creationId xmlns:a16="http://schemas.microsoft.com/office/drawing/2014/main" id="{C3FC7482-69E3-3740-B15B-012062B74C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9" name="Freeform 43">
                      <a:extLst>
                        <a:ext uri="{FF2B5EF4-FFF2-40B4-BE49-F238E27FC236}">
                          <a16:creationId xmlns:a16="http://schemas.microsoft.com/office/drawing/2014/main" id="{470EC199-B730-3107-995B-3029272E5E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026D3A18-6EC2-45E3-186F-8BDF5D65C1D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646C5F17-9FB0-B774-9226-B77DF42CA150}"/>
                      </a:ext>
                    </a:extLst>
                  </p:cNvPr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10A4B763-7F54-2A21-DA78-70A09A75CB95}"/>
                    </a:ext>
                  </a:extLst>
                </p:cNvPr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7BAAAE4C-271A-F244-8768-67646AA3AF51}"/>
                    </a:ext>
                  </a:extLst>
                </p:cNvPr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D9A2746B-E261-37AF-342D-60C66C65AA9C}"/>
                    </a:ext>
                  </a:extLst>
                </p:cNvPr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31272675-679D-0AC2-EFBC-B0EB61E532E1}"/>
                    </a:ext>
                  </a:extLst>
                </p:cNvPr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947EE203-DA1A-4116-2D4C-CCD0641E0D04}"/>
                    </a:ext>
                  </a:extLst>
                </p:cNvPr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8DB8E496-BC4B-235D-7E5F-A0710FA9BF24}"/>
                    </a:ext>
                  </a:extLst>
                </p:cNvPr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8A7EECB0-478E-3A3A-8FB5-F4DB202FFFD2}"/>
                    </a:ext>
                  </a:extLst>
                </p:cNvPr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D2F20E4A-C0CC-AE84-5464-3615D9F8C374}"/>
                    </a:ext>
                  </a:extLst>
                </p:cNvPr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DA7F852D-8A7E-7FEA-CC2E-22A8F2EE2D49}"/>
                    </a:ext>
                  </a:extLst>
                </p:cNvPr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44A20A4F-10C4-3A10-6B7E-53AC1CBC2A90}"/>
                    </a:ext>
                  </a:extLst>
                </p:cNvPr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61793825-D776-A61E-ADD3-3955400B5ECD}"/>
                    </a:ext>
                  </a:extLst>
                </p:cNvPr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048D321B-722D-C71F-1F7D-8AEC5F29CD1A}"/>
                    </a:ext>
                  </a:extLst>
                </p:cNvPr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E04CACA6-E503-26E4-1A5E-E7BFC3DED37C}"/>
                    </a:ext>
                  </a:extLst>
                </p:cNvPr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C33DBB80-C974-C1E1-9103-F1A2EBF37A8B}"/>
                    </a:ext>
                  </a:extLst>
                </p:cNvPr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22E5750F-AB9F-DF66-0C07-8C1E008C4AFC}"/>
                    </a:ext>
                  </a:extLst>
                </p:cNvPr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015812F1-9F05-FBCC-E25E-D5A402F1157C}"/>
                    </a:ext>
                  </a:extLst>
                </p:cNvPr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A0DF78E-9F87-B5C3-10F8-A7E06BE31052}"/>
                    </a:ext>
                  </a:extLst>
                </p:cNvPr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13ABE843-F623-C11E-BE48-34C15D86A3A4}"/>
                    </a:ext>
                  </a:extLst>
                </p:cNvPr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664D396-B032-B9D3-E766-23052F95A228}"/>
                  </a:ext>
                </a:extLst>
              </p:cNvPr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6E842EA-4A9E-866D-CA4F-CFE213966299}"/>
                  </a:ext>
                </a:extLst>
              </p:cNvPr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79A3CD4-6B1D-9C94-2113-84A2D7A9337E}"/>
                  </a:ext>
                </a:extLst>
              </p:cNvPr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7B2DCFB-6B1C-5E7D-CF58-BD9895609751}"/>
                </a:ext>
              </a:extLst>
            </p:cNvPr>
            <p:cNvSpPr txBox="1"/>
            <p:nvPr/>
          </p:nvSpPr>
          <p:spPr>
            <a:xfrm>
              <a:off x="2451100" y="127000"/>
              <a:ext cx="53340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4 - Answers: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3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</a:t>
              </a:r>
              <a:r>
                <a:rPr lang="en-GB" sz="2700" dirty="0">
                  <a:solidFill>
                    <a:srgbClr val="000000"/>
                  </a:solidFill>
                  <a:latin typeface="Lucida Sans Unicode - 36"/>
                </a:rPr>
                <a:t>≤ 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x </a:t>
              </a:r>
              <a:r>
                <a:rPr lang="en-GB" sz="2700" dirty="0">
                  <a:solidFill>
                    <a:srgbClr val="000000"/>
                  </a:solidFill>
                  <a:latin typeface="Lucida Sans Unicode - 36"/>
                </a:rPr>
                <a:t>≤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8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D0FF927-0184-776A-E7D0-63DAE6C911E9}"/>
                </a:ext>
              </a:extLst>
            </p:cNvPr>
            <p:cNvCxnSpPr/>
            <p:nvPr/>
          </p:nvCxnSpPr>
          <p:spPr>
            <a:xfrm>
              <a:off x="7172198" y="1497203"/>
              <a:ext cx="0" cy="5208397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8032436-C9BE-DF51-C65B-BE73D68181CD}"/>
                </a:ext>
              </a:extLst>
            </p:cNvPr>
            <p:cNvCxnSpPr/>
            <p:nvPr/>
          </p:nvCxnSpPr>
          <p:spPr>
            <a:xfrm>
              <a:off x="5864098" y="1497203"/>
              <a:ext cx="0" cy="5208397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60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508373" y="405701"/>
            <a:ext cx="5725033" cy="6808597"/>
            <a:chOff x="2275967" y="76200"/>
            <a:chExt cx="5725033" cy="6808597"/>
          </a:xfrm>
        </p:grpSpPr>
        <p:sp>
          <p:nvSpPr>
            <p:cNvPr id="2" name="Freeform 1"/>
            <p:cNvSpPr/>
            <p:nvPr/>
          </p:nvSpPr>
          <p:spPr>
            <a:xfrm>
              <a:off x="2484755" y="5938520"/>
              <a:ext cx="5190491" cy="758064"/>
            </a:xfrm>
            <a:custGeom>
              <a:avLst/>
              <a:gdLst/>
              <a:ahLst/>
              <a:cxnLst/>
              <a:rect l="0" t="0" r="0" b="0"/>
              <a:pathLst>
                <a:path w="5190491" h="758064">
                  <a:moveTo>
                    <a:pt x="0" y="0"/>
                  </a:moveTo>
                  <a:lnTo>
                    <a:pt x="5190490" y="0"/>
                  </a:lnTo>
                  <a:lnTo>
                    <a:pt x="5190490" y="758063"/>
                  </a:lnTo>
                  <a:lnTo>
                    <a:pt x="0" y="758063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Freeform 2"/>
            <p:cNvSpPr/>
            <p:nvPr/>
          </p:nvSpPr>
          <p:spPr>
            <a:xfrm>
              <a:off x="2484755" y="1495044"/>
              <a:ext cx="5190491" cy="1516127"/>
            </a:xfrm>
            <a:custGeom>
              <a:avLst/>
              <a:gdLst/>
              <a:ahLst/>
              <a:cxnLst/>
              <a:rect l="0" t="0" r="0" b="0"/>
              <a:pathLst>
                <a:path w="5190491" h="1516127">
                  <a:moveTo>
                    <a:pt x="0" y="0"/>
                  </a:moveTo>
                  <a:lnTo>
                    <a:pt x="5190490" y="0"/>
                  </a:lnTo>
                  <a:lnTo>
                    <a:pt x="5190490" y="1516126"/>
                  </a:lnTo>
                  <a:lnTo>
                    <a:pt x="0" y="1516126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49" name="Group 48"/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4" name="Freeform 3"/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5" name="Freeform 4"/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6" name="Freeform 5"/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" name="Freeform 6"/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8" name="Freeform 7"/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" name="Freeform 8"/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" name="Freeform 9"/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" name="Freeform 10"/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" name="Freeform 11"/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" name="Freeform 12"/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" name="Freeform 13"/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" name="Freeform 14"/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" name="Freeform 16"/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" name="Freeform 17"/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" name="Freeform 18"/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" name="Freeform 20"/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" name="Freeform 21"/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" name="Freeform 22"/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4" name="Freeform 23"/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" name="Freeform 24"/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" name="Freeform 25"/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" name="Freeform 26"/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8" name="Freeform 27"/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" name="Freeform 28"/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" name="Freeform 29"/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" name="Freeform 31"/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" name="Freeform 32"/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7" name="Freeform 36"/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8" name="Freeform 37"/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9" name="Freeform 38"/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0" name="Freeform 39"/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1" name="Freeform 40"/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2" name="Freeform 41"/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3" name="Freeform 42"/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4" name="Freeform 43"/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5" name="Freeform 44"/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47" name="Straight Connector 46"/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/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" name="TextBox 49"/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69" name="TextBox 68"/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2438400" y="76200"/>
              <a:ext cx="53086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5 - Answers: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-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7 &gt; y </a:t>
              </a:r>
              <a:r>
                <a:rPr lang="en-GB" sz="2700" dirty="0">
                  <a:solidFill>
                    <a:srgbClr val="000000"/>
                  </a:solidFill>
                  <a:latin typeface="Lucida Sans Unicode - 36"/>
                </a:rPr>
                <a:t>≥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4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 flipH="1">
              <a:off x="2514600" y="5918200"/>
              <a:ext cx="5181600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>
              <a:off x="2489200" y="3048000"/>
              <a:ext cx="5168900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68CE522-F98D-1540-C8F0-DF2A72E32316}"/>
              </a:ext>
            </a:extLst>
          </p:cNvPr>
          <p:cNvGrpSpPr/>
          <p:nvPr/>
        </p:nvGrpSpPr>
        <p:grpSpPr>
          <a:xfrm>
            <a:off x="7042739" y="316802"/>
            <a:ext cx="5725033" cy="6732397"/>
            <a:chOff x="2275967" y="152400"/>
            <a:chExt cx="5725033" cy="6732397"/>
          </a:xfrm>
        </p:grpSpPr>
        <p:sp>
          <p:nvSpPr>
            <p:cNvPr id="78" name="Freeform 1">
              <a:extLst>
                <a:ext uri="{FF2B5EF4-FFF2-40B4-BE49-F238E27FC236}">
                  <a16:creationId xmlns:a16="http://schemas.microsoft.com/office/drawing/2014/main" id="{2D8AAA2E-DA0C-243D-42F3-EA19FCADEE25}"/>
                </a:ext>
              </a:extLst>
            </p:cNvPr>
            <p:cNvSpPr/>
            <p:nvPr/>
          </p:nvSpPr>
          <p:spPr>
            <a:xfrm rot="5400000">
              <a:off x="2489073" y="1505585"/>
              <a:ext cx="5113529" cy="5113529"/>
            </a:xfrm>
            <a:custGeom>
              <a:avLst/>
              <a:gdLst/>
              <a:ahLst/>
              <a:cxnLst/>
              <a:rect l="0" t="0" r="0" b="0"/>
              <a:pathLst>
                <a:path w="5113529" h="5113529">
                  <a:moveTo>
                    <a:pt x="0" y="0"/>
                  </a:moveTo>
                  <a:lnTo>
                    <a:pt x="5113528" y="5113528"/>
                  </a:lnTo>
                  <a:lnTo>
                    <a:pt x="0" y="5113528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C5114E2-6501-8A68-4079-160D64913E74}"/>
                </a:ext>
              </a:extLst>
            </p:cNvPr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D98DCC5-0742-BA42-09F5-751DC5ACC82F}"/>
                  </a:ext>
                </a:extLst>
              </p:cNvPr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C4BF7851-5BD7-080A-75CF-E0921373D1BB}"/>
                    </a:ext>
                  </a:extLst>
                </p:cNvPr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22793170-634B-6D8A-1E37-2C065FD86BF3}"/>
                      </a:ext>
                    </a:extLst>
                  </p:cNvPr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108" name="Freeform 2">
                      <a:extLst>
                        <a:ext uri="{FF2B5EF4-FFF2-40B4-BE49-F238E27FC236}">
                          <a16:creationId xmlns:a16="http://schemas.microsoft.com/office/drawing/2014/main" id="{63AC73BD-1C67-A68C-CBAA-BE8FC9D318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9" name="Freeform 3">
                      <a:extLst>
                        <a:ext uri="{FF2B5EF4-FFF2-40B4-BE49-F238E27FC236}">
                          <a16:creationId xmlns:a16="http://schemas.microsoft.com/office/drawing/2014/main" id="{0CC84434-5EFB-4B88-5808-0F8F5F65E8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0" name="Freeform 4">
                      <a:extLst>
                        <a:ext uri="{FF2B5EF4-FFF2-40B4-BE49-F238E27FC236}">
                          <a16:creationId xmlns:a16="http://schemas.microsoft.com/office/drawing/2014/main" id="{F2571E1C-B24E-B57C-A016-6D25168A73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1" name="Freeform 5">
                      <a:extLst>
                        <a:ext uri="{FF2B5EF4-FFF2-40B4-BE49-F238E27FC236}">
                          <a16:creationId xmlns:a16="http://schemas.microsoft.com/office/drawing/2014/main" id="{FA9BA683-7BCF-C7C1-DA87-0812226057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2" name="Freeform 6">
                      <a:extLst>
                        <a:ext uri="{FF2B5EF4-FFF2-40B4-BE49-F238E27FC236}">
                          <a16:creationId xmlns:a16="http://schemas.microsoft.com/office/drawing/2014/main" id="{7180F932-738A-0B23-4D6E-5D192B3DD1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3" name="Freeform 7">
                      <a:extLst>
                        <a:ext uri="{FF2B5EF4-FFF2-40B4-BE49-F238E27FC236}">
                          <a16:creationId xmlns:a16="http://schemas.microsoft.com/office/drawing/2014/main" id="{089BAF33-F144-FBDA-A96D-9326813040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4" name="Freeform 8">
                      <a:extLst>
                        <a:ext uri="{FF2B5EF4-FFF2-40B4-BE49-F238E27FC236}">
                          <a16:creationId xmlns:a16="http://schemas.microsoft.com/office/drawing/2014/main" id="{4829E130-CB69-47DF-0245-AD2C1F08DF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5" name="Freeform 9">
                      <a:extLst>
                        <a:ext uri="{FF2B5EF4-FFF2-40B4-BE49-F238E27FC236}">
                          <a16:creationId xmlns:a16="http://schemas.microsoft.com/office/drawing/2014/main" id="{8C5B2C4D-2A5D-8F58-8E73-E9CDBA043A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6" name="Freeform 10">
                      <a:extLst>
                        <a:ext uri="{FF2B5EF4-FFF2-40B4-BE49-F238E27FC236}">
                          <a16:creationId xmlns:a16="http://schemas.microsoft.com/office/drawing/2014/main" id="{626F68ED-567D-B1BE-0F25-B06991BCF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7" name="Freeform 11">
                      <a:extLst>
                        <a:ext uri="{FF2B5EF4-FFF2-40B4-BE49-F238E27FC236}">
                          <a16:creationId xmlns:a16="http://schemas.microsoft.com/office/drawing/2014/main" id="{42525FC3-1957-72EB-6302-EDB86B1D39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Freeform 12">
                      <a:extLst>
                        <a:ext uri="{FF2B5EF4-FFF2-40B4-BE49-F238E27FC236}">
                          <a16:creationId xmlns:a16="http://schemas.microsoft.com/office/drawing/2014/main" id="{AE35DCAE-CBCC-2AB0-D829-6C8E218968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9" name="Freeform 13">
                      <a:extLst>
                        <a:ext uri="{FF2B5EF4-FFF2-40B4-BE49-F238E27FC236}">
                          <a16:creationId xmlns:a16="http://schemas.microsoft.com/office/drawing/2014/main" id="{D2DA8068-E147-CACF-46B7-E57982E6A2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Freeform 14">
                      <a:extLst>
                        <a:ext uri="{FF2B5EF4-FFF2-40B4-BE49-F238E27FC236}">
                          <a16:creationId xmlns:a16="http://schemas.microsoft.com/office/drawing/2014/main" id="{38B0B219-A7BC-FE15-69F0-F550676686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1" name="Freeform 15">
                      <a:extLst>
                        <a:ext uri="{FF2B5EF4-FFF2-40B4-BE49-F238E27FC236}">
                          <a16:creationId xmlns:a16="http://schemas.microsoft.com/office/drawing/2014/main" id="{EA9E643A-8942-E8C6-8FD6-31957DC4FF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2" name="Freeform 16">
                      <a:extLst>
                        <a:ext uri="{FF2B5EF4-FFF2-40B4-BE49-F238E27FC236}">
                          <a16:creationId xmlns:a16="http://schemas.microsoft.com/office/drawing/2014/main" id="{65894C4A-68B7-9D86-014E-A9D4D5D29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3" name="Freeform 17">
                      <a:extLst>
                        <a:ext uri="{FF2B5EF4-FFF2-40B4-BE49-F238E27FC236}">
                          <a16:creationId xmlns:a16="http://schemas.microsoft.com/office/drawing/2014/main" id="{68954026-0AED-EB1D-7293-BC7105297B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4" name="Freeform 18">
                      <a:extLst>
                        <a:ext uri="{FF2B5EF4-FFF2-40B4-BE49-F238E27FC236}">
                          <a16:creationId xmlns:a16="http://schemas.microsoft.com/office/drawing/2014/main" id="{51169E5A-095D-8B1B-D39D-4E1261F86A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5" name="Freeform 19">
                      <a:extLst>
                        <a:ext uri="{FF2B5EF4-FFF2-40B4-BE49-F238E27FC236}">
                          <a16:creationId xmlns:a16="http://schemas.microsoft.com/office/drawing/2014/main" id="{6A6692B6-82AD-E13D-BFF6-7BF8B324AC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6" name="Freeform 20">
                      <a:extLst>
                        <a:ext uri="{FF2B5EF4-FFF2-40B4-BE49-F238E27FC236}">
                          <a16:creationId xmlns:a16="http://schemas.microsoft.com/office/drawing/2014/main" id="{6BFDE049-E0CF-4BF0-6C9A-2DE6009A1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7" name="Freeform 21">
                      <a:extLst>
                        <a:ext uri="{FF2B5EF4-FFF2-40B4-BE49-F238E27FC236}">
                          <a16:creationId xmlns:a16="http://schemas.microsoft.com/office/drawing/2014/main" id="{2B9A9E05-29CD-D9BC-BEFD-F2F46E12DB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8" name="Freeform 22">
                      <a:extLst>
                        <a:ext uri="{FF2B5EF4-FFF2-40B4-BE49-F238E27FC236}">
                          <a16:creationId xmlns:a16="http://schemas.microsoft.com/office/drawing/2014/main" id="{5622AD2A-7273-49EE-F7AC-64D439F44C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9" name="Freeform 23">
                      <a:extLst>
                        <a:ext uri="{FF2B5EF4-FFF2-40B4-BE49-F238E27FC236}">
                          <a16:creationId xmlns:a16="http://schemas.microsoft.com/office/drawing/2014/main" id="{89B3DEC8-5C2B-56CD-CAE8-61A512926B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0" name="Freeform 24">
                      <a:extLst>
                        <a:ext uri="{FF2B5EF4-FFF2-40B4-BE49-F238E27FC236}">
                          <a16:creationId xmlns:a16="http://schemas.microsoft.com/office/drawing/2014/main" id="{7E37BA88-EF51-130A-C275-5780D12D77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1" name="Freeform 25">
                      <a:extLst>
                        <a:ext uri="{FF2B5EF4-FFF2-40B4-BE49-F238E27FC236}">
                          <a16:creationId xmlns:a16="http://schemas.microsoft.com/office/drawing/2014/main" id="{07B285BB-2E40-9FC5-8DA9-193560BDDA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2" name="Freeform 26">
                      <a:extLst>
                        <a:ext uri="{FF2B5EF4-FFF2-40B4-BE49-F238E27FC236}">
                          <a16:creationId xmlns:a16="http://schemas.microsoft.com/office/drawing/2014/main" id="{E3A618BA-462B-1C7A-D623-10AABF822D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Freeform 27">
                      <a:extLst>
                        <a:ext uri="{FF2B5EF4-FFF2-40B4-BE49-F238E27FC236}">
                          <a16:creationId xmlns:a16="http://schemas.microsoft.com/office/drawing/2014/main" id="{AFF3FA3C-4387-17E4-FD9D-2386D09866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4" name="Freeform 28">
                      <a:extLst>
                        <a:ext uri="{FF2B5EF4-FFF2-40B4-BE49-F238E27FC236}">
                          <a16:creationId xmlns:a16="http://schemas.microsoft.com/office/drawing/2014/main" id="{37E5C515-3C1B-06F5-8A4D-988FE4EDB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" name="Freeform 29">
                      <a:extLst>
                        <a:ext uri="{FF2B5EF4-FFF2-40B4-BE49-F238E27FC236}">
                          <a16:creationId xmlns:a16="http://schemas.microsoft.com/office/drawing/2014/main" id="{FD742DC9-BB31-6DEB-008C-BC477402CB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6" name="Freeform 30">
                      <a:extLst>
                        <a:ext uri="{FF2B5EF4-FFF2-40B4-BE49-F238E27FC236}">
                          <a16:creationId xmlns:a16="http://schemas.microsoft.com/office/drawing/2014/main" id="{E6C4B247-063F-21FB-D586-965C0D614D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Freeform 31">
                      <a:extLst>
                        <a:ext uri="{FF2B5EF4-FFF2-40B4-BE49-F238E27FC236}">
                          <a16:creationId xmlns:a16="http://schemas.microsoft.com/office/drawing/2014/main" id="{945DF3E6-6884-A6EB-1570-6C1F9DA86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32">
                      <a:extLst>
                        <a:ext uri="{FF2B5EF4-FFF2-40B4-BE49-F238E27FC236}">
                          <a16:creationId xmlns:a16="http://schemas.microsoft.com/office/drawing/2014/main" id="{015632C2-CF4E-5192-39B1-2E6B8CEE6A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33">
                      <a:extLst>
                        <a:ext uri="{FF2B5EF4-FFF2-40B4-BE49-F238E27FC236}">
                          <a16:creationId xmlns:a16="http://schemas.microsoft.com/office/drawing/2014/main" id="{9DD7FFB6-72E7-00CA-FD17-F5A9732DDC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34">
                      <a:extLst>
                        <a:ext uri="{FF2B5EF4-FFF2-40B4-BE49-F238E27FC236}">
                          <a16:creationId xmlns:a16="http://schemas.microsoft.com/office/drawing/2014/main" id="{8BA4F9DA-1A49-863C-AB26-E174D4F987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35">
                      <a:extLst>
                        <a:ext uri="{FF2B5EF4-FFF2-40B4-BE49-F238E27FC236}">
                          <a16:creationId xmlns:a16="http://schemas.microsoft.com/office/drawing/2014/main" id="{2F360024-B88F-55B4-A8FC-06B2EE36B6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36">
                      <a:extLst>
                        <a:ext uri="{FF2B5EF4-FFF2-40B4-BE49-F238E27FC236}">
                          <a16:creationId xmlns:a16="http://schemas.microsoft.com/office/drawing/2014/main" id="{0627EA48-22C6-C179-2F4A-BBFB0A923E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37">
                      <a:extLst>
                        <a:ext uri="{FF2B5EF4-FFF2-40B4-BE49-F238E27FC236}">
                          <a16:creationId xmlns:a16="http://schemas.microsoft.com/office/drawing/2014/main" id="{8A7238F5-ECD9-9676-DE20-5F6D117962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38">
                      <a:extLst>
                        <a:ext uri="{FF2B5EF4-FFF2-40B4-BE49-F238E27FC236}">
                          <a16:creationId xmlns:a16="http://schemas.microsoft.com/office/drawing/2014/main" id="{96442F06-BEDD-EF3B-0383-9F27D66401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39">
                      <a:extLst>
                        <a:ext uri="{FF2B5EF4-FFF2-40B4-BE49-F238E27FC236}">
                          <a16:creationId xmlns:a16="http://schemas.microsoft.com/office/drawing/2014/main" id="{46A821C1-78A9-AB34-FFB2-27C18ECE29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40">
                      <a:extLst>
                        <a:ext uri="{FF2B5EF4-FFF2-40B4-BE49-F238E27FC236}">
                          <a16:creationId xmlns:a16="http://schemas.microsoft.com/office/drawing/2014/main" id="{06E099D1-B15F-D229-C900-2AFBC32F17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41">
                      <a:extLst>
                        <a:ext uri="{FF2B5EF4-FFF2-40B4-BE49-F238E27FC236}">
                          <a16:creationId xmlns:a16="http://schemas.microsoft.com/office/drawing/2014/main" id="{8468621A-5BBD-9C11-3F8E-9AFA4F87BB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8" name="Freeform 42">
                      <a:extLst>
                        <a:ext uri="{FF2B5EF4-FFF2-40B4-BE49-F238E27FC236}">
                          <a16:creationId xmlns:a16="http://schemas.microsoft.com/office/drawing/2014/main" id="{08A02E73-4022-7934-61B4-F8F72357E2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9" name="Freeform 43">
                      <a:extLst>
                        <a:ext uri="{FF2B5EF4-FFF2-40B4-BE49-F238E27FC236}">
                          <a16:creationId xmlns:a16="http://schemas.microsoft.com/office/drawing/2014/main" id="{FA4A5F47-8119-1671-CE63-9059A31971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5DE20D1A-1D30-7834-F5C1-EE49048D6E25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905F4F7A-4A86-24DD-B295-44DA389855B5}"/>
                      </a:ext>
                    </a:extLst>
                  </p:cNvPr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8DD0202A-4A49-6BA5-B0BF-BA8C0C59D44E}"/>
                    </a:ext>
                  </a:extLst>
                </p:cNvPr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46BE8EA8-7A0C-6739-E6E3-377A331E95AF}"/>
                    </a:ext>
                  </a:extLst>
                </p:cNvPr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7B26F1A6-94D7-6715-0D35-780064CC26CD}"/>
                    </a:ext>
                  </a:extLst>
                </p:cNvPr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FAAF4983-FDE1-2DCF-780E-AEB9E8DBC581}"/>
                    </a:ext>
                  </a:extLst>
                </p:cNvPr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F750FE82-6ACB-1B0B-5B3A-5822CEE22556}"/>
                    </a:ext>
                  </a:extLst>
                </p:cNvPr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96D97D5E-BC38-2DF9-39B8-00590B9DECAB}"/>
                    </a:ext>
                  </a:extLst>
                </p:cNvPr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A5CF1F39-0BB1-6A78-5062-F8FB80BAD486}"/>
                    </a:ext>
                  </a:extLst>
                </p:cNvPr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ECB02C5-F4FC-E16A-B53F-7C4F04766B62}"/>
                    </a:ext>
                  </a:extLst>
                </p:cNvPr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3746C5C2-0D63-6516-62DC-0CE5C0342EC4}"/>
                    </a:ext>
                  </a:extLst>
                </p:cNvPr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587D99AC-CD84-4D9D-1AAF-3072BD7E9B00}"/>
                    </a:ext>
                  </a:extLst>
                </p:cNvPr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6FEC7CF8-F979-8CA1-62C1-9611D7E1AD8D}"/>
                    </a:ext>
                  </a:extLst>
                </p:cNvPr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3694D92F-E8E9-E959-98BE-F06CC5D268AC}"/>
                    </a:ext>
                  </a:extLst>
                </p:cNvPr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1805551-B671-BE62-EA85-E90E6A4E8082}"/>
                    </a:ext>
                  </a:extLst>
                </p:cNvPr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49661CB3-F64B-B28D-CD03-59B7619FC8F6}"/>
                    </a:ext>
                  </a:extLst>
                </p:cNvPr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DBF23B9D-F16C-D056-53B2-2B32CEB8235E}"/>
                    </a:ext>
                  </a:extLst>
                </p:cNvPr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030C97B0-B791-F1D2-82E2-90533A9D18F7}"/>
                    </a:ext>
                  </a:extLst>
                </p:cNvPr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2B612B41-D7A1-3ECE-7FA1-65D1451E242B}"/>
                    </a:ext>
                  </a:extLst>
                </p:cNvPr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C45EBD4C-3942-276D-6F59-2F36E1A41F1D}"/>
                    </a:ext>
                  </a:extLst>
                </p:cNvPr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1B7256E1-F977-BE91-E27D-05285847C962}"/>
                  </a:ext>
                </a:extLst>
              </p:cNvPr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3C7A452-A890-863A-CBCC-D6EEFD71F634}"/>
                  </a:ext>
                </a:extLst>
              </p:cNvPr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4A0D8D1-FCBC-7535-73AF-51E506551B24}"/>
                  </a:ext>
                </a:extLst>
              </p:cNvPr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8779DFB-EE37-4344-95CC-A4F096B90E96}"/>
                </a:ext>
              </a:extLst>
            </p:cNvPr>
            <p:cNvSpPr txBox="1"/>
            <p:nvPr/>
          </p:nvSpPr>
          <p:spPr>
            <a:xfrm>
              <a:off x="2438400" y="152400"/>
              <a:ext cx="53086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6 - Answers: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y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</a:t>
              </a:r>
              <a:r>
                <a:rPr lang="en-GB" sz="2700" dirty="0">
                  <a:solidFill>
                    <a:srgbClr val="000000"/>
                  </a:solidFill>
                  <a:latin typeface="Lucida Sans Unicode - 36"/>
                </a:rPr>
                <a:t>≥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x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99993DB-3EC5-AB14-586A-8DBB0CF47A30}"/>
                </a:ext>
              </a:extLst>
            </p:cNvPr>
            <p:cNvCxnSpPr/>
            <p:nvPr/>
          </p:nvCxnSpPr>
          <p:spPr>
            <a:xfrm flipH="1">
              <a:off x="2501900" y="1498600"/>
              <a:ext cx="5168900" cy="51816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620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508373" y="353616"/>
            <a:ext cx="5725033" cy="6732397"/>
            <a:chOff x="2275967" y="152400"/>
            <a:chExt cx="5725033" cy="6732397"/>
          </a:xfrm>
        </p:grpSpPr>
        <p:sp>
          <p:nvSpPr>
            <p:cNvPr id="2" name="Freeform 1"/>
            <p:cNvSpPr/>
            <p:nvPr/>
          </p:nvSpPr>
          <p:spPr>
            <a:xfrm>
              <a:off x="6125464" y="1509268"/>
              <a:ext cx="1548004" cy="5170806"/>
            </a:xfrm>
            <a:custGeom>
              <a:avLst/>
              <a:gdLst/>
              <a:ahLst/>
              <a:cxnLst/>
              <a:rect l="0" t="0" r="0" b="0"/>
              <a:pathLst>
                <a:path w="1548004" h="5170806">
                  <a:moveTo>
                    <a:pt x="0" y="0"/>
                  </a:moveTo>
                  <a:lnTo>
                    <a:pt x="1548003" y="0"/>
                  </a:lnTo>
                  <a:lnTo>
                    <a:pt x="1548003" y="5170805"/>
                  </a:lnTo>
                  <a:lnTo>
                    <a:pt x="0" y="5170805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Freeform 2"/>
            <p:cNvSpPr/>
            <p:nvPr/>
          </p:nvSpPr>
          <p:spPr>
            <a:xfrm flipH="1">
              <a:off x="3945001" y="1550035"/>
              <a:ext cx="2184020" cy="5125086"/>
            </a:xfrm>
            <a:custGeom>
              <a:avLst/>
              <a:gdLst/>
              <a:ahLst/>
              <a:cxnLst/>
              <a:rect l="0" t="0" r="0" b="0"/>
              <a:pathLst>
                <a:path w="2184020" h="5125086">
                  <a:moveTo>
                    <a:pt x="0" y="0"/>
                  </a:moveTo>
                  <a:lnTo>
                    <a:pt x="2184019" y="5125085"/>
                  </a:lnTo>
                  <a:lnTo>
                    <a:pt x="0" y="5125085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49" name="Group 48"/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4" name="Freeform 3"/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5" name="Freeform 4"/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6" name="Freeform 5"/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" name="Freeform 6"/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8" name="Freeform 7"/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" name="Freeform 8"/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" name="Freeform 9"/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" name="Freeform 10"/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" name="Freeform 11"/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" name="Freeform 12"/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" name="Freeform 13"/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" name="Freeform 14"/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" name="Freeform 16"/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" name="Freeform 17"/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" name="Freeform 18"/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" name="Freeform 20"/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" name="Freeform 21"/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" name="Freeform 22"/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4" name="Freeform 23"/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" name="Freeform 24"/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" name="Freeform 25"/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" name="Freeform 26"/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8" name="Freeform 27"/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" name="Freeform 28"/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" name="Freeform 29"/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" name="Freeform 31"/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" name="Freeform 32"/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7" name="Freeform 36"/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8" name="Freeform 37"/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9" name="Freeform 38"/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0" name="Freeform 39"/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1" name="Freeform 40"/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2" name="Freeform 41"/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3" name="Freeform 42"/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4" name="Freeform 43"/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5" name="Freeform 44"/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47" name="Straight Connector 46"/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/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" name="TextBox 49"/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69" name="TextBox 68"/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2425700" y="152400"/>
              <a:ext cx="53340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7 - Answer: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y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&lt; 2x + 1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 flipH="1">
              <a:off x="3911600" y="1498600"/>
              <a:ext cx="2197100" cy="51689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6AA2E6D-99F5-6691-EBE7-C99DB7F9E402}"/>
              </a:ext>
            </a:extLst>
          </p:cNvPr>
          <p:cNvGrpSpPr/>
          <p:nvPr/>
        </p:nvGrpSpPr>
        <p:grpSpPr>
          <a:xfrm>
            <a:off x="7194288" y="302117"/>
            <a:ext cx="5725033" cy="6732397"/>
            <a:chOff x="2275967" y="152400"/>
            <a:chExt cx="5725033" cy="6732397"/>
          </a:xfrm>
        </p:grpSpPr>
        <p:sp>
          <p:nvSpPr>
            <p:cNvPr id="77" name="Freeform 1">
              <a:extLst>
                <a:ext uri="{FF2B5EF4-FFF2-40B4-BE49-F238E27FC236}">
                  <a16:creationId xmlns:a16="http://schemas.microsoft.com/office/drawing/2014/main" id="{5A26EE87-14B0-0D50-693F-29B05B6091B7}"/>
                </a:ext>
              </a:extLst>
            </p:cNvPr>
            <p:cNvSpPr/>
            <p:nvPr/>
          </p:nvSpPr>
          <p:spPr>
            <a:xfrm>
              <a:off x="2484755" y="1495044"/>
              <a:ext cx="1878966" cy="5192777"/>
            </a:xfrm>
            <a:custGeom>
              <a:avLst/>
              <a:gdLst/>
              <a:ahLst/>
              <a:cxnLst/>
              <a:rect l="0" t="0" r="0" b="0"/>
              <a:pathLst>
                <a:path w="1878966" h="5192777">
                  <a:moveTo>
                    <a:pt x="0" y="0"/>
                  </a:moveTo>
                  <a:lnTo>
                    <a:pt x="1878965" y="0"/>
                  </a:lnTo>
                  <a:lnTo>
                    <a:pt x="1878965" y="5192776"/>
                  </a:lnTo>
                  <a:lnTo>
                    <a:pt x="0" y="5192776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Freeform 2">
              <a:extLst>
                <a:ext uri="{FF2B5EF4-FFF2-40B4-BE49-F238E27FC236}">
                  <a16:creationId xmlns:a16="http://schemas.microsoft.com/office/drawing/2014/main" id="{15AD7208-6F2A-53E2-5A61-E41BBE57772E}"/>
                </a:ext>
              </a:extLst>
            </p:cNvPr>
            <p:cNvSpPr/>
            <p:nvPr/>
          </p:nvSpPr>
          <p:spPr>
            <a:xfrm rot="5400000">
              <a:off x="2684907" y="3209417"/>
              <a:ext cx="5091177" cy="1687704"/>
            </a:xfrm>
            <a:custGeom>
              <a:avLst/>
              <a:gdLst/>
              <a:ahLst/>
              <a:cxnLst/>
              <a:rect l="0" t="0" r="0" b="0"/>
              <a:pathLst>
                <a:path w="5091177" h="1687704">
                  <a:moveTo>
                    <a:pt x="0" y="0"/>
                  </a:moveTo>
                  <a:lnTo>
                    <a:pt x="5091176" y="1687703"/>
                  </a:lnTo>
                  <a:lnTo>
                    <a:pt x="0" y="1687703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B46CE54-5B96-AB34-0609-DDB316EC8D1B}"/>
                </a:ext>
              </a:extLst>
            </p:cNvPr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32BE57B3-0FD1-2956-8085-C7F0D3D8B60B}"/>
                  </a:ext>
                </a:extLst>
              </p:cNvPr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B90DA905-C891-48B0-5872-58FA61730907}"/>
                    </a:ext>
                  </a:extLst>
                </p:cNvPr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A65C8D5F-9FD7-0BF0-9086-98C2F133E620}"/>
                      </a:ext>
                    </a:extLst>
                  </p:cNvPr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108" name="Freeform 3">
                      <a:extLst>
                        <a:ext uri="{FF2B5EF4-FFF2-40B4-BE49-F238E27FC236}">
                          <a16:creationId xmlns:a16="http://schemas.microsoft.com/office/drawing/2014/main" id="{72EDE5C4-6991-B761-87E5-C93E123A2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9" name="Freeform 4">
                      <a:extLst>
                        <a:ext uri="{FF2B5EF4-FFF2-40B4-BE49-F238E27FC236}">
                          <a16:creationId xmlns:a16="http://schemas.microsoft.com/office/drawing/2014/main" id="{44F9DE29-7755-B435-8871-ADD1500E6A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0" name="Freeform 5">
                      <a:extLst>
                        <a:ext uri="{FF2B5EF4-FFF2-40B4-BE49-F238E27FC236}">
                          <a16:creationId xmlns:a16="http://schemas.microsoft.com/office/drawing/2014/main" id="{561E3A25-FF45-8C40-EB49-7EF6142578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1" name="Freeform 6">
                      <a:extLst>
                        <a:ext uri="{FF2B5EF4-FFF2-40B4-BE49-F238E27FC236}">
                          <a16:creationId xmlns:a16="http://schemas.microsoft.com/office/drawing/2014/main" id="{2DF73800-A49B-6931-1F4F-FDBE4F4AC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2" name="Freeform 7">
                      <a:extLst>
                        <a:ext uri="{FF2B5EF4-FFF2-40B4-BE49-F238E27FC236}">
                          <a16:creationId xmlns:a16="http://schemas.microsoft.com/office/drawing/2014/main" id="{591219A5-DABB-07A7-A1A2-2A3074B369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3" name="Freeform 8">
                      <a:extLst>
                        <a:ext uri="{FF2B5EF4-FFF2-40B4-BE49-F238E27FC236}">
                          <a16:creationId xmlns:a16="http://schemas.microsoft.com/office/drawing/2014/main" id="{C1486361-B7E4-F999-A1E3-958BD8BC8B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4" name="Freeform 9">
                      <a:extLst>
                        <a:ext uri="{FF2B5EF4-FFF2-40B4-BE49-F238E27FC236}">
                          <a16:creationId xmlns:a16="http://schemas.microsoft.com/office/drawing/2014/main" id="{E80BA17D-0B9D-083F-57FE-7FC99071BD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5" name="Freeform 10">
                      <a:extLst>
                        <a:ext uri="{FF2B5EF4-FFF2-40B4-BE49-F238E27FC236}">
                          <a16:creationId xmlns:a16="http://schemas.microsoft.com/office/drawing/2014/main" id="{EE654A2E-93A7-1C29-FAC1-52E4353565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6" name="Freeform 11">
                      <a:extLst>
                        <a:ext uri="{FF2B5EF4-FFF2-40B4-BE49-F238E27FC236}">
                          <a16:creationId xmlns:a16="http://schemas.microsoft.com/office/drawing/2014/main" id="{31DE6FDD-9E6C-F8C4-ADFF-0B9CFBDF8F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7" name="Freeform 12">
                      <a:extLst>
                        <a:ext uri="{FF2B5EF4-FFF2-40B4-BE49-F238E27FC236}">
                          <a16:creationId xmlns:a16="http://schemas.microsoft.com/office/drawing/2014/main" id="{6EAE02BE-C182-43B7-A10E-F4B6C07C3D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Freeform 13">
                      <a:extLst>
                        <a:ext uri="{FF2B5EF4-FFF2-40B4-BE49-F238E27FC236}">
                          <a16:creationId xmlns:a16="http://schemas.microsoft.com/office/drawing/2014/main" id="{2F962529-3AF6-E054-9069-8D0981E0F3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9" name="Freeform 14">
                      <a:extLst>
                        <a:ext uri="{FF2B5EF4-FFF2-40B4-BE49-F238E27FC236}">
                          <a16:creationId xmlns:a16="http://schemas.microsoft.com/office/drawing/2014/main" id="{C498587E-77B8-9491-A19A-2820675018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Freeform 15">
                      <a:extLst>
                        <a:ext uri="{FF2B5EF4-FFF2-40B4-BE49-F238E27FC236}">
                          <a16:creationId xmlns:a16="http://schemas.microsoft.com/office/drawing/2014/main" id="{CBAA7FB3-09E4-FB81-F389-559743BC59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1" name="Freeform 16">
                      <a:extLst>
                        <a:ext uri="{FF2B5EF4-FFF2-40B4-BE49-F238E27FC236}">
                          <a16:creationId xmlns:a16="http://schemas.microsoft.com/office/drawing/2014/main" id="{092CC524-6718-082A-3FF7-64975FEB70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2" name="Freeform 17">
                      <a:extLst>
                        <a:ext uri="{FF2B5EF4-FFF2-40B4-BE49-F238E27FC236}">
                          <a16:creationId xmlns:a16="http://schemas.microsoft.com/office/drawing/2014/main" id="{6134C3B7-524A-9FA2-537E-F3BCD0F9CF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3" name="Freeform 18">
                      <a:extLst>
                        <a:ext uri="{FF2B5EF4-FFF2-40B4-BE49-F238E27FC236}">
                          <a16:creationId xmlns:a16="http://schemas.microsoft.com/office/drawing/2014/main" id="{7DDD687D-BD8C-1F3C-6AA6-64B149E787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4" name="Freeform 19">
                      <a:extLst>
                        <a:ext uri="{FF2B5EF4-FFF2-40B4-BE49-F238E27FC236}">
                          <a16:creationId xmlns:a16="http://schemas.microsoft.com/office/drawing/2014/main" id="{47D5BB05-5BC6-AA85-8820-A8BDC42CB9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5" name="Freeform 20">
                      <a:extLst>
                        <a:ext uri="{FF2B5EF4-FFF2-40B4-BE49-F238E27FC236}">
                          <a16:creationId xmlns:a16="http://schemas.microsoft.com/office/drawing/2014/main" id="{33BCF895-5829-B041-6F73-C12E1FE4F9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6" name="Freeform 21">
                      <a:extLst>
                        <a:ext uri="{FF2B5EF4-FFF2-40B4-BE49-F238E27FC236}">
                          <a16:creationId xmlns:a16="http://schemas.microsoft.com/office/drawing/2014/main" id="{0996A903-58FB-1C75-FA03-D3F12167FA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7" name="Freeform 22">
                      <a:extLst>
                        <a:ext uri="{FF2B5EF4-FFF2-40B4-BE49-F238E27FC236}">
                          <a16:creationId xmlns:a16="http://schemas.microsoft.com/office/drawing/2014/main" id="{52866457-8C01-65C9-DB8F-3968C4E34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8" name="Freeform 23">
                      <a:extLst>
                        <a:ext uri="{FF2B5EF4-FFF2-40B4-BE49-F238E27FC236}">
                          <a16:creationId xmlns:a16="http://schemas.microsoft.com/office/drawing/2014/main" id="{8AD80C04-303C-6323-F977-D8D2C0F444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9" name="Freeform 24">
                      <a:extLst>
                        <a:ext uri="{FF2B5EF4-FFF2-40B4-BE49-F238E27FC236}">
                          <a16:creationId xmlns:a16="http://schemas.microsoft.com/office/drawing/2014/main" id="{0CC3019B-F45F-6512-6A7F-92C89CDA28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0" name="Freeform 25">
                      <a:extLst>
                        <a:ext uri="{FF2B5EF4-FFF2-40B4-BE49-F238E27FC236}">
                          <a16:creationId xmlns:a16="http://schemas.microsoft.com/office/drawing/2014/main" id="{BB0861DA-BA46-ED09-BBB1-860DE3AEEC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1" name="Freeform 26">
                      <a:extLst>
                        <a:ext uri="{FF2B5EF4-FFF2-40B4-BE49-F238E27FC236}">
                          <a16:creationId xmlns:a16="http://schemas.microsoft.com/office/drawing/2014/main" id="{EBFC285F-5D27-381D-9613-42B03C7681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2" name="Freeform 27">
                      <a:extLst>
                        <a:ext uri="{FF2B5EF4-FFF2-40B4-BE49-F238E27FC236}">
                          <a16:creationId xmlns:a16="http://schemas.microsoft.com/office/drawing/2014/main" id="{F7E49550-36AC-3F76-614B-5EF92828DC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Freeform 28">
                      <a:extLst>
                        <a:ext uri="{FF2B5EF4-FFF2-40B4-BE49-F238E27FC236}">
                          <a16:creationId xmlns:a16="http://schemas.microsoft.com/office/drawing/2014/main" id="{2A3536D9-A7D2-A60F-EB2E-BB03805DCF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4" name="Freeform 29">
                      <a:extLst>
                        <a:ext uri="{FF2B5EF4-FFF2-40B4-BE49-F238E27FC236}">
                          <a16:creationId xmlns:a16="http://schemas.microsoft.com/office/drawing/2014/main" id="{315831E3-2136-C8FD-1E72-95C57393AB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" name="Freeform 30">
                      <a:extLst>
                        <a:ext uri="{FF2B5EF4-FFF2-40B4-BE49-F238E27FC236}">
                          <a16:creationId xmlns:a16="http://schemas.microsoft.com/office/drawing/2014/main" id="{A93E08E4-410C-80E8-CB31-FD9F509A0A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6" name="Freeform 31">
                      <a:extLst>
                        <a:ext uri="{FF2B5EF4-FFF2-40B4-BE49-F238E27FC236}">
                          <a16:creationId xmlns:a16="http://schemas.microsoft.com/office/drawing/2014/main" id="{C4CFAFE8-1F7F-4DFD-2D57-C0B312FAF6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Freeform 32">
                      <a:extLst>
                        <a:ext uri="{FF2B5EF4-FFF2-40B4-BE49-F238E27FC236}">
                          <a16:creationId xmlns:a16="http://schemas.microsoft.com/office/drawing/2014/main" id="{EDA05464-2AEA-8D13-F4E9-B4B66CE92E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33">
                      <a:extLst>
                        <a:ext uri="{FF2B5EF4-FFF2-40B4-BE49-F238E27FC236}">
                          <a16:creationId xmlns:a16="http://schemas.microsoft.com/office/drawing/2014/main" id="{5D41FCF3-2310-8C34-971A-86273A3643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34">
                      <a:extLst>
                        <a:ext uri="{FF2B5EF4-FFF2-40B4-BE49-F238E27FC236}">
                          <a16:creationId xmlns:a16="http://schemas.microsoft.com/office/drawing/2014/main" id="{ECF53291-C06A-B19F-1400-5BF6FEC2FD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35">
                      <a:extLst>
                        <a:ext uri="{FF2B5EF4-FFF2-40B4-BE49-F238E27FC236}">
                          <a16:creationId xmlns:a16="http://schemas.microsoft.com/office/drawing/2014/main" id="{CC66A431-34F7-FFDD-707F-A4FCF69F13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36">
                      <a:extLst>
                        <a:ext uri="{FF2B5EF4-FFF2-40B4-BE49-F238E27FC236}">
                          <a16:creationId xmlns:a16="http://schemas.microsoft.com/office/drawing/2014/main" id="{77051282-ED4D-93A4-A60B-E51C45637A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37">
                      <a:extLst>
                        <a:ext uri="{FF2B5EF4-FFF2-40B4-BE49-F238E27FC236}">
                          <a16:creationId xmlns:a16="http://schemas.microsoft.com/office/drawing/2014/main" id="{B604134F-D152-0E80-1C25-7BB45D1943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38">
                      <a:extLst>
                        <a:ext uri="{FF2B5EF4-FFF2-40B4-BE49-F238E27FC236}">
                          <a16:creationId xmlns:a16="http://schemas.microsoft.com/office/drawing/2014/main" id="{E6ED0F5F-0345-605D-2982-6E1E777C68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39">
                      <a:extLst>
                        <a:ext uri="{FF2B5EF4-FFF2-40B4-BE49-F238E27FC236}">
                          <a16:creationId xmlns:a16="http://schemas.microsoft.com/office/drawing/2014/main" id="{38F04A49-8E29-8D69-8C0D-AB07605748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40">
                      <a:extLst>
                        <a:ext uri="{FF2B5EF4-FFF2-40B4-BE49-F238E27FC236}">
                          <a16:creationId xmlns:a16="http://schemas.microsoft.com/office/drawing/2014/main" id="{A2E7BA0B-4B9C-CF40-0023-52A3392F94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41">
                      <a:extLst>
                        <a:ext uri="{FF2B5EF4-FFF2-40B4-BE49-F238E27FC236}">
                          <a16:creationId xmlns:a16="http://schemas.microsoft.com/office/drawing/2014/main" id="{15EE8166-AFDF-6C5E-0616-31DB7FA43F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42">
                      <a:extLst>
                        <a:ext uri="{FF2B5EF4-FFF2-40B4-BE49-F238E27FC236}">
                          <a16:creationId xmlns:a16="http://schemas.microsoft.com/office/drawing/2014/main" id="{E2A26026-6A1C-2BA1-4DEA-658A4A9275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8" name="Freeform 43">
                      <a:extLst>
                        <a:ext uri="{FF2B5EF4-FFF2-40B4-BE49-F238E27FC236}">
                          <a16:creationId xmlns:a16="http://schemas.microsoft.com/office/drawing/2014/main" id="{9E5F5909-0076-0307-0127-8D659B1197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9" name="Freeform 44">
                      <a:extLst>
                        <a:ext uri="{FF2B5EF4-FFF2-40B4-BE49-F238E27FC236}">
                          <a16:creationId xmlns:a16="http://schemas.microsoft.com/office/drawing/2014/main" id="{923CF044-C957-C6BA-DB2B-034797C5E5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D7170628-AF5A-7110-E7B4-C01089CDA04A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91B9BC65-9D6C-2588-F0E7-360F9B6D9A47}"/>
                      </a:ext>
                    </a:extLst>
                  </p:cNvPr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A42A3D1C-78D3-97D4-171B-E2A306459C73}"/>
                    </a:ext>
                  </a:extLst>
                </p:cNvPr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243CE0E-DD29-6DB9-A1A2-143FACBFEFBE}"/>
                    </a:ext>
                  </a:extLst>
                </p:cNvPr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1B1567ED-7ADC-7EEB-3033-59EB5B11627B}"/>
                    </a:ext>
                  </a:extLst>
                </p:cNvPr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724E11B7-F537-31E5-8CBB-D88A1706868B}"/>
                    </a:ext>
                  </a:extLst>
                </p:cNvPr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65F3EA63-86E4-58D2-A830-883DEF4B9D77}"/>
                    </a:ext>
                  </a:extLst>
                </p:cNvPr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7A887C6A-1017-13D2-61C9-41ADD871FF28}"/>
                    </a:ext>
                  </a:extLst>
                </p:cNvPr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24A4606A-99F2-7D68-A1F3-45044D62EC7F}"/>
                    </a:ext>
                  </a:extLst>
                </p:cNvPr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C09F0481-D1CC-71DC-32F6-F7CB1667E474}"/>
                    </a:ext>
                  </a:extLst>
                </p:cNvPr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39A1AEFA-CAF3-8811-CCC5-8F7220E59107}"/>
                    </a:ext>
                  </a:extLst>
                </p:cNvPr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9EC75E23-E6A3-5D0F-F227-3CB09E07F054}"/>
                    </a:ext>
                  </a:extLst>
                </p:cNvPr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7F6DF7DF-B3BE-6716-FFD4-9069848FCB63}"/>
                    </a:ext>
                  </a:extLst>
                </p:cNvPr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B8567858-883F-BA35-92DB-65A5D53374F5}"/>
                    </a:ext>
                  </a:extLst>
                </p:cNvPr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800DED49-D3D0-6E09-E4D5-B3340E1E03D8}"/>
                    </a:ext>
                  </a:extLst>
                </p:cNvPr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17184144-2C5C-C612-95F0-EAF27B4AAF3D}"/>
                    </a:ext>
                  </a:extLst>
                </p:cNvPr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E4187A45-58C3-5FB2-6D0B-5E32F5F723AF}"/>
                    </a:ext>
                  </a:extLst>
                </p:cNvPr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32FE92D4-1ADB-910C-5B45-BF1448209AD5}"/>
                    </a:ext>
                  </a:extLst>
                </p:cNvPr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7815683-D3C6-0E81-ED76-2287958777D4}"/>
                    </a:ext>
                  </a:extLst>
                </p:cNvPr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51B796C9-E85B-F1A3-0ED0-5D3E9AF8AC38}"/>
                    </a:ext>
                  </a:extLst>
                </p:cNvPr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AC7B9CB-FAD0-50AF-4621-0C16F1A09995}"/>
                  </a:ext>
                </a:extLst>
              </p:cNvPr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7F48930-C23A-DDDC-6B74-1AB8C9B47C12}"/>
                  </a:ext>
                </a:extLst>
              </p:cNvPr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B018B0F-3269-70A9-29DD-70A06F5AE636}"/>
                  </a:ext>
                </a:extLst>
              </p:cNvPr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2CB4B88-19F2-F64D-9D0D-2681C1BE4740}"/>
                </a:ext>
              </a:extLst>
            </p:cNvPr>
            <p:cNvSpPr txBox="1"/>
            <p:nvPr/>
          </p:nvSpPr>
          <p:spPr>
            <a:xfrm>
              <a:off x="2451100" y="152400"/>
              <a:ext cx="53086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8 - Answer: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y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</a:t>
              </a:r>
              <a:r>
                <a:rPr lang="en-GB" sz="2700" dirty="0">
                  <a:solidFill>
                    <a:srgbClr val="000000"/>
                  </a:solidFill>
                  <a:latin typeface="Lucida Sans Unicode - 36"/>
                </a:rPr>
                <a:t>≥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3x - 2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705D0F9-ED47-BC34-7414-D6FE3FBEB449}"/>
                </a:ext>
              </a:extLst>
            </p:cNvPr>
            <p:cNvCxnSpPr/>
            <p:nvPr/>
          </p:nvCxnSpPr>
          <p:spPr>
            <a:xfrm flipH="1">
              <a:off x="4419600" y="1498600"/>
              <a:ext cx="1701800" cy="51816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995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508373" y="353616"/>
            <a:ext cx="5725033" cy="6732397"/>
            <a:chOff x="2275967" y="152400"/>
            <a:chExt cx="5725033" cy="6732397"/>
          </a:xfrm>
        </p:grpSpPr>
        <p:sp>
          <p:nvSpPr>
            <p:cNvPr id="2" name="Freeform 1"/>
            <p:cNvSpPr/>
            <p:nvPr/>
          </p:nvSpPr>
          <p:spPr>
            <a:xfrm rot="5400000" flipV="1">
              <a:off x="4382770" y="1522603"/>
              <a:ext cx="3294381" cy="3294381"/>
            </a:xfrm>
            <a:custGeom>
              <a:avLst/>
              <a:gdLst/>
              <a:ahLst/>
              <a:cxnLst/>
              <a:rect l="0" t="0" r="0" b="0"/>
              <a:pathLst>
                <a:path w="3294381" h="3294381">
                  <a:moveTo>
                    <a:pt x="0" y="0"/>
                  </a:moveTo>
                  <a:lnTo>
                    <a:pt x="3294380" y="3294380"/>
                  </a:lnTo>
                  <a:lnTo>
                    <a:pt x="0" y="3294380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3" name="Freeform 2"/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" name="Freeform 3"/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5" name="Freeform 4"/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6" name="Freeform 5"/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" name="Freeform 6"/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8" name="Freeform 7"/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" name="Freeform 8"/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" name="Freeform 9"/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" name="Freeform 10"/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" name="Freeform 11"/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" name="Freeform 12"/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" name="Freeform 13"/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" name="Freeform 14"/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" name="Freeform 16"/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" name="Freeform 17"/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" name="Freeform 18"/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" name="Freeform 20"/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" name="Freeform 21"/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" name="Freeform 22"/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4" name="Freeform 23"/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" name="Freeform 24"/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" name="Freeform 25"/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" name="Freeform 26"/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8" name="Freeform 27"/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" name="Freeform 28"/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" name="Freeform 29"/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" name="Freeform 31"/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" name="Freeform 32"/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7" name="Freeform 36"/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8" name="Freeform 37"/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9" name="Freeform 38"/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0" name="Freeform 39"/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1" name="Freeform 40"/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2" name="Freeform 41"/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3" name="Freeform 42"/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4" name="Freeform 43"/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46" name="Straight Connector 45"/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9" name="TextBox 48"/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2451100" y="152400"/>
              <a:ext cx="53594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9 - Answers: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x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+ y </a:t>
              </a:r>
              <a:r>
                <a:rPr lang="en-GB" sz="2700" dirty="0">
                  <a:solidFill>
                    <a:srgbClr val="000000"/>
                  </a:solidFill>
                  <a:latin typeface="Lucida Sans Unicode - 36"/>
                </a:rPr>
                <a:t>≥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 7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318000" y="1511300"/>
              <a:ext cx="3365500" cy="33655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60592EA-857A-B80E-5F3E-A42A9DE306C2}"/>
              </a:ext>
            </a:extLst>
          </p:cNvPr>
          <p:cNvGrpSpPr/>
          <p:nvPr/>
        </p:nvGrpSpPr>
        <p:grpSpPr>
          <a:xfrm>
            <a:off x="7033851" y="302117"/>
            <a:ext cx="5725033" cy="6732397"/>
            <a:chOff x="2275967" y="152400"/>
            <a:chExt cx="5725033" cy="6732397"/>
          </a:xfrm>
        </p:grpSpPr>
        <p:sp>
          <p:nvSpPr>
            <p:cNvPr id="76" name="Freeform 1">
              <a:extLst>
                <a:ext uri="{FF2B5EF4-FFF2-40B4-BE49-F238E27FC236}">
                  <a16:creationId xmlns:a16="http://schemas.microsoft.com/office/drawing/2014/main" id="{B4BDF3E0-DA71-B8F5-3E45-50B31F8B89BE}"/>
                </a:ext>
              </a:extLst>
            </p:cNvPr>
            <p:cNvSpPr/>
            <p:nvPr/>
          </p:nvSpPr>
          <p:spPr>
            <a:xfrm>
              <a:off x="2486914" y="5292217"/>
              <a:ext cx="5177918" cy="1396493"/>
            </a:xfrm>
            <a:custGeom>
              <a:avLst/>
              <a:gdLst/>
              <a:ahLst/>
              <a:cxnLst/>
              <a:rect l="0" t="0" r="0" b="0"/>
              <a:pathLst>
                <a:path w="5177918" h="1396493">
                  <a:moveTo>
                    <a:pt x="0" y="0"/>
                  </a:moveTo>
                  <a:lnTo>
                    <a:pt x="5177917" y="0"/>
                  </a:lnTo>
                  <a:lnTo>
                    <a:pt x="5177917" y="1396492"/>
                  </a:lnTo>
                  <a:lnTo>
                    <a:pt x="0" y="1396492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Freeform 2">
              <a:extLst>
                <a:ext uri="{FF2B5EF4-FFF2-40B4-BE49-F238E27FC236}">
                  <a16:creationId xmlns:a16="http://schemas.microsoft.com/office/drawing/2014/main" id="{B3F1D4EA-6EE8-9D2A-8707-9B5EEDB8AC27}"/>
                </a:ext>
              </a:extLst>
            </p:cNvPr>
            <p:cNvSpPr/>
            <p:nvPr/>
          </p:nvSpPr>
          <p:spPr>
            <a:xfrm>
              <a:off x="2486914" y="1972437"/>
              <a:ext cx="5153407" cy="3280284"/>
            </a:xfrm>
            <a:custGeom>
              <a:avLst/>
              <a:gdLst/>
              <a:ahLst/>
              <a:cxnLst/>
              <a:rect l="0" t="0" r="0" b="0"/>
              <a:pathLst>
                <a:path w="5153407" h="3280284">
                  <a:moveTo>
                    <a:pt x="0" y="0"/>
                  </a:moveTo>
                  <a:lnTo>
                    <a:pt x="5153406" y="3280283"/>
                  </a:lnTo>
                  <a:lnTo>
                    <a:pt x="0" y="3280283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C9A02DC-8580-3B94-4439-CF6F2C843BDB}"/>
                </a:ext>
              </a:extLst>
            </p:cNvPr>
            <p:cNvGrpSpPr/>
            <p:nvPr/>
          </p:nvGrpSpPr>
          <p:grpSpPr>
            <a:xfrm>
              <a:off x="2275967" y="1342517"/>
              <a:ext cx="5725033" cy="5542280"/>
              <a:chOff x="2275967" y="1342517"/>
              <a:chExt cx="5725033" cy="554228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516EE387-2320-0095-B3F6-05F851260965}"/>
                  </a:ext>
                </a:extLst>
              </p:cNvPr>
              <p:cNvGrpSpPr/>
              <p:nvPr/>
            </p:nvGrpSpPr>
            <p:grpSpPr>
              <a:xfrm>
                <a:off x="2275967" y="1342517"/>
                <a:ext cx="5725033" cy="5542280"/>
                <a:chOff x="2275967" y="1342517"/>
                <a:chExt cx="5725033" cy="5542280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E86E19EF-352F-BDD6-AA58-EA5AC9F104EE}"/>
                    </a:ext>
                  </a:extLst>
                </p:cNvPr>
                <p:cNvGrpSpPr/>
                <p:nvPr/>
              </p:nvGrpSpPr>
              <p:grpSpPr>
                <a:xfrm>
                  <a:off x="2275967" y="1342517"/>
                  <a:ext cx="5571109" cy="5542280"/>
                  <a:chOff x="2275967" y="1342517"/>
                  <a:chExt cx="5571109" cy="5542280"/>
                </a:xfrm>
              </p:grpSpPr>
              <p:grpSp>
                <p:nvGrpSpPr>
                  <p:cNvPr id="104" name="Group 103">
                    <a:extLst>
                      <a:ext uri="{FF2B5EF4-FFF2-40B4-BE49-F238E27FC236}">
                        <a16:creationId xmlns:a16="http://schemas.microsoft.com/office/drawing/2014/main" id="{EB0624C8-E16D-8B46-3F6A-B686CC1E4BBC}"/>
                      </a:ext>
                    </a:extLst>
                  </p:cNvPr>
                  <p:cNvGrpSpPr/>
                  <p:nvPr/>
                </p:nvGrpSpPr>
                <p:grpSpPr>
                  <a:xfrm>
                    <a:off x="2488184" y="1506982"/>
                    <a:ext cx="5217288" cy="5212716"/>
                    <a:chOff x="2488184" y="1506982"/>
                    <a:chExt cx="5217288" cy="5212716"/>
                  </a:xfrm>
                </p:grpSpPr>
                <p:sp>
                  <p:nvSpPr>
                    <p:cNvPr id="107" name="Freeform 3">
                      <a:extLst>
                        <a:ext uri="{FF2B5EF4-FFF2-40B4-BE49-F238E27FC236}">
                          <a16:creationId xmlns:a16="http://schemas.microsoft.com/office/drawing/2014/main" id="{4F643786-D507-3980-D1D9-EB27B51AFF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186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8" name="Freeform 4">
                      <a:extLst>
                        <a:ext uri="{FF2B5EF4-FFF2-40B4-BE49-F238E27FC236}">
                          <a16:creationId xmlns:a16="http://schemas.microsoft.com/office/drawing/2014/main" id="{C2661E6C-A622-2C1F-B4BF-7200C0096D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15069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9" name="Freeform 5">
                      <a:extLst>
                        <a:ext uri="{FF2B5EF4-FFF2-40B4-BE49-F238E27FC236}">
                          <a16:creationId xmlns:a16="http://schemas.microsoft.com/office/drawing/2014/main" id="{F4892C62-3685-B306-D774-F602A2E054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17674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0" name="Freeform 6">
                      <a:extLst>
                        <a:ext uri="{FF2B5EF4-FFF2-40B4-BE49-F238E27FC236}">
                          <a16:creationId xmlns:a16="http://schemas.microsoft.com/office/drawing/2014/main" id="{BD4CFB85-C887-71C5-A3B5-4D28E86743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49931" y="15199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1" name="Freeform 7">
                      <a:extLst>
                        <a:ext uri="{FF2B5EF4-FFF2-40B4-BE49-F238E27FC236}">
                          <a16:creationId xmlns:a16="http://schemas.microsoft.com/office/drawing/2014/main" id="{F8A4C045-7886-7A39-28C8-7DAE1AA08F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07868" y="15186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2" name="Freeform 8">
                      <a:extLst>
                        <a:ext uri="{FF2B5EF4-FFF2-40B4-BE49-F238E27FC236}">
                          <a16:creationId xmlns:a16="http://schemas.microsoft.com/office/drawing/2014/main" id="{DEEEAAA4-D10F-0D99-579D-1B0116B534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69361" y="15199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3" name="Freeform 9">
                      <a:extLst>
                        <a:ext uri="{FF2B5EF4-FFF2-40B4-BE49-F238E27FC236}">
                          <a16:creationId xmlns:a16="http://schemas.microsoft.com/office/drawing/2014/main" id="{AB10D5A9-17A3-0574-C169-06540AC645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23361" y="15186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4" name="Freeform 10">
                      <a:extLst>
                        <a:ext uri="{FF2B5EF4-FFF2-40B4-BE49-F238E27FC236}">
                          <a16:creationId xmlns:a16="http://schemas.microsoft.com/office/drawing/2014/main" id="{C103D5B9-6EE7-4E96-2A7B-32E499852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4981" y="15199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5" name="Freeform 11">
                      <a:extLst>
                        <a:ext uri="{FF2B5EF4-FFF2-40B4-BE49-F238E27FC236}">
                          <a16:creationId xmlns:a16="http://schemas.microsoft.com/office/drawing/2014/main" id="{F153D649-36D0-34B4-4A4B-B76A0BB4CB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46728" y="15213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6" name="Freeform 12">
                      <a:extLst>
                        <a:ext uri="{FF2B5EF4-FFF2-40B4-BE49-F238E27FC236}">
                          <a16:creationId xmlns:a16="http://schemas.microsoft.com/office/drawing/2014/main" id="{2B67BC02-E9FD-7449-C420-615FCE217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5808" y="15199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7" name="Freeform 13">
                      <a:extLst>
                        <a:ext uri="{FF2B5EF4-FFF2-40B4-BE49-F238E27FC236}">
                          <a16:creationId xmlns:a16="http://schemas.microsoft.com/office/drawing/2014/main" id="{D3C8E89F-3F29-148D-7277-9D7BB29634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66031" y="15223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Freeform 14">
                      <a:extLst>
                        <a:ext uri="{FF2B5EF4-FFF2-40B4-BE49-F238E27FC236}">
                          <a16:creationId xmlns:a16="http://schemas.microsoft.com/office/drawing/2014/main" id="{AE0ECD8D-62B2-8D42-AC9B-D3294D404B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8634" y="15199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9" name="Freeform 15">
                      <a:extLst>
                        <a:ext uri="{FF2B5EF4-FFF2-40B4-BE49-F238E27FC236}">
                          <a16:creationId xmlns:a16="http://schemas.microsoft.com/office/drawing/2014/main" id="{893AA439-39A4-3A00-90CE-3B63176C0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2032" y="15213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Freeform 16">
                      <a:extLst>
                        <a:ext uri="{FF2B5EF4-FFF2-40B4-BE49-F238E27FC236}">
                          <a16:creationId xmlns:a16="http://schemas.microsoft.com/office/drawing/2014/main" id="{AAA11719-8D6A-CE64-E1D0-0824538E58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43525" y="15213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1" name="Freeform 17">
                      <a:extLst>
                        <a:ext uri="{FF2B5EF4-FFF2-40B4-BE49-F238E27FC236}">
                          <a16:creationId xmlns:a16="http://schemas.microsoft.com/office/drawing/2014/main" id="{4A5DF21B-BF6F-5DE9-B6F5-AFC399F89C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02605" y="15213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2" name="Freeform 18">
                      <a:extLst>
                        <a:ext uri="{FF2B5EF4-FFF2-40B4-BE49-F238E27FC236}">
                          <a16:creationId xmlns:a16="http://schemas.microsoft.com/office/drawing/2014/main" id="{87853C6C-6858-C310-A214-7521BDACC5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63082" y="15223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3" name="Freeform 19">
                      <a:extLst>
                        <a:ext uri="{FF2B5EF4-FFF2-40B4-BE49-F238E27FC236}">
                          <a16:creationId xmlns:a16="http://schemas.microsoft.com/office/drawing/2014/main" id="{8DEB2040-6CE7-A44E-8E6B-85B5BCE635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5685" y="15199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4" name="Freeform 20">
                      <a:extLst>
                        <a:ext uri="{FF2B5EF4-FFF2-40B4-BE49-F238E27FC236}">
                          <a16:creationId xmlns:a16="http://schemas.microsoft.com/office/drawing/2014/main" id="{1F50065B-4E6F-6E08-EFB7-141F279A1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78575" y="15213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5" name="Freeform 21">
                      <a:extLst>
                        <a:ext uri="{FF2B5EF4-FFF2-40B4-BE49-F238E27FC236}">
                          <a16:creationId xmlns:a16="http://schemas.microsoft.com/office/drawing/2014/main" id="{574359CF-9196-DE45-8B81-6CCD84532D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0068" y="15223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6" name="Freeform 22">
                      <a:extLst>
                        <a:ext uri="{FF2B5EF4-FFF2-40B4-BE49-F238E27FC236}">
                          <a16:creationId xmlns:a16="http://schemas.microsoft.com/office/drawing/2014/main" id="{7A7A3F6C-6AD1-BEA3-03FA-3444368CEE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99148" y="15213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7" name="Freeform 23">
                      <a:extLst>
                        <a:ext uri="{FF2B5EF4-FFF2-40B4-BE49-F238E27FC236}">
                          <a16:creationId xmlns:a16="http://schemas.microsoft.com/office/drawing/2014/main" id="{E300C654-18E3-6C2D-BDA8-D3E4B8949C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58228" y="15213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8" name="Freeform 24">
                      <a:extLst>
                        <a:ext uri="{FF2B5EF4-FFF2-40B4-BE49-F238E27FC236}">
                          <a16:creationId xmlns:a16="http://schemas.microsoft.com/office/drawing/2014/main" id="{EEF7FECA-9F60-9DDC-8B38-4D4EC1B49D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2482" y="15213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9" name="Freeform 25">
                      <a:extLst>
                        <a:ext uri="{FF2B5EF4-FFF2-40B4-BE49-F238E27FC236}">
                          <a16:creationId xmlns:a16="http://schemas.microsoft.com/office/drawing/2014/main" id="{C6094B06-FFAF-EF2A-251C-946EEC07D7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7625" y="15172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0" name="Freeform 26">
                      <a:extLst>
                        <a:ext uri="{FF2B5EF4-FFF2-40B4-BE49-F238E27FC236}">
                          <a16:creationId xmlns:a16="http://schemas.microsoft.com/office/drawing/2014/main" id="{D9652E55-CD8A-BE19-8CE7-448155FFF6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20276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1" name="Freeform 27">
                      <a:extLst>
                        <a:ext uri="{FF2B5EF4-FFF2-40B4-BE49-F238E27FC236}">
                          <a16:creationId xmlns:a16="http://schemas.microsoft.com/office/drawing/2014/main" id="{03A8C219-4240-C964-E67F-B4DBDAD168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22858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2" name="Freeform 28">
                      <a:extLst>
                        <a:ext uri="{FF2B5EF4-FFF2-40B4-BE49-F238E27FC236}">
                          <a16:creationId xmlns:a16="http://schemas.microsoft.com/office/drawing/2014/main" id="{78080D51-E7D9-8930-39B0-E28368CBCA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25394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Freeform 29">
                      <a:extLst>
                        <a:ext uri="{FF2B5EF4-FFF2-40B4-BE49-F238E27FC236}">
                          <a16:creationId xmlns:a16="http://schemas.microsoft.com/office/drawing/2014/main" id="{6AF71B31-3B4F-C220-1183-D1BD2A17F0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8406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4" name="Freeform 30">
                      <a:extLst>
                        <a:ext uri="{FF2B5EF4-FFF2-40B4-BE49-F238E27FC236}">
                          <a16:creationId xmlns:a16="http://schemas.microsoft.com/office/drawing/2014/main" id="{6A5A796C-E5A7-9E18-D037-5EB3B1D2D3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5827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" name="Freeform 31">
                      <a:extLst>
                        <a:ext uri="{FF2B5EF4-FFF2-40B4-BE49-F238E27FC236}">
                          <a16:creationId xmlns:a16="http://schemas.microsoft.com/office/drawing/2014/main" id="{391C536A-B41D-4EB2-870B-F52980DF1A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33223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6" name="Freeform 32">
                      <a:extLst>
                        <a:ext uri="{FF2B5EF4-FFF2-40B4-BE49-F238E27FC236}">
                          <a16:creationId xmlns:a16="http://schemas.microsoft.com/office/drawing/2014/main" id="{11E3E7A5-C318-6072-3CA9-D8D46942F1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615" y="30620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Freeform 33">
                      <a:extLst>
                        <a:ext uri="{FF2B5EF4-FFF2-40B4-BE49-F238E27FC236}">
                          <a16:creationId xmlns:a16="http://schemas.microsoft.com/office/drawing/2014/main" id="{233DECE8-9CD1-4B8F-5054-5AFCF1DFE3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6472" y="28039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34">
                      <a:extLst>
                        <a:ext uri="{FF2B5EF4-FFF2-40B4-BE49-F238E27FC236}">
                          <a16:creationId xmlns:a16="http://schemas.microsoft.com/office/drawing/2014/main" id="{15866BC0-6C15-9D79-9119-0EE4954846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3678" y="40971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35">
                      <a:extLst>
                        <a:ext uri="{FF2B5EF4-FFF2-40B4-BE49-F238E27FC236}">
                          <a16:creationId xmlns:a16="http://schemas.microsoft.com/office/drawing/2014/main" id="{2F281081-58F9-30B0-51E2-09D28F24E3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3577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36">
                      <a:extLst>
                        <a:ext uri="{FF2B5EF4-FFF2-40B4-BE49-F238E27FC236}">
                          <a16:creationId xmlns:a16="http://schemas.microsoft.com/office/drawing/2014/main" id="{9F43CED1-2021-A3BF-3C3A-1E681E3E64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46182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37">
                      <a:extLst>
                        <a:ext uri="{FF2B5EF4-FFF2-40B4-BE49-F238E27FC236}">
                          <a16:creationId xmlns:a16="http://schemas.microsoft.com/office/drawing/2014/main" id="{9F90AB7C-FD9C-3220-281D-9E8F21E6D1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48761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38">
                      <a:extLst>
                        <a:ext uri="{FF2B5EF4-FFF2-40B4-BE49-F238E27FC236}">
                          <a16:creationId xmlns:a16="http://schemas.microsoft.com/office/drawing/2014/main" id="{31E31397-F477-B851-EC4C-2F54EBABC1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1300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39">
                      <a:extLst>
                        <a:ext uri="{FF2B5EF4-FFF2-40B4-BE49-F238E27FC236}">
                          <a16:creationId xmlns:a16="http://schemas.microsoft.com/office/drawing/2014/main" id="{3B22CDE8-6B92-E3E6-A6D3-43F012048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4255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40">
                      <a:extLst>
                        <a:ext uri="{FF2B5EF4-FFF2-40B4-BE49-F238E27FC236}">
                          <a16:creationId xmlns:a16="http://schemas.microsoft.com/office/drawing/2014/main" id="{8E3DC8F5-93BD-D14B-192C-D5D4AC4D6C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4821" y="61715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41">
                      <a:extLst>
                        <a:ext uri="{FF2B5EF4-FFF2-40B4-BE49-F238E27FC236}">
                          <a16:creationId xmlns:a16="http://schemas.microsoft.com/office/drawing/2014/main" id="{338C9168-60CB-7082-26BA-A6445D4170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1138" y="59123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42">
                      <a:extLst>
                        <a:ext uri="{FF2B5EF4-FFF2-40B4-BE49-F238E27FC236}">
                          <a16:creationId xmlns:a16="http://schemas.microsoft.com/office/drawing/2014/main" id="{587AACBE-DD02-80A8-4DE7-E5C52640B3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6521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43">
                      <a:extLst>
                        <a:ext uri="{FF2B5EF4-FFF2-40B4-BE49-F238E27FC236}">
                          <a16:creationId xmlns:a16="http://schemas.microsoft.com/office/drawing/2014/main" id="{CB93048F-B3CA-92AC-332A-E5B6FB1069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2535" y="53944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8" name="Freeform 44">
                      <a:extLst>
                        <a:ext uri="{FF2B5EF4-FFF2-40B4-BE49-F238E27FC236}">
                          <a16:creationId xmlns:a16="http://schemas.microsoft.com/office/drawing/2014/main" id="{2A732A2F-EA6A-E185-49E9-C9A5FAED3C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8184" y="66885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C7870512-3006-091F-CCDA-F9717FF7E223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88382" y="13425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C13D1E88-EB12-8495-0997-35C3D58C2F39}"/>
                      </a:ext>
                    </a:extLst>
                  </p:cNvPr>
                  <p:cNvCxnSpPr/>
                  <p:nvPr/>
                </p:nvCxnSpPr>
                <p:spPr>
                  <a:xfrm>
                    <a:off x="2275967" y="41099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819A27FF-805F-A5AC-C08B-8664CFC81659}"/>
                    </a:ext>
                  </a:extLst>
                </p:cNvPr>
                <p:cNvSpPr txBox="1"/>
                <p:nvPr/>
              </p:nvSpPr>
              <p:spPr>
                <a:xfrm>
                  <a:off x="50546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7153040E-12F9-A068-F08F-4CA473DD16C1}"/>
                    </a:ext>
                  </a:extLst>
                </p:cNvPr>
                <p:cNvSpPr txBox="1"/>
                <p:nvPr/>
              </p:nvSpPr>
              <p:spPr>
                <a:xfrm>
                  <a:off x="60198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E8C1602A-7A84-46B7-7B47-B4B78A2089AF}"/>
                    </a:ext>
                  </a:extLst>
                </p:cNvPr>
                <p:cNvSpPr txBox="1"/>
                <p:nvPr/>
              </p:nvSpPr>
              <p:spPr>
                <a:xfrm>
                  <a:off x="65405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E020D6B3-24EF-8485-912B-4FB708DD7A6F}"/>
                    </a:ext>
                  </a:extLst>
                </p:cNvPr>
                <p:cNvSpPr txBox="1"/>
                <p:nvPr/>
              </p:nvSpPr>
              <p:spPr>
                <a:xfrm>
                  <a:off x="70612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F4D33BBA-2AFA-83A5-0176-C75F2EFA1F58}"/>
                    </a:ext>
                  </a:extLst>
                </p:cNvPr>
                <p:cNvSpPr txBox="1"/>
                <p:nvPr/>
              </p:nvSpPr>
              <p:spPr>
                <a:xfrm>
                  <a:off x="7518400" y="38735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8324438D-77A0-A474-C532-4463AC70C7F3}"/>
                    </a:ext>
                  </a:extLst>
                </p:cNvPr>
                <p:cNvSpPr txBox="1"/>
                <p:nvPr/>
              </p:nvSpPr>
              <p:spPr>
                <a:xfrm>
                  <a:off x="2311400" y="38481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5D213E2B-8AAD-F44B-E8E8-C7657F053A6C}"/>
                    </a:ext>
                  </a:extLst>
                </p:cNvPr>
                <p:cNvSpPr txBox="1"/>
                <p:nvPr/>
              </p:nvSpPr>
              <p:spPr>
                <a:xfrm>
                  <a:off x="28702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9FA0C28A-730D-6B66-FCE4-0AA0F42DCE80}"/>
                    </a:ext>
                  </a:extLst>
                </p:cNvPr>
                <p:cNvSpPr txBox="1"/>
                <p:nvPr/>
              </p:nvSpPr>
              <p:spPr>
                <a:xfrm>
                  <a:off x="3403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9DB7CAC4-5ED6-D854-8594-636BB5F1AE12}"/>
                    </a:ext>
                  </a:extLst>
                </p:cNvPr>
                <p:cNvSpPr txBox="1"/>
                <p:nvPr/>
              </p:nvSpPr>
              <p:spPr>
                <a:xfrm>
                  <a:off x="39116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FE7B54AF-4863-0EFD-8E03-5EEC67578193}"/>
                    </a:ext>
                  </a:extLst>
                </p:cNvPr>
                <p:cNvSpPr txBox="1"/>
                <p:nvPr/>
              </p:nvSpPr>
              <p:spPr>
                <a:xfrm>
                  <a:off x="4432300" y="38481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44E43CD1-891C-C616-F08A-9E1030A27AD6}"/>
                    </a:ext>
                  </a:extLst>
                </p:cNvPr>
                <p:cNvSpPr txBox="1"/>
                <p:nvPr/>
              </p:nvSpPr>
              <p:spPr>
                <a:xfrm>
                  <a:off x="5054600" y="13716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965D3E7-ADC0-FF3A-9121-8E63FCA05F6C}"/>
                    </a:ext>
                  </a:extLst>
                </p:cNvPr>
                <p:cNvSpPr txBox="1"/>
                <p:nvPr/>
              </p:nvSpPr>
              <p:spPr>
                <a:xfrm>
                  <a:off x="5054600" y="191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1E40EF92-B2AB-6808-DA0C-4F41763D397F}"/>
                    </a:ext>
                  </a:extLst>
                </p:cNvPr>
                <p:cNvSpPr txBox="1"/>
                <p:nvPr/>
              </p:nvSpPr>
              <p:spPr>
                <a:xfrm>
                  <a:off x="5054600" y="241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FA91090F-3390-DB25-B340-4626C8F05C05}"/>
                    </a:ext>
                  </a:extLst>
                </p:cNvPr>
                <p:cNvSpPr txBox="1"/>
                <p:nvPr/>
              </p:nvSpPr>
              <p:spPr>
                <a:xfrm>
                  <a:off x="5054600" y="2946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7EC2C60-5AB9-BA9A-58A5-1BC4743BFF2E}"/>
                    </a:ext>
                  </a:extLst>
                </p:cNvPr>
                <p:cNvSpPr txBox="1"/>
                <p:nvPr/>
              </p:nvSpPr>
              <p:spPr>
                <a:xfrm>
                  <a:off x="5054600" y="34671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256467C6-4186-4BE4-6492-DCAA1C032DEF}"/>
                    </a:ext>
                  </a:extLst>
                </p:cNvPr>
                <p:cNvSpPr txBox="1"/>
                <p:nvPr/>
              </p:nvSpPr>
              <p:spPr>
                <a:xfrm>
                  <a:off x="5067300" y="4508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A7143E84-6789-CCA9-AD22-B0E98F10D5D3}"/>
                    </a:ext>
                  </a:extLst>
                </p:cNvPr>
                <p:cNvSpPr txBox="1"/>
                <p:nvPr/>
              </p:nvSpPr>
              <p:spPr>
                <a:xfrm>
                  <a:off x="5067300" y="50165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E34883FE-0D9D-20BE-13A7-67714984CB76}"/>
                    </a:ext>
                  </a:extLst>
                </p:cNvPr>
                <p:cNvSpPr txBox="1"/>
                <p:nvPr/>
              </p:nvSpPr>
              <p:spPr>
                <a:xfrm>
                  <a:off x="5499100" y="38735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2F42D69-6F4B-6E7E-035F-E37B72753923}"/>
                  </a:ext>
                </a:extLst>
              </p:cNvPr>
              <p:cNvSpPr txBox="1"/>
              <p:nvPr/>
            </p:nvSpPr>
            <p:spPr>
              <a:xfrm>
                <a:off x="5080000" y="65659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DA685E71-D00C-DFB3-C1FC-DA860FA6F6AA}"/>
                  </a:ext>
                </a:extLst>
              </p:cNvPr>
              <p:cNvSpPr txBox="1"/>
              <p:nvPr/>
            </p:nvSpPr>
            <p:spPr>
              <a:xfrm>
                <a:off x="5067300" y="5537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99188C7-3981-4BFB-E6C5-6AE32E0DE837}"/>
                  </a:ext>
                </a:extLst>
              </p:cNvPr>
              <p:cNvSpPr txBox="1"/>
              <p:nvPr/>
            </p:nvSpPr>
            <p:spPr>
              <a:xfrm>
                <a:off x="5080000" y="60579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E3EDDB3-678B-7FBC-1BC6-3CBDD6F4F601}"/>
                </a:ext>
              </a:extLst>
            </p:cNvPr>
            <p:cNvSpPr txBox="1"/>
            <p:nvPr/>
          </p:nvSpPr>
          <p:spPr>
            <a:xfrm>
              <a:off x="2451100" y="152400"/>
              <a:ext cx="5359400" cy="92333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10 - Answer:</a:t>
              </a:r>
            </a:p>
            <a:p>
              <a:pPr algn="ctr"/>
              <a:r>
                <a:rPr lang="en-GB" sz="2700" b="1" dirty="0">
                  <a:solidFill>
                    <a:srgbClr val="000000"/>
                  </a:solidFill>
                  <a:latin typeface="Trebuchet MS - 36"/>
                </a:rPr>
                <a:t>2</a:t>
              </a:r>
              <a:r>
                <a:rPr lang="en-GB" sz="2700" dirty="0">
                  <a:solidFill>
                    <a:srgbClr val="000000"/>
                  </a:solidFill>
                  <a:latin typeface="Trebuchet MS - 36"/>
                </a:rPr>
                <a:t>x + 3y &lt; 6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57B541A-B4D3-BC48-C7F7-B2FCC2540B3C}"/>
                </a:ext>
              </a:extLst>
            </p:cNvPr>
            <p:cNvCxnSpPr/>
            <p:nvPr/>
          </p:nvCxnSpPr>
          <p:spPr>
            <a:xfrm>
              <a:off x="2489200" y="1943100"/>
              <a:ext cx="5181600" cy="32893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291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652389" y="209600"/>
            <a:ext cx="5384800" cy="7015420"/>
            <a:chOff x="2403348" y="312480"/>
            <a:chExt cx="5384800" cy="7015420"/>
          </a:xfrm>
        </p:grpSpPr>
        <p:sp>
          <p:nvSpPr>
            <p:cNvPr id="2" name="Freeform 1"/>
            <p:cNvSpPr/>
            <p:nvPr/>
          </p:nvSpPr>
          <p:spPr>
            <a:xfrm>
              <a:off x="5095748" y="3390138"/>
              <a:ext cx="1063372" cy="1063372"/>
            </a:xfrm>
            <a:custGeom>
              <a:avLst/>
              <a:gdLst/>
              <a:ahLst/>
              <a:cxnLst/>
              <a:rect l="0" t="0" r="0" b="0"/>
              <a:pathLst>
                <a:path w="1063372" h="1063372">
                  <a:moveTo>
                    <a:pt x="0" y="0"/>
                  </a:moveTo>
                  <a:lnTo>
                    <a:pt x="1063371" y="1063371"/>
                  </a:lnTo>
                  <a:lnTo>
                    <a:pt x="0" y="1063371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480183" y="1978533"/>
              <a:ext cx="5254117" cy="5079365"/>
              <a:chOff x="2480183" y="1978533"/>
              <a:chExt cx="5254117" cy="5079365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2480183" y="1978533"/>
                <a:ext cx="5254117" cy="5079365"/>
                <a:chOff x="2480183" y="1978533"/>
                <a:chExt cx="5254117" cy="5079365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2480183" y="1978533"/>
                  <a:ext cx="5105781" cy="5079365"/>
                  <a:chOff x="2480183" y="1978533"/>
                  <a:chExt cx="5105781" cy="5079365"/>
                </a:xfrm>
              </p:grpSpPr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2674747" y="2129282"/>
                    <a:ext cx="4781424" cy="4777360"/>
                    <a:chOff x="2674747" y="2129282"/>
                    <a:chExt cx="4781424" cy="4777360"/>
                  </a:xfrm>
                </p:grpSpPr>
                <p:sp>
                  <p:nvSpPr>
                    <p:cNvPr id="3" name="Freeform 2"/>
                    <p:cNvSpPr/>
                    <p:nvPr/>
                  </p:nvSpPr>
                  <p:spPr>
                    <a:xfrm>
                      <a:off x="2674747" y="2139950"/>
                      <a:ext cx="23750" cy="4750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750" h="4750055">
                          <a:moveTo>
                            <a:pt x="0" y="0"/>
                          </a:moveTo>
                          <a:lnTo>
                            <a:pt x="23749" y="0"/>
                          </a:lnTo>
                          <a:lnTo>
                            <a:pt x="23749" y="4750054"/>
                          </a:lnTo>
                          <a:lnTo>
                            <a:pt x="0" y="475005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" name="Freeform 3"/>
                    <p:cNvSpPr/>
                    <p:nvPr/>
                  </p:nvSpPr>
                  <p:spPr>
                    <a:xfrm>
                      <a:off x="2674747" y="2129282"/>
                      <a:ext cx="4779773" cy="2375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79773" h="23750">
                          <a:moveTo>
                            <a:pt x="0" y="0"/>
                          </a:moveTo>
                          <a:lnTo>
                            <a:pt x="4779772" y="0"/>
                          </a:lnTo>
                          <a:lnTo>
                            <a:pt x="4779772" y="23749"/>
                          </a:lnTo>
                          <a:lnTo>
                            <a:pt x="0" y="2374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5" name="Freeform 4"/>
                    <p:cNvSpPr/>
                    <p:nvPr/>
                  </p:nvSpPr>
                  <p:spPr>
                    <a:xfrm>
                      <a:off x="2691511" y="2368042"/>
                      <a:ext cx="4754881" cy="247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4881" h="24766">
                          <a:moveTo>
                            <a:pt x="0" y="0"/>
                          </a:moveTo>
                          <a:lnTo>
                            <a:pt x="4754880" y="0"/>
                          </a:lnTo>
                          <a:lnTo>
                            <a:pt x="4754880" y="24765"/>
                          </a:lnTo>
                          <a:lnTo>
                            <a:pt x="0" y="2476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6" name="Freeform 5"/>
                    <p:cNvSpPr/>
                    <p:nvPr/>
                  </p:nvSpPr>
                  <p:spPr>
                    <a:xfrm>
                      <a:off x="2914523" y="2141093"/>
                      <a:ext cx="25020" cy="47501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020" h="4750182">
                          <a:moveTo>
                            <a:pt x="0" y="0"/>
                          </a:moveTo>
                          <a:lnTo>
                            <a:pt x="25019" y="0"/>
                          </a:lnTo>
                          <a:lnTo>
                            <a:pt x="25019" y="4750181"/>
                          </a:lnTo>
                          <a:lnTo>
                            <a:pt x="0" y="475018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" name="Freeform 6"/>
                    <p:cNvSpPr/>
                    <p:nvPr/>
                  </p:nvSpPr>
                  <p:spPr>
                    <a:xfrm>
                      <a:off x="3150997" y="2139950"/>
                      <a:ext cx="24639" cy="4750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639" h="4750055">
                          <a:moveTo>
                            <a:pt x="0" y="0"/>
                          </a:moveTo>
                          <a:lnTo>
                            <a:pt x="24638" y="0"/>
                          </a:lnTo>
                          <a:lnTo>
                            <a:pt x="24638" y="4750054"/>
                          </a:lnTo>
                          <a:lnTo>
                            <a:pt x="0" y="475005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8" name="Freeform 7"/>
                    <p:cNvSpPr/>
                    <p:nvPr/>
                  </p:nvSpPr>
                  <p:spPr>
                    <a:xfrm>
                      <a:off x="3390646" y="2141093"/>
                      <a:ext cx="27179" cy="47514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4751452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4751451"/>
                          </a:lnTo>
                          <a:lnTo>
                            <a:pt x="0" y="47514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" name="Freeform 8"/>
                    <p:cNvSpPr/>
                    <p:nvPr/>
                  </p:nvSpPr>
                  <p:spPr>
                    <a:xfrm>
                      <a:off x="3623437" y="2139950"/>
                      <a:ext cx="28322" cy="47525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4752595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4752594"/>
                          </a:lnTo>
                          <a:lnTo>
                            <a:pt x="0" y="47525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" name="Freeform 9"/>
                    <p:cNvSpPr/>
                    <p:nvPr/>
                  </p:nvSpPr>
                  <p:spPr>
                    <a:xfrm>
                      <a:off x="3863213" y="2141093"/>
                      <a:ext cx="24639" cy="47501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639" h="4750182">
                          <a:moveTo>
                            <a:pt x="0" y="0"/>
                          </a:moveTo>
                          <a:lnTo>
                            <a:pt x="24638" y="0"/>
                          </a:lnTo>
                          <a:lnTo>
                            <a:pt x="24638" y="4750181"/>
                          </a:lnTo>
                          <a:lnTo>
                            <a:pt x="0" y="475018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" name="Freeform 10"/>
                    <p:cNvSpPr/>
                    <p:nvPr/>
                  </p:nvSpPr>
                  <p:spPr>
                    <a:xfrm>
                      <a:off x="4103116" y="2142490"/>
                      <a:ext cx="27306" cy="47513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306" h="4751325">
                          <a:moveTo>
                            <a:pt x="0" y="0"/>
                          </a:moveTo>
                          <a:lnTo>
                            <a:pt x="27305" y="0"/>
                          </a:lnTo>
                          <a:lnTo>
                            <a:pt x="27305" y="4751324"/>
                          </a:lnTo>
                          <a:lnTo>
                            <a:pt x="0" y="47513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" name="Freeform 11"/>
                    <p:cNvSpPr/>
                    <p:nvPr/>
                  </p:nvSpPr>
                  <p:spPr>
                    <a:xfrm>
                      <a:off x="4340479" y="2141093"/>
                      <a:ext cx="26036" cy="47501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4750182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4750181"/>
                          </a:lnTo>
                          <a:lnTo>
                            <a:pt x="0" y="475018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" name="Freeform 12"/>
                    <p:cNvSpPr/>
                    <p:nvPr/>
                  </p:nvSpPr>
                  <p:spPr>
                    <a:xfrm>
                      <a:off x="4578985" y="2143379"/>
                      <a:ext cx="28703" cy="47487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703" h="4748785">
                          <a:moveTo>
                            <a:pt x="0" y="0"/>
                          </a:moveTo>
                          <a:lnTo>
                            <a:pt x="28702" y="0"/>
                          </a:lnTo>
                          <a:lnTo>
                            <a:pt x="28702" y="4748784"/>
                          </a:lnTo>
                          <a:lnTo>
                            <a:pt x="0" y="47487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" name="Freeform 13"/>
                    <p:cNvSpPr/>
                    <p:nvPr/>
                  </p:nvSpPr>
                  <p:spPr>
                    <a:xfrm>
                      <a:off x="4810506" y="2141093"/>
                      <a:ext cx="30735" cy="475018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735" h="4750182">
                          <a:moveTo>
                            <a:pt x="0" y="0"/>
                          </a:moveTo>
                          <a:lnTo>
                            <a:pt x="30734" y="0"/>
                          </a:lnTo>
                          <a:lnTo>
                            <a:pt x="30734" y="4750181"/>
                          </a:lnTo>
                          <a:lnTo>
                            <a:pt x="0" y="475018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" name="Freeform 14"/>
                    <p:cNvSpPr/>
                    <p:nvPr/>
                  </p:nvSpPr>
                  <p:spPr>
                    <a:xfrm>
                      <a:off x="5051933" y="2142490"/>
                      <a:ext cx="24639" cy="474649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639" h="4746499">
                          <a:moveTo>
                            <a:pt x="0" y="0"/>
                          </a:moveTo>
                          <a:lnTo>
                            <a:pt x="24638" y="0"/>
                          </a:lnTo>
                          <a:lnTo>
                            <a:pt x="24638" y="4746498"/>
                          </a:lnTo>
                          <a:lnTo>
                            <a:pt x="0" y="474649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5291582" y="2142490"/>
                      <a:ext cx="27052" cy="474776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052" h="4747769">
                          <a:moveTo>
                            <a:pt x="0" y="0"/>
                          </a:moveTo>
                          <a:lnTo>
                            <a:pt x="27051" y="0"/>
                          </a:lnTo>
                          <a:lnTo>
                            <a:pt x="27051" y="4747768"/>
                          </a:lnTo>
                          <a:lnTo>
                            <a:pt x="0" y="474776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" name="Freeform 16"/>
                    <p:cNvSpPr/>
                    <p:nvPr/>
                  </p:nvSpPr>
                  <p:spPr>
                    <a:xfrm>
                      <a:off x="5528945" y="2142490"/>
                      <a:ext cx="26163" cy="47487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163" h="4748785">
                          <a:moveTo>
                            <a:pt x="0" y="0"/>
                          </a:moveTo>
                          <a:lnTo>
                            <a:pt x="26162" y="0"/>
                          </a:lnTo>
                          <a:lnTo>
                            <a:pt x="26162" y="4748784"/>
                          </a:lnTo>
                          <a:lnTo>
                            <a:pt x="0" y="47487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" name="Freeform 17"/>
                    <p:cNvSpPr/>
                    <p:nvPr/>
                  </p:nvSpPr>
                  <p:spPr>
                    <a:xfrm>
                      <a:off x="5767705" y="2143379"/>
                      <a:ext cx="28576" cy="47513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576" h="4751325">
                          <a:moveTo>
                            <a:pt x="0" y="0"/>
                          </a:moveTo>
                          <a:lnTo>
                            <a:pt x="28575" y="0"/>
                          </a:lnTo>
                          <a:lnTo>
                            <a:pt x="28575" y="4751324"/>
                          </a:lnTo>
                          <a:lnTo>
                            <a:pt x="0" y="47513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" name="Freeform 18"/>
                    <p:cNvSpPr/>
                    <p:nvPr/>
                  </p:nvSpPr>
                  <p:spPr>
                    <a:xfrm>
                      <a:off x="5999226" y="2141093"/>
                      <a:ext cx="30735" cy="47527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735" h="4752722">
                          <a:moveTo>
                            <a:pt x="0" y="0"/>
                          </a:moveTo>
                          <a:lnTo>
                            <a:pt x="30734" y="0"/>
                          </a:lnTo>
                          <a:lnTo>
                            <a:pt x="30734" y="4752721"/>
                          </a:lnTo>
                          <a:lnTo>
                            <a:pt x="0" y="47527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6240145" y="2142490"/>
                      <a:ext cx="27306" cy="4750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306" h="4750055">
                          <a:moveTo>
                            <a:pt x="0" y="0"/>
                          </a:moveTo>
                          <a:lnTo>
                            <a:pt x="27305" y="0"/>
                          </a:lnTo>
                          <a:lnTo>
                            <a:pt x="27305" y="4750054"/>
                          </a:lnTo>
                          <a:lnTo>
                            <a:pt x="0" y="475005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" name="Freeform 20"/>
                    <p:cNvSpPr/>
                    <p:nvPr/>
                  </p:nvSpPr>
                  <p:spPr>
                    <a:xfrm>
                      <a:off x="6479794" y="2143379"/>
                      <a:ext cx="29592" cy="47513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475132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4751324"/>
                          </a:lnTo>
                          <a:lnTo>
                            <a:pt x="0" y="47513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" name="Freeform 21"/>
                    <p:cNvSpPr/>
                    <p:nvPr/>
                  </p:nvSpPr>
                  <p:spPr>
                    <a:xfrm>
                      <a:off x="6717284" y="2142490"/>
                      <a:ext cx="28576" cy="475005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576" h="4750055">
                          <a:moveTo>
                            <a:pt x="0" y="0"/>
                          </a:moveTo>
                          <a:lnTo>
                            <a:pt x="28575" y="0"/>
                          </a:lnTo>
                          <a:lnTo>
                            <a:pt x="28575" y="4750054"/>
                          </a:lnTo>
                          <a:lnTo>
                            <a:pt x="0" y="475005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" name="Freeform 22"/>
                    <p:cNvSpPr/>
                    <p:nvPr/>
                  </p:nvSpPr>
                  <p:spPr>
                    <a:xfrm>
                      <a:off x="6954647" y="2142490"/>
                      <a:ext cx="30989" cy="47525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475259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4752594"/>
                          </a:lnTo>
                          <a:lnTo>
                            <a:pt x="0" y="47525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4" name="Freeform 23"/>
                    <p:cNvSpPr/>
                    <p:nvPr/>
                  </p:nvSpPr>
                  <p:spPr>
                    <a:xfrm>
                      <a:off x="7187692" y="2142490"/>
                      <a:ext cx="33148" cy="47525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148" h="4752595">
                          <a:moveTo>
                            <a:pt x="0" y="0"/>
                          </a:moveTo>
                          <a:lnTo>
                            <a:pt x="33147" y="0"/>
                          </a:lnTo>
                          <a:lnTo>
                            <a:pt x="33147" y="4752594"/>
                          </a:lnTo>
                          <a:lnTo>
                            <a:pt x="0" y="47525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" name="Freeform 24"/>
                    <p:cNvSpPr/>
                    <p:nvPr/>
                  </p:nvSpPr>
                  <p:spPr>
                    <a:xfrm>
                      <a:off x="7421499" y="2138680"/>
                      <a:ext cx="34672" cy="475348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672" h="4753484">
                          <a:moveTo>
                            <a:pt x="0" y="0"/>
                          </a:moveTo>
                          <a:lnTo>
                            <a:pt x="34671" y="0"/>
                          </a:lnTo>
                          <a:lnTo>
                            <a:pt x="34671" y="4753483"/>
                          </a:lnTo>
                          <a:lnTo>
                            <a:pt x="0" y="4753483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" name="Freeform 25"/>
                    <p:cNvSpPr/>
                    <p:nvPr/>
                  </p:nvSpPr>
                  <p:spPr>
                    <a:xfrm>
                      <a:off x="2688844" y="2606548"/>
                      <a:ext cx="4750309" cy="247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0309" h="24766">
                          <a:moveTo>
                            <a:pt x="0" y="0"/>
                          </a:moveTo>
                          <a:lnTo>
                            <a:pt x="4750308" y="0"/>
                          </a:lnTo>
                          <a:lnTo>
                            <a:pt x="4750308" y="24765"/>
                          </a:lnTo>
                          <a:lnTo>
                            <a:pt x="0" y="2476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" name="Freeform 26"/>
                    <p:cNvSpPr/>
                    <p:nvPr/>
                  </p:nvSpPr>
                  <p:spPr>
                    <a:xfrm>
                      <a:off x="2689987" y="2843149"/>
                      <a:ext cx="4757675" cy="247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7675" h="24766">
                          <a:moveTo>
                            <a:pt x="0" y="0"/>
                          </a:moveTo>
                          <a:lnTo>
                            <a:pt x="4757674" y="0"/>
                          </a:lnTo>
                          <a:lnTo>
                            <a:pt x="4757674" y="24765"/>
                          </a:lnTo>
                          <a:lnTo>
                            <a:pt x="0" y="2476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8" name="Freeform 27"/>
                    <p:cNvSpPr/>
                    <p:nvPr/>
                  </p:nvSpPr>
                  <p:spPr>
                    <a:xfrm>
                      <a:off x="2687828" y="3075559"/>
                      <a:ext cx="4758564" cy="260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8564" h="26036">
                          <a:moveTo>
                            <a:pt x="0" y="0"/>
                          </a:moveTo>
                          <a:lnTo>
                            <a:pt x="4758563" y="0"/>
                          </a:lnTo>
                          <a:lnTo>
                            <a:pt x="4758563" y="26035"/>
                          </a:lnTo>
                          <a:lnTo>
                            <a:pt x="0" y="2603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" name="Freeform 28"/>
                    <p:cNvSpPr/>
                    <p:nvPr/>
                  </p:nvSpPr>
                  <p:spPr>
                    <a:xfrm>
                      <a:off x="2692527" y="4267962"/>
                      <a:ext cx="4758691" cy="260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8691" h="26036">
                          <a:moveTo>
                            <a:pt x="0" y="0"/>
                          </a:moveTo>
                          <a:lnTo>
                            <a:pt x="4758690" y="0"/>
                          </a:lnTo>
                          <a:lnTo>
                            <a:pt x="4758690" y="26035"/>
                          </a:lnTo>
                          <a:lnTo>
                            <a:pt x="0" y="2603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" name="Freeform 29"/>
                    <p:cNvSpPr/>
                    <p:nvPr/>
                  </p:nvSpPr>
                  <p:spPr>
                    <a:xfrm>
                      <a:off x="2689987" y="4031742"/>
                      <a:ext cx="4758691" cy="260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8691" h="26036">
                          <a:moveTo>
                            <a:pt x="0" y="0"/>
                          </a:moveTo>
                          <a:lnTo>
                            <a:pt x="4758690" y="0"/>
                          </a:lnTo>
                          <a:lnTo>
                            <a:pt x="4758690" y="26035"/>
                          </a:lnTo>
                          <a:lnTo>
                            <a:pt x="0" y="2603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>
                      <a:off x="2689987" y="3792982"/>
                      <a:ext cx="4750436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0436" h="25909">
                          <a:moveTo>
                            <a:pt x="0" y="0"/>
                          </a:moveTo>
                          <a:lnTo>
                            <a:pt x="4750435" y="0"/>
                          </a:lnTo>
                          <a:lnTo>
                            <a:pt x="4750435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" name="Freeform 31"/>
                    <p:cNvSpPr/>
                    <p:nvPr/>
                  </p:nvSpPr>
                  <p:spPr>
                    <a:xfrm>
                      <a:off x="2692527" y="3554476"/>
                      <a:ext cx="4757675" cy="247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7675" h="24766">
                          <a:moveTo>
                            <a:pt x="0" y="0"/>
                          </a:moveTo>
                          <a:lnTo>
                            <a:pt x="4757674" y="0"/>
                          </a:lnTo>
                          <a:lnTo>
                            <a:pt x="4757674" y="24765"/>
                          </a:lnTo>
                          <a:lnTo>
                            <a:pt x="0" y="2476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" name="Freeform 32"/>
                    <p:cNvSpPr/>
                    <p:nvPr/>
                  </p:nvSpPr>
                  <p:spPr>
                    <a:xfrm>
                      <a:off x="2691511" y="3317875"/>
                      <a:ext cx="4744213" cy="2476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44213" h="24766">
                          <a:moveTo>
                            <a:pt x="0" y="0"/>
                          </a:moveTo>
                          <a:lnTo>
                            <a:pt x="4744212" y="0"/>
                          </a:lnTo>
                          <a:lnTo>
                            <a:pt x="4744212" y="24765"/>
                          </a:lnTo>
                          <a:lnTo>
                            <a:pt x="0" y="2476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2688844" y="4503039"/>
                      <a:ext cx="4749039" cy="2489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49039" h="24893">
                          <a:moveTo>
                            <a:pt x="0" y="0"/>
                          </a:moveTo>
                          <a:lnTo>
                            <a:pt x="4749038" y="0"/>
                          </a:lnTo>
                          <a:lnTo>
                            <a:pt x="4749038" y="24892"/>
                          </a:lnTo>
                          <a:lnTo>
                            <a:pt x="0" y="24892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2687828" y="4741926"/>
                      <a:ext cx="4757675" cy="2463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7675" h="24639">
                          <a:moveTo>
                            <a:pt x="0" y="0"/>
                          </a:moveTo>
                          <a:lnTo>
                            <a:pt x="4757674" y="0"/>
                          </a:lnTo>
                          <a:lnTo>
                            <a:pt x="4757674" y="24638"/>
                          </a:lnTo>
                          <a:lnTo>
                            <a:pt x="0" y="2463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2686558" y="4980686"/>
                      <a:ext cx="4755135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5135" h="25909">
                          <a:moveTo>
                            <a:pt x="0" y="0"/>
                          </a:moveTo>
                          <a:lnTo>
                            <a:pt x="4755134" y="0"/>
                          </a:lnTo>
                          <a:lnTo>
                            <a:pt x="4755134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7" name="Freeform 36"/>
                    <p:cNvSpPr/>
                    <p:nvPr/>
                  </p:nvSpPr>
                  <p:spPr>
                    <a:xfrm>
                      <a:off x="2687828" y="5217033"/>
                      <a:ext cx="4758564" cy="260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8564" h="26036">
                          <a:moveTo>
                            <a:pt x="0" y="0"/>
                          </a:moveTo>
                          <a:lnTo>
                            <a:pt x="4758563" y="0"/>
                          </a:lnTo>
                          <a:lnTo>
                            <a:pt x="4758563" y="26035"/>
                          </a:lnTo>
                          <a:lnTo>
                            <a:pt x="0" y="2603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8" name="Freeform 37"/>
                    <p:cNvSpPr/>
                    <p:nvPr/>
                  </p:nvSpPr>
                  <p:spPr>
                    <a:xfrm>
                      <a:off x="2686558" y="5449697"/>
                      <a:ext cx="4758437" cy="2616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8437" h="26163">
                          <a:moveTo>
                            <a:pt x="0" y="0"/>
                          </a:moveTo>
                          <a:lnTo>
                            <a:pt x="4758436" y="0"/>
                          </a:lnTo>
                          <a:lnTo>
                            <a:pt x="4758436" y="26162"/>
                          </a:lnTo>
                          <a:lnTo>
                            <a:pt x="0" y="26162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9" name="Freeform 38"/>
                    <p:cNvSpPr/>
                    <p:nvPr/>
                  </p:nvSpPr>
                  <p:spPr>
                    <a:xfrm>
                      <a:off x="2689987" y="6637020"/>
                      <a:ext cx="4758691" cy="2870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8691" h="28703">
                          <a:moveTo>
                            <a:pt x="0" y="0"/>
                          </a:moveTo>
                          <a:lnTo>
                            <a:pt x="4758690" y="0"/>
                          </a:lnTo>
                          <a:lnTo>
                            <a:pt x="4758690" y="28702"/>
                          </a:lnTo>
                          <a:lnTo>
                            <a:pt x="0" y="28702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0" name="Freeform 39"/>
                    <p:cNvSpPr/>
                    <p:nvPr/>
                  </p:nvSpPr>
                  <p:spPr>
                    <a:xfrm>
                      <a:off x="2689987" y="6404229"/>
                      <a:ext cx="4759834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9834" h="28576">
                          <a:moveTo>
                            <a:pt x="0" y="0"/>
                          </a:moveTo>
                          <a:lnTo>
                            <a:pt x="4759833" y="0"/>
                          </a:lnTo>
                          <a:lnTo>
                            <a:pt x="4759833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1" name="Freeform 40"/>
                    <p:cNvSpPr/>
                    <p:nvPr/>
                  </p:nvSpPr>
                  <p:spPr>
                    <a:xfrm>
                      <a:off x="2686558" y="6166739"/>
                      <a:ext cx="4757675" cy="2616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7675" h="26163">
                          <a:moveTo>
                            <a:pt x="0" y="0"/>
                          </a:moveTo>
                          <a:lnTo>
                            <a:pt x="4757674" y="0"/>
                          </a:lnTo>
                          <a:lnTo>
                            <a:pt x="4757674" y="26162"/>
                          </a:lnTo>
                          <a:lnTo>
                            <a:pt x="0" y="26162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2" name="Freeform 41"/>
                    <p:cNvSpPr/>
                    <p:nvPr/>
                  </p:nvSpPr>
                  <p:spPr>
                    <a:xfrm>
                      <a:off x="2687828" y="5928233"/>
                      <a:ext cx="4758564" cy="2616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8564" h="26163">
                          <a:moveTo>
                            <a:pt x="0" y="0"/>
                          </a:moveTo>
                          <a:lnTo>
                            <a:pt x="4758563" y="0"/>
                          </a:lnTo>
                          <a:lnTo>
                            <a:pt x="4758563" y="26162"/>
                          </a:lnTo>
                          <a:lnTo>
                            <a:pt x="0" y="26162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3" name="Freeform 42"/>
                    <p:cNvSpPr/>
                    <p:nvPr/>
                  </p:nvSpPr>
                  <p:spPr>
                    <a:xfrm>
                      <a:off x="2687828" y="5692013"/>
                      <a:ext cx="4752595" cy="2616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52595" h="26163">
                          <a:moveTo>
                            <a:pt x="0" y="0"/>
                          </a:moveTo>
                          <a:lnTo>
                            <a:pt x="4752594" y="0"/>
                          </a:lnTo>
                          <a:lnTo>
                            <a:pt x="4752594" y="26162"/>
                          </a:lnTo>
                          <a:lnTo>
                            <a:pt x="0" y="26162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4" name="Freeform 43"/>
                    <p:cNvSpPr/>
                    <p:nvPr/>
                  </p:nvSpPr>
                  <p:spPr>
                    <a:xfrm>
                      <a:off x="2674747" y="6878066"/>
                      <a:ext cx="4781170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781170" h="28576">
                          <a:moveTo>
                            <a:pt x="0" y="0"/>
                          </a:moveTo>
                          <a:lnTo>
                            <a:pt x="4781169" y="0"/>
                          </a:lnTo>
                          <a:lnTo>
                            <a:pt x="4781169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46" name="Straight Connector 45"/>
                  <p:cNvCxnSpPr/>
                  <p:nvPr/>
                </p:nvCxnSpPr>
                <p:spPr>
                  <a:xfrm flipV="1">
                    <a:off x="5057648" y="1978533"/>
                    <a:ext cx="0" cy="5079365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>
                    <a:off x="2480183" y="4514850"/>
                    <a:ext cx="5105781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9" name="TextBox 48"/>
                <p:cNvSpPr txBox="1"/>
                <p:nvPr/>
              </p:nvSpPr>
              <p:spPr>
                <a:xfrm>
                  <a:off x="5016500" y="42926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5905500" y="42926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6388100" y="42926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6858000" y="42926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277100" y="42926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2501900" y="4279900"/>
                  <a:ext cx="533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3022600" y="4279900"/>
                  <a:ext cx="431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3505200" y="4279900"/>
                  <a:ext cx="431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975100" y="4279900"/>
                  <a:ext cx="431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4445000" y="4279900"/>
                  <a:ext cx="431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5016500" y="20066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016500" y="25019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016500" y="29591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5016500" y="34544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5016500" y="39243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029200" y="4876800"/>
                  <a:ext cx="431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5029200" y="5346700"/>
                  <a:ext cx="431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5422900" y="4292600"/>
                  <a:ext cx="381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5041900" y="6769100"/>
                <a:ext cx="5334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029200" y="5816600"/>
                <a:ext cx="431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041900" y="6299200"/>
                <a:ext cx="431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2403348" y="312480"/>
              <a:ext cx="5384800" cy="156966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400" b="1" u="sng" dirty="0">
                  <a:solidFill>
                    <a:srgbClr val="000000"/>
                  </a:solidFill>
                  <a:latin typeface="Trebuchet MS - 28"/>
                </a:rPr>
                <a:t>Country 11 - Answer:</a:t>
              </a:r>
            </a:p>
            <a:p>
              <a:pPr algn="ctr"/>
              <a:r>
                <a:rPr lang="en-GB" sz="2400" b="1" dirty="0">
                  <a:solidFill>
                    <a:srgbClr val="000000"/>
                  </a:solidFill>
                  <a:latin typeface="Trebuchet MS - 28"/>
                </a:rPr>
                <a:t>y</a:t>
              </a:r>
              <a:r>
                <a:rPr lang="en-GB" sz="2400" dirty="0">
                  <a:solidFill>
                    <a:srgbClr val="000000"/>
                  </a:solidFill>
                  <a:latin typeface="Trebuchet MS - 28"/>
                </a:rPr>
                <a:t> </a:t>
              </a:r>
              <a:r>
                <a:rPr lang="en-GB" sz="2400" dirty="0">
                  <a:solidFill>
                    <a:srgbClr val="000000"/>
                  </a:solidFill>
                  <a:latin typeface="Lucida Sans Unicode - 28"/>
                </a:rPr>
                <a:t>≥</a:t>
              </a:r>
              <a:r>
                <a:rPr lang="en-GB" sz="2400" dirty="0">
                  <a:solidFill>
                    <a:srgbClr val="000000"/>
                  </a:solidFill>
                  <a:latin typeface="Trebuchet MS - 28"/>
                </a:rPr>
                <a:t> 0</a:t>
              </a:r>
            </a:p>
            <a:p>
              <a:pPr algn="ctr"/>
              <a:r>
                <a:rPr lang="en-GB" sz="2400" dirty="0">
                  <a:solidFill>
                    <a:srgbClr val="000000"/>
                  </a:solidFill>
                  <a:latin typeface="Trebuchet MS - 28"/>
                </a:rPr>
                <a:t>x </a:t>
              </a:r>
              <a:r>
                <a:rPr lang="en-GB" sz="2400" dirty="0">
                  <a:solidFill>
                    <a:srgbClr val="000000"/>
                  </a:solidFill>
                  <a:latin typeface="Lucida Sans Unicode - 28"/>
                </a:rPr>
                <a:t>≥ 0</a:t>
              </a:r>
            </a:p>
            <a:p>
              <a:pPr algn="ctr"/>
              <a:r>
                <a:rPr lang="en-GB" sz="2400" dirty="0">
                  <a:solidFill>
                    <a:srgbClr val="000000"/>
                  </a:solidFill>
                  <a:latin typeface="Lucida Sans Unicode - 28"/>
                </a:rPr>
                <a:t>x + y ≤ 5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5051298" y="2119503"/>
              <a:ext cx="0" cy="5208397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860800" y="2120900"/>
              <a:ext cx="3568700" cy="35814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>
              <a:off x="2679700" y="4508500"/>
              <a:ext cx="4749800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9583188-DA96-358C-373F-069F6318DAA7}"/>
              </a:ext>
            </a:extLst>
          </p:cNvPr>
          <p:cNvGrpSpPr/>
          <p:nvPr/>
        </p:nvGrpSpPr>
        <p:grpSpPr>
          <a:xfrm>
            <a:off x="7021058" y="197648"/>
            <a:ext cx="5410200" cy="7242591"/>
            <a:chOff x="2488858" y="352009"/>
            <a:chExt cx="5410200" cy="7242591"/>
          </a:xfrm>
        </p:grpSpPr>
        <p:sp>
          <p:nvSpPr>
            <p:cNvPr id="78" name="Freeform 1">
              <a:extLst>
                <a:ext uri="{FF2B5EF4-FFF2-40B4-BE49-F238E27FC236}">
                  <a16:creationId xmlns:a16="http://schemas.microsoft.com/office/drawing/2014/main" id="{79760CA3-8C65-9AAD-63CD-5EA8385C7344}"/>
                </a:ext>
              </a:extLst>
            </p:cNvPr>
            <p:cNvSpPr/>
            <p:nvPr/>
          </p:nvSpPr>
          <p:spPr>
            <a:xfrm>
              <a:off x="4927346" y="3082163"/>
              <a:ext cx="642875" cy="1027558"/>
            </a:xfrm>
            <a:custGeom>
              <a:avLst/>
              <a:gdLst/>
              <a:ahLst/>
              <a:cxnLst/>
              <a:rect l="0" t="0" r="0" b="0"/>
              <a:pathLst>
                <a:path w="642875" h="1027558">
                  <a:moveTo>
                    <a:pt x="0" y="0"/>
                  </a:moveTo>
                  <a:lnTo>
                    <a:pt x="642874" y="1027557"/>
                  </a:lnTo>
                  <a:lnTo>
                    <a:pt x="0" y="1027557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A9877E5-206C-E678-939C-314881C8D29A}"/>
                </a:ext>
              </a:extLst>
            </p:cNvPr>
            <p:cNvGrpSpPr/>
            <p:nvPr/>
          </p:nvGrpSpPr>
          <p:grpSpPr>
            <a:xfrm>
              <a:off x="2687447" y="2249297"/>
              <a:ext cx="4907153" cy="4746002"/>
              <a:chOff x="2687447" y="2249297"/>
              <a:chExt cx="4907153" cy="4746002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0E65B779-73E9-4ABF-B5F2-A92E6CD6C836}"/>
                  </a:ext>
                </a:extLst>
              </p:cNvPr>
              <p:cNvGrpSpPr/>
              <p:nvPr/>
            </p:nvGrpSpPr>
            <p:grpSpPr>
              <a:xfrm>
                <a:off x="2687447" y="2249297"/>
                <a:ext cx="4907153" cy="4737227"/>
                <a:chOff x="2687447" y="2249297"/>
                <a:chExt cx="4907153" cy="4737227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1634CDBF-8DC1-4B69-FF37-4086BF040018}"/>
                    </a:ext>
                  </a:extLst>
                </p:cNvPr>
                <p:cNvGrpSpPr/>
                <p:nvPr/>
              </p:nvGrpSpPr>
              <p:grpSpPr>
                <a:xfrm>
                  <a:off x="2687447" y="2249297"/>
                  <a:ext cx="4761865" cy="4737227"/>
                  <a:chOff x="2687447" y="2249297"/>
                  <a:chExt cx="4761865" cy="4737227"/>
                </a:xfrm>
              </p:grpSpPr>
              <p:grpSp>
                <p:nvGrpSpPr>
                  <p:cNvPr id="107" name="Group 106">
                    <a:extLst>
                      <a:ext uri="{FF2B5EF4-FFF2-40B4-BE49-F238E27FC236}">
                        <a16:creationId xmlns:a16="http://schemas.microsoft.com/office/drawing/2014/main" id="{C17466DC-84AC-51F0-07E8-020D90CF6BB1}"/>
                      </a:ext>
                    </a:extLst>
                  </p:cNvPr>
                  <p:cNvGrpSpPr/>
                  <p:nvPr/>
                </p:nvGrpSpPr>
                <p:grpSpPr>
                  <a:xfrm>
                    <a:off x="2868803" y="2389886"/>
                    <a:ext cx="4459479" cy="4455415"/>
                    <a:chOff x="2868803" y="2389886"/>
                    <a:chExt cx="4459479" cy="4455415"/>
                  </a:xfrm>
                </p:grpSpPr>
                <p:sp>
                  <p:nvSpPr>
                    <p:cNvPr id="110" name="Freeform 2">
                      <a:extLst>
                        <a:ext uri="{FF2B5EF4-FFF2-40B4-BE49-F238E27FC236}">
                          <a16:creationId xmlns:a16="http://schemas.microsoft.com/office/drawing/2014/main" id="{FBF6AAB7-2740-CB18-CB3C-3079D116E7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68803" y="2399919"/>
                      <a:ext cx="22353" cy="4429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353" h="4429888">
                          <a:moveTo>
                            <a:pt x="0" y="0"/>
                          </a:moveTo>
                          <a:lnTo>
                            <a:pt x="22352" y="0"/>
                          </a:lnTo>
                          <a:lnTo>
                            <a:pt x="22352" y="4429887"/>
                          </a:lnTo>
                          <a:lnTo>
                            <a:pt x="0" y="44298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1" name="Freeform 3">
                      <a:extLst>
                        <a:ext uri="{FF2B5EF4-FFF2-40B4-BE49-F238E27FC236}">
                          <a16:creationId xmlns:a16="http://schemas.microsoft.com/office/drawing/2014/main" id="{E68DBED6-3EDA-9CC6-2426-0098AD10F3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68803" y="2389886"/>
                      <a:ext cx="4457828" cy="2209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57828" h="22099">
                          <a:moveTo>
                            <a:pt x="0" y="0"/>
                          </a:moveTo>
                          <a:lnTo>
                            <a:pt x="4457827" y="0"/>
                          </a:lnTo>
                          <a:lnTo>
                            <a:pt x="4457827" y="22098"/>
                          </a:lnTo>
                          <a:lnTo>
                            <a:pt x="0" y="2209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2" name="Freeform 4">
                      <a:extLst>
                        <a:ext uri="{FF2B5EF4-FFF2-40B4-BE49-F238E27FC236}">
                          <a16:creationId xmlns:a16="http://schemas.microsoft.com/office/drawing/2014/main" id="{7435B369-5597-DDB7-345D-CCE0EA84E3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4551" y="2612517"/>
                      <a:ext cx="4434587" cy="231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4587" h="23115">
                          <a:moveTo>
                            <a:pt x="0" y="0"/>
                          </a:moveTo>
                          <a:lnTo>
                            <a:pt x="4434586" y="0"/>
                          </a:lnTo>
                          <a:lnTo>
                            <a:pt x="4434586" y="23114"/>
                          </a:lnTo>
                          <a:lnTo>
                            <a:pt x="0" y="2311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3" name="Freeform 5">
                      <a:extLst>
                        <a:ext uri="{FF2B5EF4-FFF2-40B4-BE49-F238E27FC236}">
                          <a16:creationId xmlns:a16="http://schemas.microsoft.com/office/drawing/2014/main" id="{6D91D91C-1195-87B2-9350-937E9A1ED4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92577" y="2400935"/>
                      <a:ext cx="23242" cy="44301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3242" h="4430142">
                          <a:moveTo>
                            <a:pt x="0" y="0"/>
                          </a:moveTo>
                          <a:lnTo>
                            <a:pt x="23241" y="0"/>
                          </a:lnTo>
                          <a:lnTo>
                            <a:pt x="23241" y="4430141"/>
                          </a:lnTo>
                          <a:lnTo>
                            <a:pt x="0" y="443014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4" name="Freeform 6">
                      <a:extLst>
                        <a:ext uri="{FF2B5EF4-FFF2-40B4-BE49-F238E27FC236}">
                          <a16:creationId xmlns:a16="http://schemas.microsoft.com/office/drawing/2014/main" id="{55FD11EA-0237-0B5C-EE1A-2898F1DFC9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13049" y="2399919"/>
                      <a:ext cx="22988" cy="44298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88" h="4429888">
                          <a:moveTo>
                            <a:pt x="0" y="0"/>
                          </a:moveTo>
                          <a:lnTo>
                            <a:pt x="22987" y="0"/>
                          </a:lnTo>
                          <a:lnTo>
                            <a:pt x="22987" y="4429887"/>
                          </a:lnTo>
                          <a:lnTo>
                            <a:pt x="0" y="44298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5" name="Freeform 7">
                      <a:extLst>
                        <a:ext uri="{FF2B5EF4-FFF2-40B4-BE49-F238E27FC236}">
                          <a16:creationId xmlns:a16="http://schemas.microsoft.com/office/drawing/2014/main" id="{D56D0364-59D7-B387-5690-86370C62C3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36569" y="2400935"/>
                      <a:ext cx="25401" cy="44312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401" h="4431285">
                          <a:moveTo>
                            <a:pt x="0" y="0"/>
                          </a:moveTo>
                          <a:lnTo>
                            <a:pt x="25400" y="0"/>
                          </a:lnTo>
                          <a:lnTo>
                            <a:pt x="25400" y="4431284"/>
                          </a:lnTo>
                          <a:lnTo>
                            <a:pt x="0" y="44312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6" name="Freeform 8">
                      <a:extLst>
                        <a:ext uri="{FF2B5EF4-FFF2-40B4-BE49-F238E27FC236}">
                          <a16:creationId xmlns:a16="http://schemas.microsoft.com/office/drawing/2014/main" id="{27BF5031-DF35-7E53-912C-3345B279C8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53612" y="2399919"/>
                      <a:ext cx="26544" cy="44323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544" h="4432301">
                          <a:moveTo>
                            <a:pt x="0" y="0"/>
                          </a:moveTo>
                          <a:lnTo>
                            <a:pt x="26543" y="0"/>
                          </a:lnTo>
                          <a:lnTo>
                            <a:pt x="26543" y="4432300"/>
                          </a:lnTo>
                          <a:lnTo>
                            <a:pt x="0" y="44323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7" name="Freeform 9">
                      <a:extLst>
                        <a:ext uri="{FF2B5EF4-FFF2-40B4-BE49-F238E27FC236}">
                          <a16:creationId xmlns:a16="http://schemas.microsoft.com/office/drawing/2014/main" id="{853C04BD-605D-0EB6-F15F-42CCE44964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77259" y="2400935"/>
                      <a:ext cx="22988" cy="44301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88" h="4430142">
                          <a:moveTo>
                            <a:pt x="0" y="0"/>
                          </a:moveTo>
                          <a:lnTo>
                            <a:pt x="22987" y="0"/>
                          </a:lnTo>
                          <a:lnTo>
                            <a:pt x="22987" y="4430141"/>
                          </a:lnTo>
                          <a:lnTo>
                            <a:pt x="0" y="443014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Freeform 10">
                      <a:extLst>
                        <a:ext uri="{FF2B5EF4-FFF2-40B4-BE49-F238E27FC236}">
                          <a16:creationId xmlns:a16="http://schemas.microsoft.com/office/drawing/2014/main" id="{F7F3A536-9132-F975-397C-8CA9EF882F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01033" y="2402205"/>
                      <a:ext cx="25528" cy="44311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528" h="4431158">
                          <a:moveTo>
                            <a:pt x="0" y="0"/>
                          </a:moveTo>
                          <a:lnTo>
                            <a:pt x="25527" y="0"/>
                          </a:lnTo>
                          <a:lnTo>
                            <a:pt x="25527" y="4431157"/>
                          </a:lnTo>
                          <a:lnTo>
                            <a:pt x="0" y="443115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9" name="Freeform 11">
                      <a:extLst>
                        <a:ext uri="{FF2B5EF4-FFF2-40B4-BE49-F238E27FC236}">
                          <a16:creationId xmlns:a16="http://schemas.microsoft.com/office/drawing/2014/main" id="{3AFA38BC-A5E5-EE60-78FA-6449E75538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22394" y="2400935"/>
                      <a:ext cx="24258" cy="44301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4430142">
                          <a:moveTo>
                            <a:pt x="0" y="0"/>
                          </a:moveTo>
                          <a:lnTo>
                            <a:pt x="24257" y="0"/>
                          </a:lnTo>
                          <a:lnTo>
                            <a:pt x="24257" y="4430141"/>
                          </a:lnTo>
                          <a:lnTo>
                            <a:pt x="0" y="443014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Freeform 12">
                      <a:extLst>
                        <a:ext uri="{FF2B5EF4-FFF2-40B4-BE49-F238E27FC236}">
                          <a16:creationId xmlns:a16="http://schemas.microsoft.com/office/drawing/2014/main" id="{484B5D90-8E36-AEC2-6629-62AEF722A2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44898" y="2402967"/>
                      <a:ext cx="26798" cy="442899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798" h="4428999">
                          <a:moveTo>
                            <a:pt x="0" y="0"/>
                          </a:moveTo>
                          <a:lnTo>
                            <a:pt x="26797" y="0"/>
                          </a:lnTo>
                          <a:lnTo>
                            <a:pt x="26797" y="4428998"/>
                          </a:lnTo>
                          <a:lnTo>
                            <a:pt x="0" y="442899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1" name="Freeform 13">
                      <a:extLst>
                        <a:ext uri="{FF2B5EF4-FFF2-40B4-BE49-F238E27FC236}">
                          <a16:creationId xmlns:a16="http://schemas.microsoft.com/office/drawing/2014/main" id="{BF679EC0-6999-4C1F-635F-D0EB00D2AE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0798" y="2400935"/>
                      <a:ext cx="28576" cy="44301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576" h="4430142">
                          <a:moveTo>
                            <a:pt x="0" y="0"/>
                          </a:moveTo>
                          <a:lnTo>
                            <a:pt x="28575" y="0"/>
                          </a:lnTo>
                          <a:lnTo>
                            <a:pt x="28575" y="4430141"/>
                          </a:lnTo>
                          <a:lnTo>
                            <a:pt x="0" y="443014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2" name="Freeform 14">
                      <a:extLst>
                        <a:ext uri="{FF2B5EF4-FFF2-40B4-BE49-F238E27FC236}">
                          <a16:creationId xmlns:a16="http://schemas.microsoft.com/office/drawing/2014/main" id="{C6D0C0C8-FF1B-A51D-30CD-A042D697BB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85969" y="2402205"/>
                      <a:ext cx="22988" cy="442671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2988" h="4426713">
                          <a:moveTo>
                            <a:pt x="0" y="0"/>
                          </a:moveTo>
                          <a:lnTo>
                            <a:pt x="22987" y="0"/>
                          </a:lnTo>
                          <a:lnTo>
                            <a:pt x="22987" y="4426712"/>
                          </a:lnTo>
                          <a:lnTo>
                            <a:pt x="0" y="4426712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3" name="Freeform 15">
                      <a:extLst>
                        <a:ext uri="{FF2B5EF4-FFF2-40B4-BE49-F238E27FC236}">
                          <a16:creationId xmlns:a16="http://schemas.microsoft.com/office/drawing/2014/main" id="{A4D63950-A125-68B6-D5AF-FD2D2D941D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9362" y="2402205"/>
                      <a:ext cx="25401" cy="442798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401" h="4427983">
                          <a:moveTo>
                            <a:pt x="0" y="0"/>
                          </a:moveTo>
                          <a:lnTo>
                            <a:pt x="25400" y="0"/>
                          </a:lnTo>
                          <a:lnTo>
                            <a:pt x="25400" y="4427982"/>
                          </a:lnTo>
                          <a:lnTo>
                            <a:pt x="0" y="4427982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4" name="Freeform 16">
                      <a:extLst>
                        <a:ext uri="{FF2B5EF4-FFF2-40B4-BE49-F238E27FC236}">
                          <a16:creationId xmlns:a16="http://schemas.microsoft.com/office/drawing/2014/main" id="{C983FF21-515C-DE89-61C9-B3C1671842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0850" y="2402205"/>
                      <a:ext cx="24258" cy="442887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4258" h="4428872">
                          <a:moveTo>
                            <a:pt x="0" y="0"/>
                          </a:moveTo>
                          <a:lnTo>
                            <a:pt x="24257" y="0"/>
                          </a:lnTo>
                          <a:lnTo>
                            <a:pt x="24257" y="4428871"/>
                          </a:lnTo>
                          <a:lnTo>
                            <a:pt x="0" y="442887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5" name="Freeform 17">
                      <a:extLst>
                        <a:ext uri="{FF2B5EF4-FFF2-40B4-BE49-F238E27FC236}">
                          <a16:creationId xmlns:a16="http://schemas.microsoft.com/office/drawing/2014/main" id="{584AE827-B7E5-8C4E-2787-496EFE99C6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53481" y="2402967"/>
                      <a:ext cx="26671" cy="44312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671" h="4431285">
                          <a:moveTo>
                            <a:pt x="0" y="0"/>
                          </a:moveTo>
                          <a:lnTo>
                            <a:pt x="26670" y="0"/>
                          </a:lnTo>
                          <a:lnTo>
                            <a:pt x="26670" y="4431284"/>
                          </a:lnTo>
                          <a:lnTo>
                            <a:pt x="0" y="44312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6" name="Freeform 18">
                      <a:extLst>
                        <a:ext uri="{FF2B5EF4-FFF2-40B4-BE49-F238E27FC236}">
                          <a16:creationId xmlns:a16="http://schemas.microsoft.com/office/drawing/2014/main" id="{07974AB4-762D-9FB8-4690-27C6E59BFB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9381" y="2400935"/>
                      <a:ext cx="28703" cy="44324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703" h="4432428">
                          <a:moveTo>
                            <a:pt x="0" y="0"/>
                          </a:moveTo>
                          <a:lnTo>
                            <a:pt x="28702" y="0"/>
                          </a:lnTo>
                          <a:lnTo>
                            <a:pt x="28702" y="4432427"/>
                          </a:lnTo>
                          <a:lnTo>
                            <a:pt x="0" y="443242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7" name="Freeform 19">
                      <a:extLst>
                        <a:ext uri="{FF2B5EF4-FFF2-40B4-BE49-F238E27FC236}">
                          <a16:creationId xmlns:a16="http://schemas.microsoft.com/office/drawing/2014/main" id="{CDC03C9B-0B00-E771-BF4A-FA6F78BCEB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94044" y="2402205"/>
                      <a:ext cx="25528" cy="44300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5528" h="4430015">
                          <a:moveTo>
                            <a:pt x="0" y="0"/>
                          </a:moveTo>
                          <a:lnTo>
                            <a:pt x="25527" y="0"/>
                          </a:lnTo>
                          <a:lnTo>
                            <a:pt x="25527" y="4430014"/>
                          </a:lnTo>
                          <a:lnTo>
                            <a:pt x="0" y="443001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8" name="Freeform 20">
                      <a:extLst>
                        <a:ext uri="{FF2B5EF4-FFF2-40B4-BE49-F238E27FC236}">
                          <a16:creationId xmlns:a16="http://schemas.microsoft.com/office/drawing/2014/main" id="{CA7EF070-A328-B652-BD2B-EB487BBC7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17564" y="2402967"/>
                      <a:ext cx="27560" cy="44312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560" h="4431285">
                          <a:moveTo>
                            <a:pt x="0" y="0"/>
                          </a:moveTo>
                          <a:lnTo>
                            <a:pt x="27559" y="0"/>
                          </a:lnTo>
                          <a:lnTo>
                            <a:pt x="27559" y="4431284"/>
                          </a:lnTo>
                          <a:lnTo>
                            <a:pt x="0" y="44312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9" name="Freeform 21">
                      <a:extLst>
                        <a:ext uri="{FF2B5EF4-FFF2-40B4-BE49-F238E27FC236}">
                          <a16:creationId xmlns:a16="http://schemas.microsoft.com/office/drawing/2014/main" id="{121FF99D-1534-DFFA-8A0F-D15CE80AB7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9052" y="2402205"/>
                      <a:ext cx="26671" cy="44300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671" h="4430015">
                          <a:moveTo>
                            <a:pt x="0" y="0"/>
                          </a:moveTo>
                          <a:lnTo>
                            <a:pt x="26670" y="0"/>
                          </a:lnTo>
                          <a:lnTo>
                            <a:pt x="26670" y="4430014"/>
                          </a:lnTo>
                          <a:lnTo>
                            <a:pt x="0" y="443001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0" name="Freeform 22">
                      <a:extLst>
                        <a:ext uri="{FF2B5EF4-FFF2-40B4-BE49-F238E27FC236}">
                          <a16:creationId xmlns:a16="http://schemas.microsoft.com/office/drawing/2014/main" id="{12AFAACD-5DB9-5A40-2848-2CF017546D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60540" y="2402205"/>
                      <a:ext cx="28830" cy="44324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830" h="4432428">
                          <a:moveTo>
                            <a:pt x="0" y="0"/>
                          </a:moveTo>
                          <a:lnTo>
                            <a:pt x="28829" y="0"/>
                          </a:lnTo>
                          <a:lnTo>
                            <a:pt x="28829" y="4432427"/>
                          </a:lnTo>
                          <a:lnTo>
                            <a:pt x="0" y="443242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1" name="Freeform 23">
                      <a:extLst>
                        <a:ext uri="{FF2B5EF4-FFF2-40B4-BE49-F238E27FC236}">
                          <a16:creationId xmlns:a16="http://schemas.microsoft.com/office/drawing/2014/main" id="{29CA23C6-F1C2-2116-47F6-A261DE55FC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77837" y="2402205"/>
                      <a:ext cx="30862" cy="443242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862" h="4432428">
                          <a:moveTo>
                            <a:pt x="0" y="0"/>
                          </a:moveTo>
                          <a:lnTo>
                            <a:pt x="30861" y="0"/>
                          </a:lnTo>
                          <a:lnTo>
                            <a:pt x="30861" y="4432427"/>
                          </a:lnTo>
                          <a:lnTo>
                            <a:pt x="0" y="443242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2" name="Freeform 24">
                      <a:extLst>
                        <a:ext uri="{FF2B5EF4-FFF2-40B4-BE49-F238E27FC236}">
                          <a16:creationId xmlns:a16="http://schemas.microsoft.com/office/drawing/2014/main" id="{470F52D0-5889-B98B-520C-A98B8E8054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95896" y="2398649"/>
                      <a:ext cx="32386" cy="4433317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386" h="4433317">
                          <a:moveTo>
                            <a:pt x="0" y="0"/>
                          </a:moveTo>
                          <a:lnTo>
                            <a:pt x="32385" y="0"/>
                          </a:lnTo>
                          <a:lnTo>
                            <a:pt x="32385" y="4433316"/>
                          </a:lnTo>
                          <a:lnTo>
                            <a:pt x="0" y="4433316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Freeform 25">
                      <a:extLst>
                        <a:ext uri="{FF2B5EF4-FFF2-40B4-BE49-F238E27FC236}">
                          <a16:creationId xmlns:a16="http://schemas.microsoft.com/office/drawing/2014/main" id="{5FA46C8F-85CE-8D22-E285-EF3484E24E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2138" y="2834894"/>
                      <a:ext cx="4430269" cy="2324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0269" h="23242">
                          <a:moveTo>
                            <a:pt x="0" y="0"/>
                          </a:moveTo>
                          <a:lnTo>
                            <a:pt x="4430268" y="0"/>
                          </a:lnTo>
                          <a:lnTo>
                            <a:pt x="4430268" y="23241"/>
                          </a:lnTo>
                          <a:lnTo>
                            <a:pt x="0" y="2324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4" name="Freeform 26">
                      <a:extLst>
                        <a:ext uri="{FF2B5EF4-FFF2-40B4-BE49-F238E27FC236}">
                          <a16:creationId xmlns:a16="http://schemas.microsoft.com/office/drawing/2014/main" id="{D35128BF-1789-4E3C-E9CA-F240CE6ED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3027" y="3055620"/>
                      <a:ext cx="4437254" cy="231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7254" h="23115">
                          <a:moveTo>
                            <a:pt x="0" y="0"/>
                          </a:moveTo>
                          <a:lnTo>
                            <a:pt x="4437253" y="0"/>
                          </a:lnTo>
                          <a:lnTo>
                            <a:pt x="4437253" y="23114"/>
                          </a:lnTo>
                          <a:lnTo>
                            <a:pt x="0" y="2311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" name="Freeform 27">
                      <a:extLst>
                        <a:ext uri="{FF2B5EF4-FFF2-40B4-BE49-F238E27FC236}">
                          <a16:creationId xmlns:a16="http://schemas.microsoft.com/office/drawing/2014/main" id="{EF3EF939-7E1F-76BD-DD9F-29E53F11B4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1122" y="3272409"/>
                      <a:ext cx="4438016" cy="242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8016" h="24258">
                          <a:moveTo>
                            <a:pt x="0" y="0"/>
                          </a:moveTo>
                          <a:lnTo>
                            <a:pt x="4438015" y="0"/>
                          </a:lnTo>
                          <a:lnTo>
                            <a:pt x="4438015" y="24257"/>
                          </a:lnTo>
                          <a:lnTo>
                            <a:pt x="0" y="2425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6" name="Freeform 28">
                      <a:extLst>
                        <a:ext uri="{FF2B5EF4-FFF2-40B4-BE49-F238E27FC236}">
                          <a16:creationId xmlns:a16="http://schemas.microsoft.com/office/drawing/2014/main" id="{7EC83015-2271-55A6-653B-0114D91D13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5440" y="4384548"/>
                      <a:ext cx="4438143" cy="242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8143" h="24258">
                          <a:moveTo>
                            <a:pt x="0" y="0"/>
                          </a:moveTo>
                          <a:lnTo>
                            <a:pt x="4438142" y="0"/>
                          </a:lnTo>
                          <a:lnTo>
                            <a:pt x="4438142" y="24257"/>
                          </a:lnTo>
                          <a:lnTo>
                            <a:pt x="0" y="2425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Freeform 29">
                      <a:extLst>
                        <a:ext uri="{FF2B5EF4-FFF2-40B4-BE49-F238E27FC236}">
                          <a16:creationId xmlns:a16="http://schemas.microsoft.com/office/drawing/2014/main" id="{C7D59AD5-A01C-432A-C99F-3633206D86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3027" y="4164203"/>
                      <a:ext cx="4438143" cy="242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8143" h="24258">
                          <a:moveTo>
                            <a:pt x="0" y="0"/>
                          </a:moveTo>
                          <a:lnTo>
                            <a:pt x="4438142" y="0"/>
                          </a:lnTo>
                          <a:lnTo>
                            <a:pt x="4438142" y="24257"/>
                          </a:lnTo>
                          <a:lnTo>
                            <a:pt x="0" y="2425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30">
                      <a:extLst>
                        <a:ext uri="{FF2B5EF4-FFF2-40B4-BE49-F238E27FC236}">
                          <a16:creationId xmlns:a16="http://schemas.microsoft.com/office/drawing/2014/main" id="{1AD4278E-D5AB-F51A-0C1B-8C5EE80A7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3027" y="3941572"/>
                      <a:ext cx="4430396" cy="2413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0396" h="24131">
                          <a:moveTo>
                            <a:pt x="0" y="0"/>
                          </a:moveTo>
                          <a:lnTo>
                            <a:pt x="4430395" y="0"/>
                          </a:lnTo>
                          <a:lnTo>
                            <a:pt x="4430395" y="24130"/>
                          </a:lnTo>
                          <a:lnTo>
                            <a:pt x="0" y="2413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31">
                      <a:extLst>
                        <a:ext uri="{FF2B5EF4-FFF2-40B4-BE49-F238E27FC236}">
                          <a16:creationId xmlns:a16="http://schemas.microsoft.com/office/drawing/2014/main" id="{CE4DEFCB-BBD5-64C9-F093-0F25322D40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5440" y="3719068"/>
                      <a:ext cx="4437127" cy="231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7127" h="23115">
                          <a:moveTo>
                            <a:pt x="0" y="0"/>
                          </a:moveTo>
                          <a:lnTo>
                            <a:pt x="4437126" y="0"/>
                          </a:lnTo>
                          <a:lnTo>
                            <a:pt x="4437126" y="23114"/>
                          </a:lnTo>
                          <a:lnTo>
                            <a:pt x="0" y="2311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32">
                      <a:extLst>
                        <a:ext uri="{FF2B5EF4-FFF2-40B4-BE49-F238E27FC236}">
                          <a16:creationId xmlns:a16="http://schemas.microsoft.com/office/drawing/2014/main" id="{72BB955F-05CD-AADA-6BAA-16521D0A2F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4551" y="3498469"/>
                      <a:ext cx="4424554" cy="231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24554" h="23115">
                          <a:moveTo>
                            <a:pt x="0" y="0"/>
                          </a:moveTo>
                          <a:lnTo>
                            <a:pt x="4424553" y="0"/>
                          </a:lnTo>
                          <a:lnTo>
                            <a:pt x="4424553" y="23114"/>
                          </a:lnTo>
                          <a:lnTo>
                            <a:pt x="0" y="2311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33">
                      <a:extLst>
                        <a:ext uri="{FF2B5EF4-FFF2-40B4-BE49-F238E27FC236}">
                          <a16:creationId xmlns:a16="http://schemas.microsoft.com/office/drawing/2014/main" id="{F6598B44-84E0-BF0A-1BF3-AF04A79F5F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2138" y="4603750"/>
                      <a:ext cx="4429126" cy="2311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29126" h="23115">
                          <a:moveTo>
                            <a:pt x="0" y="0"/>
                          </a:moveTo>
                          <a:lnTo>
                            <a:pt x="4429125" y="0"/>
                          </a:lnTo>
                          <a:lnTo>
                            <a:pt x="4429125" y="23114"/>
                          </a:lnTo>
                          <a:lnTo>
                            <a:pt x="0" y="2311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34">
                      <a:extLst>
                        <a:ext uri="{FF2B5EF4-FFF2-40B4-BE49-F238E27FC236}">
                          <a16:creationId xmlns:a16="http://schemas.microsoft.com/office/drawing/2014/main" id="{CDAD8D48-1B65-56A2-0F67-AD2A757EFC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1122" y="4826508"/>
                      <a:ext cx="4437127" cy="229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7127" h="22988">
                          <a:moveTo>
                            <a:pt x="0" y="0"/>
                          </a:moveTo>
                          <a:lnTo>
                            <a:pt x="4437126" y="0"/>
                          </a:lnTo>
                          <a:lnTo>
                            <a:pt x="4437126" y="22987"/>
                          </a:lnTo>
                          <a:lnTo>
                            <a:pt x="0" y="229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35">
                      <a:extLst>
                        <a:ext uri="{FF2B5EF4-FFF2-40B4-BE49-F238E27FC236}">
                          <a16:creationId xmlns:a16="http://schemas.microsoft.com/office/drawing/2014/main" id="{626E6AD6-35B0-1733-B375-DC7FB37471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79979" y="5049139"/>
                      <a:ext cx="4434714" cy="242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4714" h="24258">
                          <a:moveTo>
                            <a:pt x="0" y="0"/>
                          </a:moveTo>
                          <a:lnTo>
                            <a:pt x="4434713" y="0"/>
                          </a:lnTo>
                          <a:lnTo>
                            <a:pt x="4434713" y="24257"/>
                          </a:lnTo>
                          <a:lnTo>
                            <a:pt x="0" y="2425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36">
                      <a:extLst>
                        <a:ext uri="{FF2B5EF4-FFF2-40B4-BE49-F238E27FC236}">
                          <a16:creationId xmlns:a16="http://schemas.microsoft.com/office/drawing/2014/main" id="{AF9B5283-5EE1-36E0-D2CE-7EA1D7CD7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1122" y="5269611"/>
                      <a:ext cx="4438016" cy="2425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8016" h="24258">
                          <a:moveTo>
                            <a:pt x="0" y="0"/>
                          </a:moveTo>
                          <a:lnTo>
                            <a:pt x="4438015" y="0"/>
                          </a:lnTo>
                          <a:lnTo>
                            <a:pt x="4438015" y="24257"/>
                          </a:lnTo>
                          <a:lnTo>
                            <a:pt x="0" y="2425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37">
                      <a:extLst>
                        <a:ext uri="{FF2B5EF4-FFF2-40B4-BE49-F238E27FC236}">
                          <a16:creationId xmlns:a16="http://schemas.microsoft.com/office/drawing/2014/main" id="{17B216E9-A945-5460-DC21-0C0CF701D8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79979" y="5486654"/>
                      <a:ext cx="4437889" cy="243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7889" h="24385">
                          <a:moveTo>
                            <a:pt x="0" y="0"/>
                          </a:moveTo>
                          <a:lnTo>
                            <a:pt x="4437888" y="0"/>
                          </a:lnTo>
                          <a:lnTo>
                            <a:pt x="4437888" y="24384"/>
                          </a:lnTo>
                          <a:lnTo>
                            <a:pt x="0" y="243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38">
                      <a:extLst>
                        <a:ext uri="{FF2B5EF4-FFF2-40B4-BE49-F238E27FC236}">
                          <a16:creationId xmlns:a16="http://schemas.microsoft.com/office/drawing/2014/main" id="{A0AEE6EB-1239-A953-472F-E1674F0A15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3027" y="6593967"/>
                      <a:ext cx="4438143" cy="267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8143" h="26798">
                          <a:moveTo>
                            <a:pt x="0" y="0"/>
                          </a:moveTo>
                          <a:lnTo>
                            <a:pt x="4438142" y="0"/>
                          </a:lnTo>
                          <a:lnTo>
                            <a:pt x="4438142" y="26797"/>
                          </a:lnTo>
                          <a:lnTo>
                            <a:pt x="0" y="267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39">
                      <a:extLst>
                        <a:ext uri="{FF2B5EF4-FFF2-40B4-BE49-F238E27FC236}">
                          <a16:creationId xmlns:a16="http://schemas.microsoft.com/office/drawing/2014/main" id="{60820D87-B65D-C02D-162C-40B02B3D1B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3027" y="6376797"/>
                      <a:ext cx="4439286" cy="266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9286" h="26671">
                          <a:moveTo>
                            <a:pt x="0" y="0"/>
                          </a:moveTo>
                          <a:lnTo>
                            <a:pt x="4439285" y="0"/>
                          </a:lnTo>
                          <a:lnTo>
                            <a:pt x="4439285" y="26670"/>
                          </a:lnTo>
                          <a:lnTo>
                            <a:pt x="0" y="266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8" name="Freeform 40">
                      <a:extLst>
                        <a:ext uri="{FF2B5EF4-FFF2-40B4-BE49-F238E27FC236}">
                          <a16:creationId xmlns:a16="http://schemas.microsoft.com/office/drawing/2014/main" id="{E6C07B98-599D-83A8-1795-05A02747CB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79979" y="6155309"/>
                      <a:ext cx="4437127" cy="243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7127" h="24385">
                          <a:moveTo>
                            <a:pt x="0" y="0"/>
                          </a:moveTo>
                          <a:lnTo>
                            <a:pt x="4437126" y="0"/>
                          </a:lnTo>
                          <a:lnTo>
                            <a:pt x="4437126" y="24384"/>
                          </a:lnTo>
                          <a:lnTo>
                            <a:pt x="0" y="243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9" name="Freeform 41">
                      <a:extLst>
                        <a:ext uri="{FF2B5EF4-FFF2-40B4-BE49-F238E27FC236}">
                          <a16:creationId xmlns:a16="http://schemas.microsoft.com/office/drawing/2014/main" id="{12C60836-DF41-7744-FBEC-77D659DBFB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1122" y="5932932"/>
                      <a:ext cx="4438016" cy="243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8016" h="24385">
                          <a:moveTo>
                            <a:pt x="0" y="0"/>
                          </a:moveTo>
                          <a:lnTo>
                            <a:pt x="4438015" y="0"/>
                          </a:lnTo>
                          <a:lnTo>
                            <a:pt x="4438015" y="24384"/>
                          </a:lnTo>
                          <a:lnTo>
                            <a:pt x="0" y="243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0" name="Freeform 42">
                      <a:extLst>
                        <a:ext uri="{FF2B5EF4-FFF2-40B4-BE49-F238E27FC236}">
                          <a16:creationId xmlns:a16="http://schemas.microsoft.com/office/drawing/2014/main" id="{3E6BB286-18A9-FEB5-BDAF-155335A09E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81122" y="5712587"/>
                      <a:ext cx="4432301" cy="243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32301" h="24385">
                          <a:moveTo>
                            <a:pt x="0" y="0"/>
                          </a:moveTo>
                          <a:lnTo>
                            <a:pt x="4432300" y="0"/>
                          </a:lnTo>
                          <a:lnTo>
                            <a:pt x="4432300" y="24384"/>
                          </a:lnTo>
                          <a:lnTo>
                            <a:pt x="0" y="243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1" name="Freeform 43">
                      <a:extLst>
                        <a:ext uri="{FF2B5EF4-FFF2-40B4-BE49-F238E27FC236}">
                          <a16:creationId xmlns:a16="http://schemas.microsoft.com/office/drawing/2014/main" id="{738C56B5-E752-676D-64CE-F4BB562E3F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68803" y="6818757"/>
                      <a:ext cx="4459098" cy="265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4459098" h="26544">
                          <a:moveTo>
                            <a:pt x="0" y="0"/>
                          </a:moveTo>
                          <a:lnTo>
                            <a:pt x="4459097" y="0"/>
                          </a:lnTo>
                          <a:lnTo>
                            <a:pt x="4459097" y="26543"/>
                          </a:lnTo>
                          <a:lnTo>
                            <a:pt x="0" y="26543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E5615625-60AD-3964-6EE9-413D575BFE3A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91303" y="2249297"/>
                    <a:ext cx="0" cy="4737227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1F8886BC-8F56-6D1B-2141-A8810CEE63F1}"/>
                      </a:ext>
                    </a:extLst>
                  </p:cNvPr>
                  <p:cNvCxnSpPr/>
                  <p:nvPr/>
                </p:nvCxnSpPr>
                <p:spPr>
                  <a:xfrm>
                    <a:off x="2687447" y="4614799"/>
                    <a:ext cx="4761865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836DD1D0-BABE-A364-5A9A-16977654A5DC}"/>
                    </a:ext>
                  </a:extLst>
                </p:cNvPr>
                <p:cNvSpPr txBox="1"/>
                <p:nvPr/>
              </p:nvSpPr>
              <p:spPr>
                <a:xfrm>
                  <a:off x="5054600" y="44069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B70A3F07-D6E8-0D5A-AFD7-D18D2E6697ED}"/>
                    </a:ext>
                  </a:extLst>
                </p:cNvPr>
                <p:cNvSpPr txBox="1"/>
                <p:nvPr/>
              </p:nvSpPr>
              <p:spPr>
                <a:xfrm>
                  <a:off x="5880100" y="44069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9AB1039A-6745-F26A-7B83-84C48870CC16}"/>
                    </a:ext>
                  </a:extLst>
                </p:cNvPr>
                <p:cNvSpPr txBox="1"/>
                <p:nvPr/>
              </p:nvSpPr>
              <p:spPr>
                <a:xfrm>
                  <a:off x="6324600" y="44069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31EE2073-82A8-071C-1BCA-99975DF44920}"/>
                    </a:ext>
                  </a:extLst>
                </p:cNvPr>
                <p:cNvSpPr txBox="1"/>
                <p:nvPr/>
              </p:nvSpPr>
              <p:spPr>
                <a:xfrm>
                  <a:off x="6769100" y="44069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027CA13B-7CDB-6469-804B-3AF5E1142DA3}"/>
                    </a:ext>
                  </a:extLst>
                </p:cNvPr>
                <p:cNvSpPr txBox="1"/>
                <p:nvPr/>
              </p:nvSpPr>
              <p:spPr>
                <a:xfrm>
                  <a:off x="7162800" y="4406900"/>
                  <a:ext cx="431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435F4F1A-E288-AD7A-00CF-B180CD1AAB8A}"/>
                    </a:ext>
                  </a:extLst>
                </p:cNvPr>
                <p:cNvSpPr txBox="1"/>
                <p:nvPr/>
              </p:nvSpPr>
              <p:spPr>
                <a:xfrm>
                  <a:off x="2705100" y="4394200"/>
                  <a:ext cx="5080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87728CAA-96DF-0050-222A-E8F43F1EECFB}"/>
                    </a:ext>
                  </a:extLst>
                </p:cNvPr>
                <p:cNvSpPr txBox="1"/>
                <p:nvPr/>
              </p:nvSpPr>
              <p:spPr>
                <a:xfrm>
                  <a:off x="3187700" y="43942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3940F1CF-2F61-AA50-95C9-67051C1CD18C}"/>
                    </a:ext>
                  </a:extLst>
                </p:cNvPr>
                <p:cNvSpPr txBox="1"/>
                <p:nvPr/>
              </p:nvSpPr>
              <p:spPr>
                <a:xfrm>
                  <a:off x="3644900" y="43942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6E69953-0482-B21B-E60A-7FE6B7B3E1C1}"/>
                    </a:ext>
                  </a:extLst>
                </p:cNvPr>
                <p:cNvSpPr txBox="1"/>
                <p:nvPr/>
              </p:nvSpPr>
              <p:spPr>
                <a:xfrm>
                  <a:off x="4076700" y="43942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988A8E7F-7E8B-CC5F-F11A-FABF87135CB9}"/>
                    </a:ext>
                  </a:extLst>
                </p:cNvPr>
                <p:cNvSpPr txBox="1"/>
                <p:nvPr/>
              </p:nvSpPr>
              <p:spPr>
                <a:xfrm>
                  <a:off x="4521200" y="43942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88D24391-6261-3F17-3A41-F42DE57B8F7F}"/>
                    </a:ext>
                  </a:extLst>
                </p:cNvPr>
                <p:cNvSpPr txBox="1"/>
                <p:nvPr/>
              </p:nvSpPr>
              <p:spPr>
                <a:xfrm>
                  <a:off x="5054600" y="2273300"/>
                  <a:ext cx="431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D4DE9EE-9276-6821-A6A9-8E6E624F2875}"/>
                    </a:ext>
                  </a:extLst>
                </p:cNvPr>
                <p:cNvSpPr txBox="1"/>
                <p:nvPr/>
              </p:nvSpPr>
              <p:spPr>
                <a:xfrm>
                  <a:off x="5054600" y="27432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8D89B539-E64A-77A6-0555-1A8C705FCC48}"/>
                    </a:ext>
                  </a:extLst>
                </p:cNvPr>
                <p:cNvSpPr txBox="1"/>
                <p:nvPr/>
              </p:nvSpPr>
              <p:spPr>
                <a:xfrm>
                  <a:off x="5054600" y="31623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58BF680B-A9C1-4B8B-8839-9FD8B0BDBA5E}"/>
                    </a:ext>
                  </a:extLst>
                </p:cNvPr>
                <p:cNvSpPr txBox="1"/>
                <p:nvPr/>
              </p:nvSpPr>
              <p:spPr>
                <a:xfrm>
                  <a:off x="5054600" y="36195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7DA128D6-1C84-B1F0-A995-FC27AA7448E6}"/>
                    </a:ext>
                  </a:extLst>
                </p:cNvPr>
                <p:cNvSpPr txBox="1"/>
                <p:nvPr/>
              </p:nvSpPr>
              <p:spPr>
                <a:xfrm>
                  <a:off x="5054600" y="40640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DAEFF1AF-E640-5228-F9ED-C3D361138984}"/>
                    </a:ext>
                  </a:extLst>
                </p:cNvPr>
                <p:cNvSpPr txBox="1"/>
                <p:nvPr/>
              </p:nvSpPr>
              <p:spPr>
                <a:xfrm>
                  <a:off x="5067300" y="4953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7EF7871F-03C5-AB87-9E2F-CEE16EF8EB88}"/>
                    </a:ext>
                  </a:extLst>
                </p:cNvPr>
                <p:cNvSpPr txBox="1"/>
                <p:nvPr/>
              </p:nvSpPr>
              <p:spPr>
                <a:xfrm>
                  <a:off x="5067300" y="538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2CB40170-86AF-96E6-A551-8DB7BEE03A7B}"/>
                    </a:ext>
                  </a:extLst>
                </p:cNvPr>
                <p:cNvSpPr txBox="1"/>
                <p:nvPr/>
              </p:nvSpPr>
              <p:spPr>
                <a:xfrm>
                  <a:off x="5435600" y="4406900"/>
                  <a:ext cx="355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BE58CC4-E97E-8202-2F6E-2D094485F574}"/>
                  </a:ext>
                </a:extLst>
              </p:cNvPr>
              <p:cNvSpPr txBox="1"/>
              <p:nvPr/>
            </p:nvSpPr>
            <p:spPr>
              <a:xfrm>
                <a:off x="5080000" y="6718300"/>
                <a:ext cx="5080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3045E42-37E4-30CF-8118-304EEA958986}"/>
                  </a:ext>
                </a:extLst>
              </p:cNvPr>
              <p:cNvSpPr txBox="1"/>
              <p:nvPr/>
            </p:nvSpPr>
            <p:spPr>
              <a:xfrm>
                <a:off x="5067300" y="5829300"/>
                <a:ext cx="4064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6F8CD29-DE52-1DFD-8673-379D1990A9B4}"/>
                  </a:ext>
                </a:extLst>
              </p:cNvPr>
              <p:cNvSpPr txBox="1"/>
              <p:nvPr/>
            </p:nvSpPr>
            <p:spPr>
              <a:xfrm>
                <a:off x="5080000" y="6273800"/>
                <a:ext cx="4064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614DE21-D427-2159-A600-A4E408218F9B}"/>
                </a:ext>
              </a:extLst>
            </p:cNvPr>
            <p:cNvSpPr txBox="1"/>
            <p:nvPr/>
          </p:nvSpPr>
          <p:spPr>
            <a:xfrm>
              <a:off x="2488858" y="352009"/>
              <a:ext cx="5410200" cy="156966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400" b="1" u="sng" dirty="0">
                  <a:solidFill>
                    <a:srgbClr val="000000"/>
                  </a:solidFill>
                  <a:latin typeface="Trebuchet MS - 28"/>
                </a:rPr>
                <a:t>Country 12 - Answer:</a:t>
              </a:r>
            </a:p>
            <a:p>
              <a:pPr algn="ctr"/>
              <a:r>
                <a:rPr lang="en-GB" sz="2400" b="1" dirty="0">
                  <a:solidFill>
                    <a:srgbClr val="000000"/>
                  </a:solidFill>
                  <a:latin typeface="Trebuchet MS - 28"/>
                </a:rPr>
                <a:t>y</a:t>
              </a:r>
              <a:r>
                <a:rPr lang="en-GB" sz="2400" dirty="0">
                  <a:solidFill>
                    <a:srgbClr val="000000"/>
                  </a:solidFill>
                  <a:latin typeface="Trebuchet MS - 28"/>
                </a:rPr>
                <a:t> </a:t>
              </a:r>
              <a:r>
                <a:rPr lang="en-GB" sz="2400" dirty="0">
                  <a:solidFill>
                    <a:srgbClr val="000000"/>
                  </a:solidFill>
                  <a:latin typeface="Lucida Sans Unicode - 28"/>
                </a:rPr>
                <a:t>≥</a:t>
              </a:r>
              <a:r>
                <a:rPr lang="en-GB" sz="2400" dirty="0">
                  <a:solidFill>
                    <a:srgbClr val="000000"/>
                  </a:solidFill>
                  <a:latin typeface="Trebuchet MS - 28"/>
                </a:rPr>
                <a:t> 2</a:t>
              </a:r>
            </a:p>
            <a:p>
              <a:pPr algn="ctr"/>
              <a:r>
                <a:rPr lang="en-GB" sz="2400" dirty="0">
                  <a:solidFill>
                    <a:srgbClr val="000000"/>
                  </a:solidFill>
                  <a:latin typeface="Trebuchet MS - 28"/>
                </a:rPr>
                <a:t>x &gt; -1</a:t>
              </a:r>
            </a:p>
            <a:p>
              <a:pPr algn="ctr"/>
              <a:r>
                <a:rPr lang="en-GB" sz="2400" dirty="0">
                  <a:solidFill>
                    <a:srgbClr val="000000"/>
                  </a:solidFill>
                  <a:latin typeface="Trebuchet MS - 28"/>
                </a:rPr>
                <a:t>3x + 2y </a:t>
              </a:r>
              <a:r>
                <a:rPr lang="en-GB" sz="2400" dirty="0">
                  <a:solidFill>
                    <a:srgbClr val="000000"/>
                  </a:solidFill>
                  <a:latin typeface="Lucida Sans Unicode - 28"/>
                </a:rPr>
                <a:t>≤ 12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5924654-86A8-5687-4011-99829FFDC107}"/>
                </a:ext>
              </a:extLst>
            </p:cNvPr>
            <p:cNvCxnSpPr/>
            <p:nvPr/>
          </p:nvCxnSpPr>
          <p:spPr>
            <a:xfrm flipH="1">
              <a:off x="2870200" y="4165600"/>
              <a:ext cx="4432300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890E7EC-DE44-5568-8502-5AEDAC1DEA24}"/>
                </a:ext>
              </a:extLst>
            </p:cNvPr>
            <p:cNvCxnSpPr/>
            <p:nvPr/>
          </p:nvCxnSpPr>
          <p:spPr>
            <a:xfrm>
              <a:off x="4508500" y="2400300"/>
              <a:ext cx="2781300" cy="41910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480E4D4-38AB-AB98-AA4C-A110A8E887A6}"/>
                </a:ext>
              </a:extLst>
            </p:cNvPr>
            <p:cNvCxnSpPr/>
            <p:nvPr/>
          </p:nvCxnSpPr>
          <p:spPr>
            <a:xfrm>
              <a:off x="4873498" y="2386203"/>
              <a:ext cx="0" cy="5208397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235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9C4D57E2-57DC-1AF0-F307-F8741FCD50B5}"/>
              </a:ext>
            </a:extLst>
          </p:cNvPr>
          <p:cNvGrpSpPr/>
          <p:nvPr/>
        </p:nvGrpSpPr>
        <p:grpSpPr>
          <a:xfrm>
            <a:off x="85756" y="281608"/>
            <a:ext cx="6691630" cy="6732397"/>
            <a:chOff x="1283970" y="393700"/>
            <a:chExt cx="6691630" cy="6732397"/>
          </a:xfrm>
        </p:grpSpPr>
        <p:sp>
          <p:nvSpPr>
            <p:cNvPr id="76" name="Freeform 1">
              <a:extLst>
                <a:ext uri="{FF2B5EF4-FFF2-40B4-BE49-F238E27FC236}">
                  <a16:creationId xmlns:a16="http://schemas.microsoft.com/office/drawing/2014/main" id="{7190C21B-B555-A1B6-B05B-9535C362B080}"/>
                </a:ext>
              </a:extLst>
            </p:cNvPr>
            <p:cNvSpPr/>
            <p:nvPr/>
          </p:nvSpPr>
          <p:spPr>
            <a:xfrm>
              <a:off x="2463038" y="1755775"/>
              <a:ext cx="5184014" cy="1256412"/>
            </a:xfrm>
            <a:custGeom>
              <a:avLst/>
              <a:gdLst/>
              <a:ahLst/>
              <a:cxnLst/>
              <a:rect l="0" t="0" r="0" b="0"/>
              <a:pathLst>
                <a:path w="5184014" h="1256412">
                  <a:moveTo>
                    <a:pt x="0" y="0"/>
                  </a:moveTo>
                  <a:lnTo>
                    <a:pt x="5184013" y="0"/>
                  </a:lnTo>
                  <a:lnTo>
                    <a:pt x="5184013" y="1256411"/>
                  </a:lnTo>
                  <a:lnTo>
                    <a:pt x="0" y="1256411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346B887-59C5-5F4B-5369-EE82BA419106}"/>
                </a:ext>
              </a:extLst>
            </p:cNvPr>
            <p:cNvGrpSpPr/>
            <p:nvPr/>
          </p:nvGrpSpPr>
          <p:grpSpPr>
            <a:xfrm>
              <a:off x="2250567" y="1583817"/>
              <a:ext cx="5725033" cy="5542280"/>
              <a:chOff x="2250567" y="1583817"/>
              <a:chExt cx="5725033" cy="554228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F015FF13-F680-DA2F-0A3C-11D3255AB335}"/>
                  </a:ext>
                </a:extLst>
              </p:cNvPr>
              <p:cNvGrpSpPr/>
              <p:nvPr/>
            </p:nvGrpSpPr>
            <p:grpSpPr>
              <a:xfrm>
                <a:off x="2250567" y="1583817"/>
                <a:ext cx="5725033" cy="5542280"/>
                <a:chOff x="2250567" y="1583817"/>
                <a:chExt cx="5725033" cy="5542280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7F286BEA-AD4D-44EB-56DE-86368D8A3358}"/>
                    </a:ext>
                  </a:extLst>
                </p:cNvPr>
                <p:cNvGrpSpPr/>
                <p:nvPr/>
              </p:nvGrpSpPr>
              <p:grpSpPr>
                <a:xfrm>
                  <a:off x="2250567" y="1583817"/>
                  <a:ext cx="5571109" cy="5542280"/>
                  <a:chOff x="2250567" y="1583817"/>
                  <a:chExt cx="5571109" cy="5542280"/>
                </a:xfrm>
              </p:grpSpPr>
              <p:grpSp>
                <p:nvGrpSpPr>
                  <p:cNvPr id="104" name="Group 103">
                    <a:extLst>
                      <a:ext uri="{FF2B5EF4-FFF2-40B4-BE49-F238E27FC236}">
                        <a16:creationId xmlns:a16="http://schemas.microsoft.com/office/drawing/2014/main" id="{50D30F06-AA38-F05E-B3C8-40D0545EB7F7}"/>
                      </a:ext>
                    </a:extLst>
                  </p:cNvPr>
                  <p:cNvGrpSpPr/>
                  <p:nvPr/>
                </p:nvGrpSpPr>
                <p:grpSpPr>
                  <a:xfrm>
                    <a:off x="2462784" y="1748282"/>
                    <a:ext cx="5217288" cy="5212716"/>
                    <a:chOff x="2462784" y="1748282"/>
                    <a:chExt cx="5217288" cy="5212716"/>
                  </a:xfrm>
                </p:grpSpPr>
                <p:sp>
                  <p:nvSpPr>
                    <p:cNvPr id="107" name="Freeform 2">
                      <a:extLst>
                        <a:ext uri="{FF2B5EF4-FFF2-40B4-BE49-F238E27FC236}">
                          <a16:creationId xmlns:a16="http://schemas.microsoft.com/office/drawing/2014/main" id="{22F8BCD3-C89C-E778-D092-A041E97B8F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17599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8" name="Freeform 3">
                      <a:extLst>
                        <a:ext uri="{FF2B5EF4-FFF2-40B4-BE49-F238E27FC236}">
                          <a16:creationId xmlns:a16="http://schemas.microsoft.com/office/drawing/2014/main" id="{149D1538-9542-26EF-2F90-4BE34BD885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17482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9" name="Freeform 4">
                      <a:extLst>
                        <a:ext uri="{FF2B5EF4-FFF2-40B4-BE49-F238E27FC236}">
                          <a16:creationId xmlns:a16="http://schemas.microsoft.com/office/drawing/2014/main" id="{9111737E-CF93-9A2E-0216-AB8A439FAA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1072" y="20087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0" name="Freeform 5">
                      <a:extLst>
                        <a:ext uri="{FF2B5EF4-FFF2-40B4-BE49-F238E27FC236}">
                          <a16:creationId xmlns:a16="http://schemas.microsoft.com/office/drawing/2014/main" id="{8B72CEC4-C3AE-F8C4-67CB-10491CBE53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4531" y="17612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1" name="Freeform 6">
                      <a:extLst>
                        <a:ext uri="{FF2B5EF4-FFF2-40B4-BE49-F238E27FC236}">
                          <a16:creationId xmlns:a16="http://schemas.microsoft.com/office/drawing/2014/main" id="{9EF51782-9603-4145-E3FF-7221B53B42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82468" y="17599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2" name="Freeform 7">
                      <a:extLst>
                        <a:ext uri="{FF2B5EF4-FFF2-40B4-BE49-F238E27FC236}">
                          <a16:creationId xmlns:a16="http://schemas.microsoft.com/office/drawing/2014/main" id="{8DB82A93-3EDF-F5A4-C0DF-27F888B71B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3961" y="17612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3" name="Freeform 8">
                      <a:extLst>
                        <a:ext uri="{FF2B5EF4-FFF2-40B4-BE49-F238E27FC236}">
                          <a16:creationId xmlns:a16="http://schemas.microsoft.com/office/drawing/2014/main" id="{4177BAD4-3870-1F9A-8FCC-DE9E4DAF94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97961" y="17599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4" name="Freeform 9">
                      <a:extLst>
                        <a:ext uri="{FF2B5EF4-FFF2-40B4-BE49-F238E27FC236}">
                          <a16:creationId xmlns:a16="http://schemas.microsoft.com/office/drawing/2014/main" id="{DF6C8D1E-E272-814B-05A8-C54E6F60A9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59581" y="17612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5" name="Freeform 10">
                      <a:extLst>
                        <a:ext uri="{FF2B5EF4-FFF2-40B4-BE49-F238E27FC236}">
                          <a16:creationId xmlns:a16="http://schemas.microsoft.com/office/drawing/2014/main" id="{2A7F8C23-B963-7EF7-DC8D-04AF2599E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1328" y="17626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6" name="Freeform 11">
                      <a:extLst>
                        <a:ext uri="{FF2B5EF4-FFF2-40B4-BE49-F238E27FC236}">
                          <a16:creationId xmlns:a16="http://schemas.microsoft.com/office/drawing/2014/main" id="{75188C32-755F-1E87-5AD9-9E161E4A95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0408" y="17612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7" name="Freeform 12">
                      <a:extLst>
                        <a:ext uri="{FF2B5EF4-FFF2-40B4-BE49-F238E27FC236}">
                          <a16:creationId xmlns:a16="http://schemas.microsoft.com/office/drawing/2014/main" id="{EB530955-A07D-F7B6-E75D-ED96A5E72D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0631" y="17636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Freeform 13">
                      <a:extLst>
                        <a:ext uri="{FF2B5EF4-FFF2-40B4-BE49-F238E27FC236}">
                          <a16:creationId xmlns:a16="http://schemas.microsoft.com/office/drawing/2014/main" id="{65811F2E-1A70-5E41-F6CB-4CE5920934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93234" y="17612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9" name="Freeform 14">
                      <a:extLst>
                        <a:ext uri="{FF2B5EF4-FFF2-40B4-BE49-F238E27FC236}">
                          <a16:creationId xmlns:a16="http://schemas.microsoft.com/office/drawing/2014/main" id="{C1776253-A70E-6174-E5F5-16E1A1113B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6632" y="17626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Freeform 15">
                      <a:extLst>
                        <a:ext uri="{FF2B5EF4-FFF2-40B4-BE49-F238E27FC236}">
                          <a16:creationId xmlns:a16="http://schemas.microsoft.com/office/drawing/2014/main" id="{A076C845-FB82-C175-04F3-6673D3F6BD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18125" y="17626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1" name="Freeform 16">
                      <a:extLst>
                        <a:ext uri="{FF2B5EF4-FFF2-40B4-BE49-F238E27FC236}">
                          <a16:creationId xmlns:a16="http://schemas.microsoft.com/office/drawing/2014/main" id="{B95324C5-AD61-5F32-D58B-AF9E9B4FB6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7205" y="17626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2" name="Freeform 17">
                      <a:extLst>
                        <a:ext uri="{FF2B5EF4-FFF2-40B4-BE49-F238E27FC236}">
                          <a16:creationId xmlns:a16="http://schemas.microsoft.com/office/drawing/2014/main" id="{B0F4C730-FC62-A519-1854-216AD7DBB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7682" y="17636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3" name="Freeform 18">
                      <a:extLst>
                        <a:ext uri="{FF2B5EF4-FFF2-40B4-BE49-F238E27FC236}">
                          <a16:creationId xmlns:a16="http://schemas.microsoft.com/office/drawing/2014/main" id="{A1A458D2-1EEA-681C-A5D1-B26196D825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0285" y="17612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4" name="Freeform 19">
                      <a:extLst>
                        <a:ext uri="{FF2B5EF4-FFF2-40B4-BE49-F238E27FC236}">
                          <a16:creationId xmlns:a16="http://schemas.microsoft.com/office/drawing/2014/main" id="{AC17E281-1C8C-67FE-79DD-97482EC01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3175" y="17626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5" name="Freeform 20">
                      <a:extLst>
                        <a:ext uri="{FF2B5EF4-FFF2-40B4-BE49-F238E27FC236}">
                          <a16:creationId xmlns:a16="http://schemas.microsoft.com/office/drawing/2014/main" id="{9DC853E5-86B9-B8A6-3EA7-F12097321C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14668" y="17636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6" name="Freeform 21">
                      <a:extLst>
                        <a:ext uri="{FF2B5EF4-FFF2-40B4-BE49-F238E27FC236}">
                          <a16:creationId xmlns:a16="http://schemas.microsoft.com/office/drawing/2014/main" id="{A1707B48-ACCB-975B-64D8-3B30645EAB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3748" y="17626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7" name="Freeform 22">
                      <a:extLst>
                        <a:ext uri="{FF2B5EF4-FFF2-40B4-BE49-F238E27FC236}">
                          <a16:creationId xmlns:a16="http://schemas.microsoft.com/office/drawing/2014/main" id="{9EA83100-7BDB-8EB6-F871-C6ED36737A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32828" y="17626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8" name="Freeform 23">
                      <a:extLst>
                        <a:ext uri="{FF2B5EF4-FFF2-40B4-BE49-F238E27FC236}">
                          <a16:creationId xmlns:a16="http://schemas.microsoft.com/office/drawing/2014/main" id="{1FBD1F48-9F1C-7328-4202-0EFA019E29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87082" y="17626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9" name="Freeform 24">
                      <a:extLst>
                        <a:ext uri="{FF2B5EF4-FFF2-40B4-BE49-F238E27FC236}">
                          <a16:creationId xmlns:a16="http://schemas.microsoft.com/office/drawing/2014/main" id="{0E450307-59FB-1DBE-9154-A60ADE1F48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42225" y="17585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0" name="Freeform 25">
                      <a:extLst>
                        <a:ext uri="{FF2B5EF4-FFF2-40B4-BE49-F238E27FC236}">
                          <a16:creationId xmlns:a16="http://schemas.microsoft.com/office/drawing/2014/main" id="{107418DF-846D-0539-BCEA-33C571CEEC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8278" y="22689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1" name="Freeform 26">
                      <a:extLst>
                        <a:ext uri="{FF2B5EF4-FFF2-40B4-BE49-F238E27FC236}">
                          <a16:creationId xmlns:a16="http://schemas.microsoft.com/office/drawing/2014/main" id="{D5D35C1F-8EE5-5C2F-C5D4-1439F24FF0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25271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2" name="Freeform 27">
                      <a:extLst>
                        <a:ext uri="{FF2B5EF4-FFF2-40B4-BE49-F238E27FC236}">
                          <a16:creationId xmlns:a16="http://schemas.microsoft.com/office/drawing/2014/main" id="{8283A91A-EFE3-8117-729E-1165E3D586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27807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Freeform 28">
                      <a:extLst>
                        <a:ext uri="{FF2B5EF4-FFF2-40B4-BE49-F238E27FC236}">
                          <a16:creationId xmlns:a16="http://schemas.microsoft.com/office/drawing/2014/main" id="{9126B5FA-9A14-2327-E863-06EE161F33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2215" y="40819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4" name="Freeform 29">
                      <a:extLst>
                        <a:ext uri="{FF2B5EF4-FFF2-40B4-BE49-F238E27FC236}">
                          <a16:creationId xmlns:a16="http://schemas.microsoft.com/office/drawing/2014/main" id="{730E98A5-C92C-E9BC-0C8F-BD4C769F18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38240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" name="Freeform 30">
                      <a:extLst>
                        <a:ext uri="{FF2B5EF4-FFF2-40B4-BE49-F238E27FC236}">
                          <a16:creationId xmlns:a16="http://schemas.microsoft.com/office/drawing/2014/main" id="{928EBCA4-5312-3FC3-3E4B-30655A95D2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35636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6" name="Freeform 31">
                      <a:extLst>
                        <a:ext uri="{FF2B5EF4-FFF2-40B4-BE49-F238E27FC236}">
                          <a16:creationId xmlns:a16="http://schemas.microsoft.com/office/drawing/2014/main" id="{CCCB4E6D-D909-7A9A-3A10-F5450D6576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2215" y="33033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Freeform 32">
                      <a:extLst>
                        <a:ext uri="{FF2B5EF4-FFF2-40B4-BE49-F238E27FC236}">
                          <a16:creationId xmlns:a16="http://schemas.microsoft.com/office/drawing/2014/main" id="{E38408B3-AAA2-DA8F-26E0-E1B52EE9FA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1072" y="30452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33">
                      <a:extLst>
                        <a:ext uri="{FF2B5EF4-FFF2-40B4-BE49-F238E27FC236}">
                          <a16:creationId xmlns:a16="http://schemas.microsoft.com/office/drawing/2014/main" id="{EA7336CC-05D9-CF08-2391-D5FB74DFEB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8278" y="43384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34">
                      <a:extLst>
                        <a:ext uri="{FF2B5EF4-FFF2-40B4-BE49-F238E27FC236}">
                          <a16:creationId xmlns:a16="http://schemas.microsoft.com/office/drawing/2014/main" id="{1DE647A0-22A3-F863-2E35-325A120724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45990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35">
                      <a:extLst>
                        <a:ext uri="{FF2B5EF4-FFF2-40B4-BE49-F238E27FC236}">
                          <a16:creationId xmlns:a16="http://schemas.microsoft.com/office/drawing/2014/main" id="{AC1346A6-0183-939C-F8BB-5B216A2FF6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48595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36">
                      <a:extLst>
                        <a:ext uri="{FF2B5EF4-FFF2-40B4-BE49-F238E27FC236}">
                          <a16:creationId xmlns:a16="http://schemas.microsoft.com/office/drawing/2014/main" id="{EC74F15B-4D70-AAB5-E564-485B3C3E3B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1174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37">
                      <a:extLst>
                        <a:ext uri="{FF2B5EF4-FFF2-40B4-BE49-F238E27FC236}">
                          <a16:creationId xmlns:a16="http://schemas.microsoft.com/office/drawing/2014/main" id="{3D356D30-EB4A-9FFD-D64D-06FBA4D5A9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53713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38">
                      <a:extLst>
                        <a:ext uri="{FF2B5EF4-FFF2-40B4-BE49-F238E27FC236}">
                          <a16:creationId xmlns:a16="http://schemas.microsoft.com/office/drawing/2014/main" id="{AD291BDA-1155-A8DD-AD47-911F3C2B89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66668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39">
                      <a:extLst>
                        <a:ext uri="{FF2B5EF4-FFF2-40B4-BE49-F238E27FC236}">
                          <a16:creationId xmlns:a16="http://schemas.microsoft.com/office/drawing/2014/main" id="{D5D0DEDB-9783-53A6-4C45-2B668C8E4A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64128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40">
                      <a:extLst>
                        <a:ext uri="{FF2B5EF4-FFF2-40B4-BE49-F238E27FC236}">
                          <a16:creationId xmlns:a16="http://schemas.microsoft.com/office/drawing/2014/main" id="{CEB8D9C9-3862-E2A6-B2E7-12167DB4EA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61536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41">
                      <a:extLst>
                        <a:ext uri="{FF2B5EF4-FFF2-40B4-BE49-F238E27FC236}">
                          <a16:creationId xmlns:a16="http://schemas.microsoft.com/office/drawing/2014/main" id="{9858C970-48A1-C05B-B82D-B101A81B9A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8934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42">
                      <a:extLst>
                        <a:ext uri="{FF2B5EF4-FFF2-40B4-BE49-F238E27FC236}">
                          <a16:creationId xmlns:a16="http://schemas.microsoft.com/office/drawing/2014/main" id="{C4C3B2CF-EEC7-7506-6A0D-FFBAF95197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6357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8" name="Freeform 43">
                      <a:extLst>
                        <a:ext uri="{FF2B5EF4-FFF2-40B4-BE49-F238E27FC236}">
                          <a16:creationId xmlns:a16="http://schemas.microsoft.com/office/drawing/2014/main" id="{7146F681-D30F-FC2A-030E-1753885FC4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69298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495867EB-C456-E822-7304-C8FCD1C7223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62982" y="15838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243D5B36-6BFB-B5FB-4ECE-98FE1FE099FA}"/>
                      </a:ext>
                    </a:extLst>
                  </p:cNvPr>
                  <p:cNvCxnSpPr/>
                  <p:nvPr/>
                </p:nvCxnSpPr>
                <p:spPr>
                  <a:xfrm>
                    <a:off x="2250567" y="43512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ADD0DC2-B8DE-BC60-AEF6-37F27E324EEE}"/>
                    </a:ext>
                  </a:extLst>
                </p:cNvPr>
                <p:cNvSpPr txBox="1"/>
                <p:nvPr/>
              </p:nvSpPr>
              <p:spPr>
                <a:xfrm>
                  <a:off x="50292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1F01737F-0690-F3D8-E376-3EF6BB7C1600}"/>
                    </a:ext>
                  </a:extLst>
                </p:cNvPr>
                <p:cNvSpPr txBox="1"/>
                <p:nvPr/>
              </p:nvSpPr>
              <p:spPr>
                <a:xfrm>
                  <a:off x="59944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5842EA4-E156-0190-D571-C378AEAA07CE}"/>
                    </a:ext>
                  </a:extLst>
                </p:cNvPr>
                <p:cNvSpPr txBox="1"/>
                <p:nvPr/>
              </p:nvSpPr>
              <p:spPr>
                <a:xfrm>
                  <a:off x="65151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6792147C-CF41-5137-74A9-F3885C668E7B}"/>
                    </a:ext>
                  </a:extLst>
                </p:cNvPr>
                <p:cNvSpPr txBox="1"/>
                <p:nvPr/>
              </p:nvSpPr>
              <p:spPr>
                <a:xfrm>
                  <a:off x="70358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4F675153-596E-E39A-0BB4-05660C05BD32}"/>
                    </a:ext>
                  </a:extLst>
                </p:cNvPr>
                <p:cNvSpPr txBox="1"/>
                <p:nvPr/>
              </p:nvSpPr>
              <p:spPr>
                <a:xfrm>
                  <a:off x="7493000" y="41148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22A3E7C9-BEE2-DCF3-69C0-7A81E319036F}"/>
                    </a:ext>
                  </a:extLst>
                </p:cNvPr>
                <p:cNvSpPr txBox="1"/>
                <p:nvPr/>
              </p:nvSpPr>
              <p:spPr>
                <a:xfrm>
                  <a:off x="2286000" y="40894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6018D66E-FC27-36AF-D76F-7589620F0DB6}"/>
                    </a:ext>
                  </a:extLst>
                </p:cNvPr>
                <p:cNvSpPr txBox="1"/>
                <p:nvPr/>
              </p:nvSpPr>
              <p:spPr>
                <a:xfrm>
                  <a:off x="28448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F3339D9B-E022-FE24-F3B3-29381B494BCB}"/>
                    </a:ext>
                  </a:extLst>
                </p:cNvPr>
                <p:cNvSpPr txBox="1"/>
                <p:nvPr/>
              </p:nvSpPr>
              <p:spPr>
                <a:xfrm>
                  <a:off x="33782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73545BCF-9355-AAA6-F56B-05532A03452C}"/>
                    </a:ext>
                  </a:extLst>
                </p:cNvPr>
                <p:cNvSpPr txBox="1"/>
                <p:nvPr/>
              </p:nvSpPr>
              <p:spPr>
                <a:xfrm>
                  <a:off x="38862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389D24AD-C091-1AEF-44C1-8D1C232A4332}"/>
                    </a:ext>
                  </a:extLst>
                </p:cNvPr>
                <p:cNvSpPr txBox="1"/>
                <p:nvPr/>
              </p:nvSpPr>
              <p:spPr>
                <a:xfrm>
                  <a:off x="44069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64C7323D-781E-3A66-4652-22C8DD1D8780}"/>
                    </a:ext>
                  </a:extLst>
                </p:cNvPr>
                <p:cNvSpPr txBox="1"/>
                <p:nvPr/>
              </p:nvSpPr>
              <p:spPr>
                <a:xfrm>
                  <a:off x="5029200" y="16129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CBDFC971-077F-A932-6092-895364A83EAF}"/>
                    </a:ext>
                  </a:extLst>
                </p:cNvPr>
                <p:cNvSpPr txBox="1"/>
                <p:nvPr/>
              </p:nvSpPr>
              <p:spPr>
                <a:xfrm>
                  <a:off x="5029200" y="2159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22FC3677-7697-5B32-CDF1-B0B8B4004119}"/>
                    </a:ext>
                  </a:extLst>
                </p:cNvPr>
                <p:cNvSpPr txBox="1"/>
                <p:nvPr/>
              </p:nvSpPr>
              <p:spPr>
                <a:xfrm>
                  <a:off x="5029200" y="26543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2A83D854-3571-6409-6E47-1F297018D7EC}"/>
                    </a:ext>
                  </a:extLst>
                </p:cNvPr>
                <p:cNvSpPr txBox="1"/>
                <p:nvPr/>
              </p:nvSpPr>
              <p:spPr>
                <a:xfrm>
                  <a:off x="5029200" y="318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9CABD5BB-4BDC-FA65-F995-1078A08D4175}"/>
                    </a:ext>
                  </a:extLst>
                </p:cNvPr>
                <p:cNvSpPr txBox="1"/>
                <p:nvPr/>
              </p:nvSpPr>
              <p:spPr>
                <a:xfrm>
                  <a:off x="5029200" y="3708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FF851541-2D37-2E5C-7FC2-5103C72915F3}"/>
                    </a:ext>
                  </a:extLst>
                </p:cNvPr>
                <p:cNvSpPr txBox="1"/>
                <p:nvPr/>
              </p:nvSpPr>
              <p:spPr>
                <a:xfrm>
                  <a:off x="5041900" y="47498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7FB2C00-8C52-1F81-2135-DBA478D206DD}"/>
                    </a:ext>
                  </a:extLst>
                </p:cNvPr>
                <p:cNvSpPr txBox="1"/>
                <p:nvPr/>
              </p:nvSpPr>
              <p:spPr>
                <a:xfrm>
                  <a:off x="5041900" y="52578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1447749F-67FA-04E4-8B5B-7251BEA79536}"/>
                    </a:ext>
                  </a:extLst>
                </p:cNvPr>
                <p:cNvSpPr txBox="1"/>
                <p:nvPr/>
              </p:nvSpPr>
              <p:spPr>
                <a:xfrm>
                  <a:off x="54737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B77F0E6-13A2-9998-05F6-07D846950D2F}"/>
                  </a:ext>
                </a:extLst>
              </p:cNvPr>
              <p:cNvSpPr txBox="1"/>
              <p:nvPr/>
            </p:nvSpPr>
            <p:spPr>
              <a:xfrm>
                <a:off x="5054600" y="68072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55E92039-5E1B-B686-D35D-3180C88FF1AE}"/>
                  </a:ext>
                </a:extLst>
              </p:cNvPr>
              <p:cNvSpPr txBox="1"/>
              <p:nvPr/>
            </p:nvSpPr>
            <p:spPr>
              <a:xfrm>
                <a:off x="5041900" y="57785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0E6BCA7-363C-7340-BB43-241EB04E33F3}"/>
                  </a:ext>
                </a:extLst>
              </p:cNvPr>
              <p:cNvSpPr txBox="1"/>
              <p:nvPr/>
            </p:nvSpPr>
            <p:spPr>
              <a:xfrm>
                <a:off x="5054600" y="6299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5ACEBE8-4FC6-BD1F-6F9D-344EC7B16255}"/>
                </a:ext>
              </a:extLst>
            </p:cNvPr>
            <p:cNvSpPr txBox="1"/>
            <p:nvPr/>
          </p:nvSpPr>
          <p:spPr>
            <a:xfrm>
              <a:off x="2400300" y="393700"/>
              <a:ext cx="5410200" cy="507831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>
                  <a:solidFill>
                    <a:srgbClr val="000000"/>
                  </a:solidFill>
                  <a:latin typeface="Trebuchet MS - 36"/>
                </a:rPr>
                <a:t>Country 13 - Answer: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93ED547-F75E-FB13-FC2D-1F88590C98D7}"/>
                </a:ext>
              </a:extLst>
            </p:cNvPr>
            <p:cNvCxnSpPr/>
            <p:nvPr/>
          </p:nvCxnSpPr>
          <p:spPr>
            <a:xfrm>
              <a:off x="2446401" y="3045460"/>
              <a:ext cx="5192268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5DAD5AE-EFCE-A9E1-62E2-6ADC34B5015A}"/>
                </a:ext>
              </a:extLst>
            </p:cNvPr>
            <p:cNvSpPr txBox="1"/>
            <p:nvPr/>
          </p:nvSpPr>
          <p:spPr>
            <a:xfrm>
              <a:off x="1283970" y="2819363"/>
              <a:ext cx="1244600" cy="52322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GB" sz="2800" b="1" dirty="0">
                  <a:solidFill>
                    <a:srgbClr val="000000"/>
                  </a:solidFill>
                  <a:latin typeface="Trebuchet MS - 24"/>
                </a:rPr>
                <a:t>y </a:t>
              </a:r>
              <a:r>
                <a:rPr lang="en-GB" sz="2800" b="1" dirty="0">
                  <a:solidFill>
                    <a:srgbClr val="000000"/>
                  </a:solidFill>
                  <a:latin typeface="Lucida Sans Unicode - 24"/>
                </a:rPr>
                <a:t>≥ 5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6F7F84CB-B7E0-BF29-04C2-663C2A6AA23E}"/>
              </a:ext>
            </a:extLst>
          </p:cNvPr>
          <p:cNvGrpSpPr/>
          <p:nvPr/>
        </p:nvGrpSpPr>
        <p:grpSpPr>
          <a:xfrm>
            <a:off x="7261130" y="281608"/>
            <a:ext cx="5725033" cy="6732397"/>
            <a:chOff x="2250567" y="393700"/>
            <a:chExt cx="5725033" cy="6732397"/>
          </a:xfrm>
        </p:grpSpPr>
        <p:sp>
          <p:nvSpPr>
            <p:cNvPr id="150" name="Freeform 1">
              <a:extLst>
                <a:ext uri="{FF2B5EF4-FFF2-40B4-BE49-F238E27FC236}">
                  <a16:creationId xmlns:a16="http://schemas.microsoft.com/office/drawing/2014/main" id="{0335A54C-A64D-B9B9-9022-A5619FA8B2CA}"/>
                </a:ext>
              </a:extLst>
            </p:cNvPr>
            <p:cNvSpPr/>
            <p:nvPr/>
          </p:nvSpPr>
          <p:spPr>
            <a:xfrm>
              <a:off x="3270123" y="1739138"/>
              <a:ext cx="981965" cy="5217288"/>
            </a:xfrm>
            <a:custGeom>
              <a:avLst/>
              <a:gdLst/>
              <a:ahLst/>
              <a:cxnLst/>
              <a:rect l="0" t="0" r="0" b="0"/>
              <a:pathLst>
                <a:path w="981965" h="5217288">
                  <a:moveTo>
                    <a:pt x="0" y="0"/>
                  </a:moveTo>
                  <a:lnTo>
                    <a:pt x="981964" y="0"/>
                  </a:lnTo>
                  <a:lnTo>
                    <a:pt x="981964" y="5217287"/>
                  </a:lnTo>
                  <a:lnTo>
                    <a:pt x="0" y="5217287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5EDF5C7A-DEBA-7165-959F-79B4A5A50BA6}"/>
                </a:ext>
              </a:extLst>
            </p:cNvPr>
            <p:cNvGrpSpPr/>
            <p:nvPr/>
          </p:nvGrpSpPr>
          <p:grpSpPr>
            <a:xfrm>
              <a:off x="2250567" y="1583817"/>
              <a:ext cx="5725033" cy="5542280"/>
              <a:chOff x="2250567" y="1583817"/>
              <a:chExt cx="5725033" cy="5542280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DEDCF1F8-4BC6-262F-AB5B-0744EF6F0B6F}"/>
                  </a:ext>
                </a:extLst>
              </p:cNvPr>
              <p:cNvGrpSpPr/>
              <p:nvPr/>
            </p:nvGrpSpPr>
            <p:grpSpPr>
              <a:xfrm>
                <a:off x="2250567" y="1583817"/>
                <a:ext cx="5725033" cy="5542280"/>
                <a:chOff x="2250567" y="1583817"/>
                <a:chExt cx="5725033" cy="5542280"/>
              </a:xfrm>
            </p:grpSpPr>
            <p:grpSp>
              <p:nvGrpSpPr>
                <p:cNvPr id="160" name="Group 159">
                  <a:extLst>
                    <a:ext uri="{FF2B5EF4-FFF2-40B4-BE49-F238E27FC236}">
                      <a16:creationId xmlns:a16="http://schemas.microsoft.com/office/drawing/2014/main" id="{E1FAABC9-E8D6-8D3A-953F-DC85689C65B0}"/>
                    </a:ext>
                  </a:extLst>
                </p:cNvPr>
                <p:cNvGrpSpPr/>
                <p:nvPr/>
              </p:nvGrpSpPr>
              <p:grpSpPr>
                <a:xfrm>
                  <a:off x="2250567" y="1583817"/>
                  <a:ext cx="5571109" cy="5542280"/>
                  <a:chOff x="2250567" y="1583817"/>
                  <a:chExt cx="5571109" cy="5542280"/>
                </a:xfrm>
              </p:grpSpPr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508EF270-54A2-1508-AE0C-A59A23969DBC}"/>
                      </a:ext>
                    </a:extLst>
                  </p:cNvPr>
                  <p:cNvGrpSpPr/>
                  <p:nvPr/>
                </p:nvGrpSpPr>
                <p:grpSpPr>
                  <a:xfrm>
                    <a:off x="2462784" y="1748282"/>
                    <a:ext cx="5217288" cy="5212716"/>
                    <a:chOff x="2462784" y="1748282"/>
                    <a:chExt cx="5217288" cy="5212716"/>
                  </a:xfrm>
                </p:grpSpPr>
                <p:sp>
                  <p:nvSpPr>
                    <p:cNvPr id="182" name="Freeform 2">
                      <a:extLst>
                        <a:ext uri="{FF2B5EF4-FFF2-40B4-BE49-F238E27FC236}">
                          <a16:creationId xmlns:a16="http://schemas.microsoft.com/office/drawing/2014/main" id="{1596AF83-70F4-0836-5630-5F2881C692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17599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3" name="Freeform 3">
                      <a:extLst>
                        <a:ext uri="{FF2B5EF4-FFF2-40B4-BE49-F238E27FC236}">
                          <a16:creationId xmlns:a16="http://schemas.microsoft.com/office/drawing/2014/main" id="{856F3140-CECC-0B6E-EE7C-68711BD880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17482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4" name="Freeform 4">
                      <a:extLst>
                        <a:ext uri="{FF2B5EF4-FFF2-40B4-BE49-F238E27FC236}">
                          <a16:creationId xmlns:a16="http://schemas.microsoft.com/office/drawing/2014/main" id="{8F6354A2-912C-16B8-25CB-324A0D8DE0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1072" y="20087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5" name="Freeform 5">
                      <a:extLst>
                        <a:ext uri="{FF2B5EF4-FFF2-40B4-BE49-F238E27FC236}">
                          <a16:creationId xmlns:a16="http://schemas.microsoft.com/office/drawing/2014/main" id="{6EE7BE11-CD94-073F-1859-2DFFDD591C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4531" y="17612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6" name="Freeform 6">
                      <a:extLst>
                        <a:ext uri="{FF2B5EF4-FFF2-40B4-BE49-F238E27FC236}">
                          <a16:creationId xmlns:a16="http://schemas.microsoft.com/office/drawing/2014/main" id="{1CBD7402-9191-6508-D09F-F4480C233B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82468" y="17599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7" name="Freeform 7">
                      <a:extLst>
                        <a:ext uri="{FF2B5EF4-FFF2-40B4-BE49-F238E27FC236}">
                          <a16:creationId xmlns:a16="http://schemas.microsoft.com/office/drawing/2014/main" id="{888C4D64-2976-3148-DE7F-94304F0193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3961" y="17612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8" name="Freeform 8">
                      <a:extLst>
                        <a:ext uri="{FF2B5EF4-FFF2-40B4-BE49-F238E27FC236}">
                          <a16:creationId xmlns:a16="http://schemas.microsoft.com/office/drawing/2014/main" id="{4A3D94D9-583D-8BF9-3DDD-3E51C252ED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97961" y="17599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9" name="Freeform 9">
                      <a:extLst>
                        <a:ext uri="{FF2B5EF4-FFF2-40B4-BE49-F238E27FC236}">
                          <a16:creationId xmlns:a16="http://schemas.microsoft.com/office/drawing/2014/main" id="{7CCD9AFA-C28A-A913-31FB-4618A1F4FE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59581" y="17612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0" name="Freeform 10">
                      <a:extLst>
                        <a:ext uri="{FF2B5EF4-FFF2-40B4-BE49-F238E27FC236}">
                          <a16:creationId xmlns:a16="http://schemas.microsoft.com/office/drawing/2014/main" id="{5E2205EC-1C11-59E8-BB17-AD2255F257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1328" y="17626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1" name="Freeform 11">
                      <a:extLst>
                        <a:ext uri="{FF2B5EF4-FFF2-40B4-BE49-F238E27FC236}">
                          <a16:creationId xmlns:a16="http://schemas.microsoft.com/office/drawing/2014/main" id="{1C4959E9-D324-0949-A579-4D9823600D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0408" y="17612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2" name="Freeform 12">
                      <a:extLst>
                        <a:ext uri="{FF2B5EF4-FFF2-40B4-BE49-F238E27FC236}">
                          <a16:creationId xmlns:a16="http://schemas.microsoft.com/office/drawing/2014/main" id="{EA98378D-237C-C6E6-5157-EC22268DD1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0631" y="17636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3" name="Freeform 13">
                      <a:extLst>
                        <a:ext uri="{FF2B5EF4-FFF2-40B4-BE49-F238E27FC236}">
                          <a16:creationId xmlns:a16="http://schemas.microsoft.com/office/drawing/2014/main" id="{9DB9582A-278C-5A13-5366-D6051232FB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93234" y="17612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4" name="Freeform 14">
                      <a:extLst>
                        <a:ext uri="{FF2B5EF4-FFF2-40B4-BE49-F238E27FC236}">
                          <a16:creationId xmlns:a16="http://schemas.microsoft.com/office/drawing/2014/main" id="{115336DB-DFB8-0590-8553-00B2EF94EE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6632" y="17626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5" name="Freeform 15">
                      <a:extLst>
                        <a:ext uri="{FF2B5EF4-FFF2-40B4-BE49-F238E27FC236}">
                          <a16:creationId xmlns:a16="http://schemas.microsoft.com/office/drawing/2014/main" id="{E37CABCA-C5E7-CBBE-4078-5C9C66A1CD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18125" y="17626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6" name="Freeform 16">
                      <a:extLst>
                        <a:ext uri="{FF2B5EF4-FFF2-40B4-BE49-F238E27FC236}">
                          <a16:creationId xmlns:a16="http://schemas.microsoft.com/office/drawing/2014/main" id="{C2912384-D4ED-3216-233C-9A87470406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7205" y="17626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7" name="Freeform 17">
                      <a:extLst>
                        <a:ext uri="{FF2B5EF4-FFF2-40B4-BE49-F238E27FC236}">
                          <a16:creationId xmlns:a16="http://schemas.microsoft.com/office/drawing/2014/main" id="{C628DA02-7FE2-AF3F-9DCF-372248069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7682" y="17636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8" name="Freeform 18">
                      <a:extLst>
                        <a:ext uri="{FF2B5EF4-FFF2-40B4-BE49-F238E27FC236}">
                          <a16:creationId xmlns:a16="http://schemas.microsoft.com/office/drawing/2014/main" id="{ADCA553F-167C-E6E1-142E-FAF40BF880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0285" y="17612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9" name="Freeform 19">
                      <a:extLst>
                        <a:ext uri="{FF2B5EF4-FFF2-40B4-BE49-F238E27FC236}">
                          <a16:creationId xmlns:a16="http://schemas.microsoft.com/office/drawing/2014/main" id="{F2B3637C-37C9-A2F3-DA53-D3EA9791A6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3175" y="17626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0" name="Freeform 20">
                      <a:extLst>
                        <a:ext uri="{FF2B5EF4-FFF2-40B4-BE49-F238E27FC236}">
                          <a16:creationId xmlns:a16="http://schemas.microsoft.com/office/drawing/2014/main" id="{9AD55003-BD18-5232-F1B2-BB1720873D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14668" y="17636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1" name="Freeform 21">
                      <a:extLst>
                        <a:ext uri="{FF2B5EF4-FFF2-40B4-BE49-F238E27FC236}">
                          <a16:creationId xmlns:a16="http://schemas.microsoft.com/office/drawing/2014/main" id="{62CCAA52-161A-5D16-E3DE-554EA2EBAD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3748" y="17626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2" name="Freeform 22">
                      <a:extLst>
                        <a:ext uri="{FF2B5EF4-FFF2-40B4-BE49-F238E27FC236}">
                          <a16:creationId xmlns:a16="http://schemas.microsoft.com/office/drawing/2014/main" id="{71B1B0C5-8C80-2601-5935-5C275FF78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32828" y="17626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3" name="Freeform 23">
                      <a:extLst>
                        <a:ext uri="{FF2B5EF4-FFF2-40B4-BE49-F238E27FC236}">
                          <a16:creationId xmlns:a16="http://schemas.microsoft.com/office/drawing/2014/main" id="{D9BA2A14-393E-8DA3-A02E-96E3C0E29F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87082" y="17626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4" name="Freeform 24">
                      <a:extLst>
                        <a:ext uri="{FF2B5EF4-FFF2-40B4-BE49-F238E27FC236}">
                          <a16:creationId xmlns:a16="http://schemas.microsoft.com/office/drawing/2014/main" id="{CE7D2F78-1E09-CEA7-7300-A22C475A28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42225" y="17585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5" name="Freeform 25">
                      <a:extLst>
                        <a:ext uri="{FF2B5EF4-FFF2-40B4-BE49-F238E27FC236}">
                          <a16:creationId xmlns:a16="http://schemas.microsoft.com/office/drawing/2014/main" id="{12241E58-8B7B-0975-AF34-0A4C35E4EE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8278" y="22689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6" name="Freeform 26">
                      <a:extLst>
                        <a:ext uri="{FF2B5EF4-FFF2-40B4-BE49-F238E27FC236}">
                          <a16:creationId xmlns:a16="http://schemas.microsoft.com/office/drawing/2014/main" id="{03163AD8-6A5C-A227-EA27-DB23B17A1F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25271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7" name="Freeform 27">
                      <a:extLst>
                        <a:ext uri="{FF2B5EF4-FFF2-40B4-BE49-F238E27FC236}">
                          <a16:creationId xmlns:a16="http://schemas.microsoft.com/office/drawing/2014/main" id="{617291CA-0331-2C56-DCD3-D068FF0442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27807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8" name="Freeform 28">
                      <a:extLst>
                        <a:ext uri="{FF2B5EF4-FFF2-40B4-BE49-F238E27FC236}">
                          <a16:creationId xmlns:a16="http://schemas.microsoft.com/office/drawing/2014/main" id="{E95E7901-91DC-17B4-0924-9E675E5E0E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2215" y="40819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9" name="Freeform 29">
                      <a:extLst>
                        <a:ext uri="{FF2B5EF4-FFF2-40B4-BE49-F238E27FC236}">
                          <a16:creationId xmlns:a16="http://schemas.microsoft.com/office/drawing/2014/main" id="{AD7D787F-219D-80E0-65D6-5F71F1D67E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38240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0" name="Freeform 30">
                      <a:extLst>
                        <a:ext uri="{FF2B5EF4-FFF2-40B4-BE49-F238E27FC236}">
                          <a16:creationId xmlns:a16="http://schemas.microsoft.com/office/drawing/2014/main" id="{92A2C235-1B78-25B8-715F-479CA6B80F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35636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1" name="Freeform 31">
                      <a:extLst>
                        <a:ext uri="{FF2B5EF4-FFF2-40B4-BE49-F238E27FC236}">
                          <a16:creationId xmlns:a16="http://schemas.microsoft.com/office/drawing/2014/main" id="{1DD5999F-D563-0059-0731-D239606CF0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2215" y="33033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2" name="Freeform 32">
                      <a:extLst>
                        <a:ext uri="{FF2B5EF4-FFF2-40B4-BE49-F238E27FC236}">
                          <a16:creationId xmlns:a16="http://schemas.microsoft.com/office/drawing/2014/main" id="{AA23CD96-A403-9D8F-364D-555AE1B972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1072" y="30452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3" name="Freeform 33">
                      <a:extLst>
                        <a:ext uri="{FF2B5EF4-FFF2-40B4-BE49-F238E27FC236}">
                          <a16:creationId xmlns:a16="http://schemas.microsoft.com/office/drawing/2014/main" id="{57389F40-3DCF-0ADD-EC2C-4885257A70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8278" y="43384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4" name="Freeform 34">
                      <a:extLst>
                        <a:ext uri="{FF2B5EF4-FFF2-40B4-BE49-F238E27FC236}">
                          <a16:creationId xmlns:a16="http://schemas.microsoft.com/office/drawing/2014/main" id="{1FBE28FF-3335-B6D2-B30C-24B070FCDE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45990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5" name="Freeform 35">
                      <a:extLst>
                        <a:ext uri="{FF2B5EF4-FFF2-40B4-BE49-F238E27FC236}">
                          <a16:creationId xmlns:a16="http://schemas.microsoft.com/office/drawing/2014/main" id="{A97946F4-22AA-1872-EB05-40B874AA86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48595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6" name="Freeform 36">
                      <a:extLst>
                        <a:ext uri="{FF2B5EF4-FFF2-40B4-BE49-F238E27FC236}">
                          <a16:creationId xmlns:a16="http://schemas.microsoft.com/office/drawing/2014/main" id="{B8891E7C-CED4-0D68-AAFA-B15AE343C4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1174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7" name="Freeform 37">
                      <a:extLst>
                        <a:ext uri="{FF2B5EF4-FFF2-40B4-BE49-F238E27FC236}">
                          <a16:creationId xmlns:a16="http://schemas.microsoft.com/office/drawing/2014/main" id="{0ABEFAB7-0313-8DC0-75F4-2AB9F17593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53713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8" name="Freeform 38">
                      <a:extLst>
                        <a:ext uri="{FF2B5EF4-FFF2-40B4-BE49-F238E27FC236}">
                          <a16:creationId xmlns:a16="http://schemas.microsoft.com/office/drawing/2014/main" id="{DDF8FC38-E4C1-CFB0-0839-49B533D4A6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66668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9" name="Freeform 39">
                      <a:extLst>
                        <a:ext uri="{FF2B5EF4-FFF2-40B4-BE49-F238E27FC236}">
                          <a16:creationId xmlns:a16="http://schemas.microsoft.com/office/drawing/2014/main" id="{8602784B-83B8-8325-B037-F2B2D36974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64128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0" name="Freeform 40">
                      <a:extLst>
                        <a:ext uri="{FF2B5EF4-FFF2-40B4-BE49-F238E27FC236}">
                          <a16:creationId xmlns:a16="http://schemas.microsoft.com/office/drawing/2014/main" id="{977D6715-AC5C-D145-3B3B-D57D34578E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61536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1" name="Freeform 41">
                      <a:extLst>
                        <a:ext uri="{FF2B5EF4-FFF2-40B4-BE49-F238E27FC236}">
                          <a16:creationId xmlns:a16="http://schemas.microsoft.com/office/drawing/2014/main" id="{C5DDF283-3E0C-97CC-0E3E-87764B20D2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8934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2" name="Freeform 42">
                      <a:extLst>
                        <a:ext uri="{FF2B5EF4-FFF2-40B4-BE49-F238E27FC236}">
                          <a16:creationId xmlns:a16="http://schemas.microsoft.com/office/drawing/2014/main" id="{B6766DFD-8E01-397C-CDFD-80E7B68BA0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6357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3" name="Freeform 43">
                      <a:extLst>
                        <a:ext uri="{FF2B5EF4-FFF2-40B4-BE49-F238E27FC236}">
                          <a16:creationId xmlns:a16="http://schemas.microsoft.com/office/drawing/2014/main" id="{EC7536E5-6699-B77E-A9A6-E3C6B91D8E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69298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80" name="Straight Connector 179">
                    <a:extLst>
                      <a:ext uri="{FF2B5EF4-FFF2-40B4-BE49-F238E27FC236}">
                        <a16:creationId xmlns:a16="http://schemas.microsoft.com/office/drawing/2014/main" id="{C9E3C865-9CA5-85AD-09F4-5DEA18EDB6A8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62982" y="15838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Straight Connector 180">
                    <a:extLst>
                      <a:ext uri="{FF2B5EF4-FFF2-40B4-BE49-F238E27FC236}">
                        <a16:creationId xmlns:a16="http://schemas.microsoft.com/office/drawing/2014/main" id="{1EE36828-D6B5-7EC5-1735-E1C213F02A85}"/>
                      </a:ext>
                    </a:extLst>
                  </p:cNvPr>
                  <p:cNvCxnSpPr/>
                  <p:nvPr/>
                </p:nvCxnSpPr>
                <p:spPr>
                  <a:xfrm>
                    <a:off x="2250567" y="43512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EBB61673-EDEF-316C-D9AC-F83FB095212C}"/>
                    </a:ext>
                  </a:extLst>
                </p:cNvPr>
                <p:cNvSpPr txBox="1"/>
                <p:nvPr/>
              </p:nvSpPr>
              <p:spPr>
                <a:xfrm>
                  <a:off x="50292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CBE74A2C-18D5-4761-14F4-7EBA4F7D028B}"/>
                    </a:ext>
                  </a:extLst>
                </p:cNvPr>
                <p:cNvSpPr txBox="1"/>
                <p:nvPr/>
              </p:nvSpPr>
              <p:spPr>
                <a:xfrm>
                  <a:off x="59944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F6C4CC69-4AE7-27D8-5C75-0C01626B0404}"/>
                    </a:ext>
                  </a:extLst>
                </p:cNvPr>
                <p:cNvSpPr txBox="1"/>
                <p:nvPr/>
              </p:nvSpPr>
              <p:spPr>
                <a:xfrm>
                  <a:off x="65151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2D6A6C59-7FFA-BA71-5D7A-065CAE0D3A44}"/>
                    </a:ext>
                  </a:extLst>
                </p:cNvPr>
                <p:cNvSpPr txBox="1"/>
                <p:nvPr/>
              </p:nvSpPr>
              <p:spPr>
                <a:xfrm>
                  <a:off x="70358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7D62F4B5-883C-1C3A-E2C2-27F3764A09F0}"/>
                    </a:ext>
                  </a:extLst>
                </p:cNvPr>
                <p:cNvSpPr txBox="1"/>
                <p:nvPr/>
              </p:nvSpPr>
              <p:spPr>
                <a:xfrm>
                  <a:off x="7493000" y="41148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166" name="TextBox 165">
                  <a:extLst>
                    <a:ext uri="{FF2B5EF4-FFF2-40B4-BE49-F238E27FC236}">
                      <a16:creationId xmlns:a16="http://schemas.microsoft.com/office/drawing/2014/main" id="{F3004615-80CB-A340-68CF-C6FD4C065555}"/>
                    </a:ext>
                  </a:extLst>
                </p:cNvPr>
                <p:cNvSpPr txBox="1"/>
                <p:nvPr/>
              </p:nvSpPr>
              <p:spPr>
                <a:xfrm>
                  <a:off x="2286000" y="40894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23CA1E0A-91ED-6881-3F63-227B46D0115D}"/>
                    </a:ext>
                  </a:extLst>
                </p:cNvPr>
                <p:cNvSpPr txBox="1"/>
                <p:nvPr/>
              </p:nvSpPr>
              <p:spPr>
                <a:xfrm>
                  <a:off x="28448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5423B70A-E420-CDAD-B25B-F8DE1387A07C}"/>
                    </a:ext>
                  </a:extLst>
                </p:cNvPr>
                <p:cNvSpPr txBox="1"/>
                <p:nvPr/>
              </p:nvSpPr>
              <p:spPr>
                <a:xfrm>
                  <a:off x="33782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B4C963B4-E202-DB6C-11E0-E4C1A659E33D}"/>
                    </a:ext>
                  </a:extLst>
                </p:cNvPr>
                <p:cNvSpPr txBox="1"/>
                <p:nvPr/>
              </p:nvSpPr>
              <p:spPr>
                <a:xfrm>
                  <a:off x="38862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5AE86BBA-70FC-BB0E-1850-05E1E20A4849}"/>
                    </a:ext>
                  </a:extLst>
                </p:cNvPr>
                <p:cNvSpPr txBox="1"/>
                <p:nvPr/>
              </p:nvSpPr>
              <p:spPr>
                <a:xfrm>
                  <a:off x="44069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AECD3093-C938-D979-4C8B-05A6243155D8}"/>
                    </a:ext>
                  </a:extLst>
                </p:cNvPr>
                <p:cNvSpPr txBox="1"/>
                <p:nvPr/>
              </p:nvSpPr>
              <p:spPr>
                <a:xfrm>
                  <a:off x="5029200" y="16129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F457B801-0BA9-BC57-0DFB-12ABAB1BCD66}"/>
                    </a:ext>
                  </a:extLst>
                </p:cNvPr>
                <p:cNvSpPr txBox="1"/>
                <p:nvPr/>
              </p:nvSpPr>
              <p:spPr>
                <a:xfrm>
                  <a:off x="5029200" y="2159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48DFFD77-1800-F842-8ED7-A0EA452774EC}"/>
                    </a:ext>
                  </a:extLst>
                </p:cNvPr>
                <p:cNvSpPr txBox="1"/>
                <p:nvPr/>
              </p:nvSpPr>
              <p:spPr>
                <a:xfrm>
                  <a:off x="5029200" y="26543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71EA63E1-FEDD-6B8E-EC4E-0D1F722DFE4D}"/>
                    </a:ext>
                  </a:extLst>
                </p:cNvPr>
                <p:cNvSpPr txBox="1"/>
                <p:nvPr/>
              </p:nvSpPr>
              <p:spPr>
                <a:xfrm>
                  <a:off x="5029200" y="318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8CBB2678-D7ED-44BF-566A-ADFB64A72321}"/>
                    </a:ext>
                  </a:extLst>
                </p:cNvPr>
                <p:cNvSpPr txBox="1"/>
                <p:nvPr/>
              </p:nvSpPr>
              <p:spPr>
                <a:xfrm>
                  <a:off x="5029200" y="3708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670E6D70-474B-5C8D-12AE-3E6A0DFDF4E8}"/>
                    </a:ext>
                  </a:extLst>
                </p:cNvPr>
                <p:cNvSpPr txBox="1"/>
                <p:nvPr/>
              </p:nvSpPr>
              <p:spPr>
                <a:xfrm>
                  <a:off x="5041900" y="47498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4EDCE68B-7F32-CE2D-468F-507D6926F67D}"/>
                    </a:ext>
                  </a:extLst>
                </p:cNvPr>
                <p:cNvSpPr txBox="1"/>
                <p:nvPr/>
              </p:nvSpPr>
              <p:spPr>
                <a:xfrm>
                  <a:off x="5041900" y="52578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66EBC603-031F-3EE6-180F-868317E34E41}"/>
                    </a:ext>
                  </a:extLst>
                </p:cNvPr>
                <p:cNvSpPr txBox="1"/>
                <p:nvPr/>
              </p:nvSpPr>
              <p:spPr>
                <a:xfrm>
                  <a:off x="54737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BE3FA8C4-8254-271B-EBBA-F0C35FC7FBB9}"/>
                  </a:ext>
                </a:extLst>
              </p:cNvPr>
              <p:cNvSpPr txBox="1"/>
              <p:nvPr/>
            </p:nvSpPr>
            <p:spPr>
              <a:xfrm>
                <a:off x="5054600" y="68072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9F9EBCFF-B144-AD60-55E1-9D17D8A4A7D8}"/>
                  </a:ext>
                </a:extLst>
              </p:cNvPr>
              <p:cNvSpPr txBox="1"/>
              <p:nvPr/>
            </p:nvSpPr>
            <p:spPr>
              <a:xfrm>
                <a:off x="5041900" y="57785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B605A59C-8A2F-E564-A76C-55B56D67A41A}"/>
                  </a:ext>
                </a:extLst>
              </p:cNvPr>
              <p:cNvSpPr txBox="1"/>
              <p:nvPr/>
            </p:nvSpPr>
            <p:spPr>
              <a:xfrm>
                <a:off x="5054600" y="6299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FA00606-FAD4-1352-6E9B-F0DC6134E92E}"/>
                </a:ext>
              </a:extLst>
            </p:cNvPr>
            <p:cNvSpPr txBox="1"/>
            <p:nvPr/>
          </p:nvSpPr>
          <p:spPr>
            <a:xfrm>
              <a:off x="2400300" y="393700"/>
              <a:ext cx="5410200" cy="507831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 dirty="0">
                  <a:solidFill>
                    <a:srgbClr val="000000"/>
                  </a:solidFill>
                  <a:latin typeface="Trebuchet MS - 36"/>
                </a:rPr>
                <a:t>Country 14 - Answer: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6D3F92AE-8014-AFB4-7582-6E081CACBC29}"/>
                </a:ext>
              </a:extLst>
            </p:cNvPr>
            <p:cNvCxnSpPr/>
            <p:nvPr/>
          </p:nvCxnSpPr>
          <p:spPr>
            <a:xfrm flipV="1">
              <a:off x="3238500" y="1752600"/>
              <a:ext cx="0" cy="51816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B86553F5-BBAE-9CEB-E4F7-2CD6BA26AC66}"/>
                </a:ext>
              </a:extLst>
            </p:cNvPr>
            <p:cNvCxnSpPr/>
            <p:nvPr/>
          </p:nvCxnSpPr>
          <p:spPr>
            <a:xfrm flipV="1">
              <a:off x="4279900" y="1752600"/>
              <a:ext cx="0" cy="51816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A7C401EC-3A6C-B7D9-0DD3-5E1B44A100DF}"/>
                </a:ext>
              </a:extLst>
            </p:cNvPr>
            <p:cNvSpPr txBox="1"/>
            <p:nvPr/>
          </p:nvSpPr>
          <p:spPr>
            <a:xfrm>
              <a:off x="2697736" y="1227207"/>
              <a:ext cx="1981200" cy="52322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GB" sz="2800" b="1">
                  <a:solidFill>
                    <a:srgbClr val="000000"/>
                  </a:solidFill>
                  <a:latin typeface="Trebuchet MS - 24"/>
                </a:rPr>
                <a:t>-7 </a:t>
              </a:r>
              <a:r>
                <a:rPr lang="en-GB" sz="2800" b="1">
                  <a:solidFill>
                    <a:srgbClr val="000000"/>
                  </a:solidFill>
                  <a:latin typeface="Lucida Sans Unicode - 24"/>
                </a:rPr>
                <a:t>≤</a:t>
              </a:r>
              <a:r>
                <a:rPr lang="en-GB" sz="2800" b="1">
                  <a:solidFill>
                    <a:srgbClr val="000000"/>
                  </a:solidFill>
                  <a:latin typeface="Trebuchet MS - 24"/>
                </a:rPr>
                <a:t> x &lt; -3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421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508373" y="443801"/>
            <a:ext cx="5725033" cy="6732397"/>
            <a:chOff x="2250567" y="393700"/>
            <a:chExt cx="5725033" cy="6732397"/>
          </a:xfrm>
        </p:grpSpPr>
        <p:sp>
          <p:nvSpPr>
            <p:cNvPr id="2" name="Freeform 1"/>
            <p:cNvSpPr/>
            <p:nvPr/>
          </p:nvSpPr>
          <p:spPr>
            <a:xfrm>
              <a:off x="6390513" y="1747393"/>
              <a:ext cx="1256539" cy="5184014"/>
            </a:xfrm>
            <a:custGeom>
              <a:avLst/>
              <a:gdLst/>
              <a:ahLst/>
              <a:cxnLst/>
              <a:rect l="0" t="0" r="0" b="0"/>
              <a:pathLst>
                <a:path w="1256539" h="5184014">
                  <a:moveTo>
                    <a:pt x="0" y="0"/>
                  </a:moveTo>
                  <a:lnTo>
                    <a:pt x="1256538" y="0"/>
                  </a:lnTo>
                  <a:lnTo>
                    <a:pt x="1256538" y="5184013"/>
                  </a:lnTo>
                  <a:lnTo>
                    <a:pt x="0" y="5184013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Freeform 2"/>
            <p:cNvSpPr/>
            <p:nvPr/>
          </p:nvSpPr>
          <p:spPr>
            <a:xfrm flipH="1">
              <a:off x="3817239" y="1776730"/>
              <a:ext cx="2560829" cy="5172838"/>
            </a:xfrm>
            <a:custGeom>
              <a:avLst/>
              <a:gdLst/>
              <a:ahLst/>
              <a:cxnLst/>
              <a:rect l="0" t="0" r="0" b="0"/>
              <a:pathLst>
                <a:path w="2560829" h="5172838">
                  <a:moveTo>
                    <a:pt x="0" y="0"/>
                  </a:moveTo>
                  <a:lnTo>
                    <a:pt x="2560828" y="5172837"/>
                  </a:lnTo>
                  <a:lnTo>
                    <a:pt x="0" y="5172837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2250567" y="1583817"/>
              <a:ext cx="5725033" cy="5542280"/>
              <a:chOff x="2250567" y="1583817"/>
              <a:chExt cx="5725033" cy="5542280"/>
            </a:xfrm>
          </p:grpSpPr>
          <p:grpSp>
            <p:nvGrpSpPr>
              <p:cNvPr id="68" name="Group 67"/>
              <p:cNvGrpSpPr/>
              <p:nvPr/>
            </p:nvGrpSpPr>
            <p:grpSpPr>
              <a:xfrm>
                <a:off x="2250567" y="1583817"/>
                <a:ext cx="5725033" cy="5542280"/>
                <a:chOff x="2250567" y="1583817"/>
                <a:chExt cx="5725033" cy="5542280"/>
              </a:xfrm>
            </p:grpSpPr>
            <p:grpSp>
              <p:nvGrpSpPr>
                <p:cNvPr id="49" name="Group 48"/>
                <p:cNvGrpSpPr/>
                <p:nvPr/>
              </p:nvGrpSpPr>
              <p:grpSpPr>
                <a:xfrm>
                  <a:off x="2250567" y="1583817"/>
                  <a:ext cx="5571109" cy="5542280"/>
                  <a:chOff x="2250567" y="1583817"/>
                  <a:chExt cx="5571109" cy="5542280"/>
                </a:xfrm>
              </p:grpSpPr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2462784" y="1748282"/>
                    <a:ext cx="5217288" cy="5212716"/>
                    <a:chOff x="2462784" y="1748282"/>
                    <a:chExt cx="5217288" cy="5212716"/>
                  </a:xfrm>
                </p:grpSpPr>
                <p:sp>
                  <p:nvSpPr>
                    <p:cNvPr id="4" name="Freeform 3"/>
                    <p:cNvSpPr/>
                    <p:nvPr/>
                  </p:nvSpPr>
                  <p:spPr>
                    <a:xfrm>
                      <a:off x="2462784" y="17599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5" name="Freeform 4"/>
                    <p:cNvSpPr/>
                    <p:nvPr/>
                  </p:nvSpPr>
                  <p:spPr>
                    <a:xfrm>
                      <a:off x="2462784" y="17482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6" name="Freeform 5"/>
                    <p:cNvSpPr/>
                    <p:nvPr/>
                  </p:nvSpPr>
                  <p:spPr>
                    <a:xfrm>
                      <a:off x="2481072" y="20087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7" name="Freeform 6"/>
                    <p:cNvSpPr/>
                    <p:nvPr/>
                  </p:nvSpPr>
                  <p:spPr>
                    <a:xfrm>
                      <a:off x="2724531" y="17612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8" name="Freeform 7"/>
                    <p:cNvSpPr/>
                    <p:nvPr/>
                  </p:nvSpPr>
                  <p:spPr>
                    <a:xfrm>
                      <a:off x="2982468" y="17599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9" name="Freeform 8"/>
                    <p:cNvSpPr/>
                    <p:nvPr/>
                  </p:nvSpPr>
                  <p:spPr>
                    <a:xfrm>
                      <a:off x="3243961" y="17612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0" name="Freeform 9"/>
                    <p:cNvSpPr/>
                    <p:nvPr/>
                  </p:nvSpPr>
                  <p:spPr>
                    <a:xfrm>
                      <a:off x="3497961" y="17599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" name="Freeform 10"/>
                    <p:cNvSpPr/>
                    <p:nvPr/>
                  </p:nvSpPr>
                  <p:spPr>
                    <a:xfrm>
                      <a:off x="3759581" y="17612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" name="Freeform 11"/>
                    <p:cNvSpPr/>
                    <p:nvPr/>
                  </p:nvSpPr>
                  <p:spPr>
                    <a:xfrm>
                      <a:off x="4021328" y="17626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" name="Freeform 12"/>
                    <p:cNvSpPr/>
                    <p:nvPr/>
                  </p:nvSpPr>
                  <p:spPr>
                    <a:xfrm>
                      <a:off x="4280408" y="17612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" name="Freeform 13"/>
                    <p:cNvSpPr/>
                    <p:nvPr/>
                  </p:nvSpPr>
                  <p:spPr>
                    <a:xfrm>
                      <a:off x="4540631" y="17636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" name="Freeform 14"/>
                    <p:cNvSpPr/>
                    <p:nvPr/>
                  </p:nvSpPr>
                  <p:spPr>
                    <a:xfrm>
                      <a:off x="4793234" y="17612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5056632" y="17626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7" name="Freeform 16"/>
                    <p:cNvSpPr/>
                    <p:nvPr/>
                  </p:nvSpPr>
                  <p:spPr>
                    <a:xfrm>
                      <a:off x="5318125" y="17626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" name="Freeform 17"/>
                    <p:cNvSpPr/>
                    <p:nvPr/>
                  </p:nvSpPr>
                  <p:spPr>
                    <a:xfrm>
                      <a:off x="5577205" y="17626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9" name="Freeform 18"/>
                    <p:cNvSpPr/>
                    <p:nvPr/>
                  </p:nvSpPr>
                  <p:spPr>
                    <a:xfrm>
                      <a:off x="5837682" y="17636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6090285" y="17612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1" name="Freeform 20"/>
                    <p:cNvSpPr/>
                    <p:nvPr/>
                  </p:nvSpPr>
                  <p:spPr>
                    <a:xfrm>
                      <a:off x="6353175" y="17626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2" name="Freeform 21"/>
                    <p:cNvSpPr/>
                    <p:nvPr/>
                  </p:nvSpPr>
                  <p:spPr>
                    <a:xfrm>
                      <a:off x="6614668" y="17636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3" name="Freeform 22"/>
                    <p:cNvSpPr/>
                    <p:nvPr/>
                  </p:nvSpPr>
                  <p:spPr>
                    <a:xfrm>
                      <a:off x="6873748" y="17626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4" name="Freeform 23"/>
                    <p:cNvSpPr/>
                    <p:nvPr/>
                  </p:nvSpPr>
                  <p:spPr>
                    <a:xfrm>
                      <a:off x="7132828" y="17626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" name="Freeform 24"/>
                    <p:cNvSpPr/>
                    <p:nvPr/>
                  </p:nvSpPr>
                  <p:spPr>
                    <a:xfrm>
                      <a:off x="7387082" y="17626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" name="Freeform 25"/>
                    <p:cNvSpPr/>
                    <p:nvPr/>
                  </p:nvSpPr>
                  <p:spPr>
                    <a:xfrm>
                      <a:off x="7642225" y="17585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" name="Freeform 26"/>
                    <p:cNvSpPr/>
                    <p:nvPr/>
                  </p:nvSpPr>
                  <p:spPr>
                    <a:xfrm>
                      <a:off x="2478278" y="22689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8" name="Freeform 27"/>
                    <p:cNvSpPr/>
                    <p:nvPr/>
                  </p:nvSpPr>
                  <p:spPr>
                    <a:xfrm>
                      <a:off x="2479421" y="25271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9" name="Freeform 28"/>
                    <p:cNvSpPr/>
                    <p:nvPr/>
                  </p:nvSpPr>
                  <p:spPr>
                    <a:xfrm>
                      <a:off x="2477135" y="27807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0" name="Freeform 29"/>
                    <p:cNvSpPr/>
                    <p:nvPr/>
                  </p:nvSpPr>
                  <p:spPr>
                    <a:xfrm>
                      <a:off x="2482215" y="40819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>
                      <a:off x="2479421" y="38240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2" name="Freeform 31"/>
                    <p:cNvSpPr/>
                    <p:nvPr/>
                  </p:nvSpPr>
                  <p:spPr>
                    <a:xfrm>
                      <a:off x="2479421" y="35636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3" name="Freeform 32"/>
                    <p:cNvSpPr/>
                    <p:nvPr/>
                  </p:nvSpPr>
                  <p:spPr>
                    <a:xfrm>
                      <a:off x="2482215" y="33033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4" name="Freeform 33"/>
                    <p:cNvSpPr/>
                    <p:nvPr/>
                  </p:nvSpPr>
                  <p:spPr>
                    <a:xfrm>
                      <a:off x="2481072" y="30452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5" name="Freeform 34"/>
                    <p:cNvSpPr/>
                    <p:nvPr/>
                  </p:nvSpPr>
                  <p:spPr>
                    <a:xfrm>
                      <a:off x="2478278" y="43384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6" name="Freeform 35"/>
                    <p:cNvSpPr/>
                    <p:nvPr/>
                  </p:nvSpPr>
                  <p:spPr>
                    <a:xfrm>
                      <a:off x="2477135" y="45990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7" name="Freeform 36"/>
                    <p:cNvSpPr/>
                    <p:nvPr/>
                  </p:nvSpPr>
                  <p:spPr>
                    <a:xfrm>
                      <a:off x="2475738" y="48595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8" name="Freeform 37"/>
                    <p:cNvSpPr/>
                    <p:nvPr/>
                  </p:nvSpPr>
                  <p:spPr>
                    <a:xfrm>
                      <a:off x="2477135" y="51174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39" name="Freeform 38"/>
                    <p:cNvSpPr/>
                    <p:nvPr/>
                  </p:nvSpPr>
                  <p:spPr>
                    <a:xfrm>
                      <a:off x="2475738" y="53713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0" name="Freeform 39"/>
                    <p:cNvSpPr/>
                    <p:nvPr/>
                  </p:nvSpPr>
                  <p:spPr>
                    <a:xfrm>
                      <a:off x="2479421" y="66668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1" name="Freeform 40"/>
                    <p:cNvSpPr/>
                    <p:nvPr/>
                  </p:nvSpPr>
                  <p:spPr>
                    <a:xfrm>
                      <a:off x="2479421" y="64128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2" name="Freeform 41"/>
                    <p:cNvSpPr/>
                    <p:nvPr/>
                  </p:nvSpPr>
                  <p:spPr>
                    <a:xfrm>
                      <a:off x="2475738" y="61536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3" name="Freeform 42"/>
                    <p:cNvSpPr/>
                    <p:nvPr/>
                  </p:nvSpPr>
                  <p:spPr>
                    <a:xfrm>
                      <a:off x="2477135" y="58934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4" name="Freeform 43"/>
                    <p:cNvSpPr/>
                    <p:nvPr/>
                  </p:nvSpPr>
                  <p:spPr>
                    <a:xfrm>
                      <a:off x="2477135" y="56357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45" name="Freeform 44"/>
                    <p:cNvSpPr/>
                    <p:nvPr/>
                  </p:nvSpPr>
                  <p:spPr>
                    <a:xfrm>
                      <a:off x="2462784" y="69298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47" name="Straight Connector 46"/>
                  <p:cNvCxnSpPr/>
                  <p:nvPr/>
                </p:nvCxnSpPr>
                <p:spPr>
                  <a:xfrm flipV="1">
                    <a:off x="5062982" y="15838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/>
                  <p:cNvCxnSpPr/>
                  <p:nvPr/>
                </p:nvCxnSpPr>
                <p:spPr>
                  <a:xfrm>
                    <a:off x="2250567" y="43512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" name="TextBox 49"/>
                <p:cNvSpPr txBox="1"/>
                <p:nvPr/>
              </p:nvSpPr>
              <p:spPr>
                <a:xfrm>
                  <a:off x="50292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59944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65151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0358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7493000" y="41148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2286000" y="40894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28448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33782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8862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44069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029200" y="16129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029200" y="2159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5029200" y="26543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5029200" y="318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029200" y="3708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5041900" y="47498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5041900" y="52578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54737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69" name="TextBox 68"/>
              <p:cNvSpPr txBox="1"/>
              <p:nvPr/>
            </p:nvSpPr>
            <p:spPr>
              <a:xfrm>
                <a:off x="5054600" y="68072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041900" y="57785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054600" y="6299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2400300" y="393700"/>
              <a:ext cx="5384800" cy="507831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>
                  <a:solidFill>
                    <a:srgbClr val="000000"/>
                  </a:solidFill>
                  <a:latin typeface="Trebuchet MS - 36"/>
                </a:rPr>
                <a:t>Country 15 - Answer: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 flipV="1">
              <a:off x="3759200" y="1752600"/>
              <a:ext cx="2590800" cy="51816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5613400" y="1158159"/>
              <a:ext cx="149110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GB" sz="3200" b="1">
                  <a:solidFill>
                    <a:srgbClr val="000000"/>
                  </a:solidFill>
                  <a:latin typeface="Trebuchet MS - 24"/>
                </a:rPr>
                <a:t>y &lt; 2x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4AF8EAD-AC67-7D7C-522E-31E7D611C6A3}"/>
              </a:ext>
            </a:extLst>
          </p:cNvPr>
          <p:cNvGrpSpPr/>
          <p:nvPr/>
        </p:nvGrpSpPr>
        <p:grpSpPr>
          <a:xfrm>
            <a:off x="6301922" y="290885"/>
            <a:ext cx="6745541" cy="7089120"/>
            <a:chOff x="1230059" y="393700"/>
            <a:chExt cx="6745541" cy="7089120"/>
          </a:xfrm>
        </p:grpSpPr>
        <p:sp>
          <p:nvSpPr>
            <p:cNvPr id="78" name="Freeform 1">
              <a:extLst>
                <a:ext uri="{FF2B5EF4-FFF2-40B4-BE49-F238E27FC236}">
                  <a16:creationId xmlns:a16="http://schemas.microsoft.com/office/drawing/2014/main" id="{61E8826E-A803-6370-41F4-3F508116EC54}"/>
                </a:ext>
              </a:extLst>
            </p:cNvPr>
            <p:cNvSpPr/>
            <p:nvPr/>
          </p:nvSpPr>
          <p:spPr>
            <a:xfrm>
              <a:off x="4842891" y="2612771"/>
              <a:ext cx="2479676" cy="2479676"/>
            </a:xfrm>
            <a:custGeom>
              <a:avLst/>
              <a:gdLst/>
              <a:ahLst/>
              <a:cxnLst/>
              <a:rect l="0" t="0" r="0" b="0"/>
              <a:pathLst>
                <a:path w="2479676" h="2479676">
                  <a:moveTo>
                    <a:pt x="0" y="0"/>
                  </a:moveTo>
                  <a:lnTo>
                    <a:pt x="2479675" y="2479675"/>
                  </a:lnTo>
                  <a:lnTo>
                    <a:pt x="0" y="2479675"/>
                  </a:lnTo>
                  <a:close/>
                </a:path>
              </a:pathLst>
            </a:custGeom>
            <a:solidFill>
              <a:srgbClr val="FFFF00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F33B32A-261A-00BF-ACF6-C01461074EA7}"/>
                </a:ext>
              </a:extLst>
            </p:cNvPr>
            <p:cNvGrpSpPr/>
            <p:nvPr/>
          </p:nvGrpSpPr>
          <p:grpSpPr>
            <a:xfrm>
              <a:off x="2250567" y="1583817"/>
              <a:ext cx="5725033" cy="5542280"/>
              <a:chOff x="2250567" y="1583817"/>
              <a:chExt cx="5725033" cy="5542280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C7A34068-3563-07FA-398F-9F95DA63EE96}"/>
                  </a:ext>
                </a:extLst>
              </p:cNvPr>
              <p:cNvGrpSpPr/>
              <p:nvPr/>
            </p:nvGrpSpPr>
            <p:grpSpPr>
              <a:xfrm>
                <a:off x="2250567" y="1583817"/>
                <a:ext cx="5725033" cy="5542280"/>
                <a:chOff x="2250567" y="1583817"/>
                <a:chExt cx="5725033" cy="5542280"/>
              </a:xfrm>
            </p:grpSpPr>
            <p:grpSp>
              <p:nvGrpSpPr>
                <p:cNvPr id="91" name="Group 90">
                  <a:extLst>
                    <a:ext uri="{FF2B5EF4-FFF2-40B4-BE49-F238E27FC236}">
                      <a16:creationId xmlns:a16="http://schemas.microsoft.com/office/drawing/2014/main" id="{4B0B8DA2-0E62-E1BE-38B2-75729DBECCA8}"/>
                    </a:ext>
                  </a:extLst>
                </p:cNvPr>
                <p:cNvGrpSpPr/>
                <p:nvPr/>
              </p:nvGrpSpPr>
              <p:grpSpPr>
                <a:xfrm>
                  <a:off x="2250567" y="1583817"/>
                  <a:ext cx="5571109" cy="5542280"/>
                  <a:chOff x="2250567" y="1583817"/>
                  <a:chExt cx="5571109" cy="5542280"/>
                </a:xfrm>
              </p:grpSpPr>
              <p:grpSp>
                <p:nvGrpSpPr>
                  <p:cNvPr id="110" name="Group 109">
                    <a:extLst>
                      <a:ext uri="{FF2B5EF4-FFF2-40B4-BE49-F238E27FC236}">
                        <a16:creationId xmlns:a16="http://schemas.microsoft.com/office/drawing/2014/main" id="{41FACA4A-EABC-D069-C146-B34B959AA3A7}"/>
                      </a:ext>
                    </a:extLst>
                  </p:cNvPr>
                  <p:cNvGrpSpPr/>
                  <p:nvPr/>
                </p:nvGrpSpPr>
                <p:grpSpPr>
                  <a:xfrm>
                    <a:off x="2462784" y="1748282"/>
                    <a:ext cx="5217288" cy="5212716"/>
                    <a:chOff x="2462784" y="1748282"/>
                    <a:chExt cx="5217288" cy="5212716"/>
                  </a:xfrm>
                </p:grpSpPr>
                <p:sp>
                  <p:nvSpPr>
                    <p:cNvPr id="113" name="Freeform 2">
                      <a:extLst>
                        <a:ext uri="{FF2B5EF4-FFF2-40B4-BE49-F238E27FC236}">
                          <a16:creationId xmlns:a16="http://schemas.microsoft.com/office/drawing/2014/main" id="{3E457165-ECA5-04AA-A3B1-E3846CFB45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1759966"/>
                      <a:ext cx="26036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036" h="5182871">
                          <a:moveTo>
                            <a:pt x="0" y="0"/>
                          </a:moveTo>
                          <a:lnTo>
                            <a:pt x="26035" y="0"/>
                          </a:lnTo>
                          <a:lnTo>
                            <a:pt x="26035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4" name="Freeform 3">
                      <a:extLst>
                        <a:ext uri="{FF2B5EF4-FFF2-40B4-BE49-F238E27FC236}">
                          <a16:creationId xmlns:a16="http://schemas.microsoft.com/office/drawing/2014/main" id="{24117662-579A-F087-6983-167C393A5C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1748282"/>
                      <a:ext cx="5215383" cy="2590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5383" h="25909">
                          <a:moveTo>
                            <a:pt x="0" y="0"/>
                          </a:moveTo>
                          <a:lnTo>
                            <a:pt x="5215382" y="0"/>
                          </a:lnTo>
                          <a:lnTo>
                            <a:pt x="5215382" y="25908"/>
                          </a:lnTo>
                          <a:lnTo>
                            <a:pt x="0" y="2590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5" name="Freeform 4">
                      <a:extLst>
                        <a:ext uri="{FF2B5EF4-FFF2-40B4-BE49-F238E27FC236}">
                          <a16:creationId xmlns:a16="http://schemas.microsoft.com/office/drawing/2014/main" id="{15595661-D024-B0EE-15A6-8A7E23C304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1072" y="2008759"/>
                      <a:ext cx="518833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332" h="27052">
                          <a:moveTo>
                            <a:pt x="0" y="0"/>
                          </a:moveTo>
                          <a:lnTo>
                            <a:pt x="5188331" y="0"/>
                          </a:lnTo>
                          <a:lnTo>
                            <a:pt x="518833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6" name="Freeform 5">
                      <a:extLst>
                        <a:ext uri="{FF2B5EF4-FFF2-40B4-BE49-F238E27FC236}">
                          <a16:creationId xmlns:a16="http://schemas.microsoft.com/office/drawing/2014/main" id="{3082465F-8AB6-DBC2-9414-22C8F902BC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24531" y="1761236"/>
                      <a:ext cx="2717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7179" h="5182998">
                          <a:moveTo>
                            <a:pt x="0" y="0"/>
                          </a:moveTo>
                          <a:lnTo>
                            <a:pt x="27178" y="0"/>
                          </a:lnTo>
                          <a:lnTo>
                            <a:pt x="2717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7" name="Freeform 6">
                      <a:extLst>
                        <a:ext uri="{FF2B5EF4-FFF2-40B4-BE49-F238E27FC236}">
                          <a16:creationId xmlns:a16="http://schemas.microsoft.com/office/drawing/2014/main" id="{C9117DDA-6D11-1282-4EBD-EF037FDBE9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82468" y="1759966"/>
                      <a:ext cx="26925" cy="518287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871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870"/>
                          </a:lnTo>
                          <a:lnTo>
                            <a:pt x="0" y="518287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8" name="Freeform 7">
                      <a:extLst>
                        <a:ext uri="{FF2B5EF4-FFF2-40B4-BE49-F238E27FC236}">
                          <a16:creationId xmlns:a16="http://schemas.microsoft.com/office/drawing/2014/main" id="{061BC951-CFFD-0556-05BE-E23E14B8E7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3961" y="1761236"/>
                      <a:ext cx="2971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719" h="5184395">
                          <a:moveTo>
                            <a:pt x="0" y="0"/>
                          </a:moveTo>
                          <a:lnTo>
                            <a:pt x="29718" y="0"/>
                          </a:lnTo>
                          <a:lnTo>
                            <a:pt x="2971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19" name="Freeform 8">
                      <a:extLst>
                        <a:ext uri="{FF2B5EF4-FFF2-40B4-BE49-F238E27FC236}">
                          <a16:creationId xmlns:a16="http://schemas.microsoft.com/office/drawing/2014/main" id="{062E2302-E8CB-3247-66B8-E64974E8E2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97961" y="1759966"/>
                      <a:ext cx="30989" cy="518566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0989" h="5185665">
                          <a:moveTo>
                            <a:pt x="0" y="0"/>
                          </a:moveTo>
                          <a:lnTo>
                            <a:pt x="30988" y="0"/>
                          </a:lnTo>
                          <a:lnTo>
                            <a:pt x="30988" y="5185664"/>
                          </a:lnTo>
                          <a:lnTo>
                            <a:pt x="0" y="518566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0" name="Freeform 9">
                      <a:extLst>
                        <a:ext uri="{FF2B5EF4-FFF2-40B4-BE49-F238E27FC236}">
                          <a16:creationId xmlns:a16="http://schemas.microsoft.com/office/drawing/2014/main" id="{08A7D3CE-10A8-EAE4-7A62-635B8BAF07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59581" y="1761236"/>
                      <a:ext cx="26925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8299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1" name="Freeform 10">
                      <a:extLst>
                        <a:ext uri="{FF2B5EF4-FFF2-40B4-BE49-F238E27FC236}">
                          <a16:creationId xmlns:a16="http://schemas.microsoft.com/office/drawing/2014/main" id="{412D278C-311D-8BDE-D7D8-8242613F17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1328" y="1762633"/>
                      <a:ext cx="29846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4395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2" name="Freeform 11">
                      <a:extLst>
                        <a:ext uri="{FF2B5EF4-FFF2-40B4-BE49-F238E27FC236}">
                          <a16:creationId xmlns:a16="http://schemas.microsoft.com/office/drawing/2014/main" id="{F8226B96-B85F-40F3-07ED-9A2CE9BD72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0408" y="1761236"/>
                      <a:ext cx="28322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322" h="5182998">
                          <a:moveTo>
                            <a:pt x="0" y="0"/>
                          </a:moveTo>
                          <a:lnTo>
                            <a:pt x="28321" y="0"/>
                          </a:lnTo>
                          <a:lnTo>
                            <a:pt x="28321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3" name="Freeform 12">
                      <a:extLst>
                        <a:ext uri="{FF2B5EF4-FFF2-40B4-BE49-F238E27FC236}">
                          <a16:creationId xmlns:a16="http://schemas.microsoft.com/office/drawing/2014/main" id="{CC4474EB-CE90-A6F3-91DE-A8C05A450A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0631" y="1763649"/>
                      <a:ext cx="31370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370" h="5181601">
                          <a:moveTo>
                            <a:pt x="0" y="0"/>
                          </a:moveTo>
                          <a:lnTo>
                            <a:pt x="31369" y="0"/>
                          </a:lnTo>
                          <a:lnTo>
                            <a:pt x="31369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4" name="Freeform 13">
                      <a:extLst>
                        <a:ext uri="{FF2B5EF4-FFF2-40B4-BE49-F238E27FC236}">
                          <a16:creationId xmlns:a16="http://schemas.microsoft.com/office/drawing/2014/main" id="{4913809E-F252-4FE2-93D3-08768511AE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93234" y="1761236"/>
                      <a:ext cx="33529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2998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5" name="Freeform 14">
                      <a:extLst>
                        <a:ext uri="{FF2B5EF4-FFF2-40B4-BE49-F238E27FC236}">
                          <a16:creationId xmlns:a16="http://schemas.microsoft.com/office/drawing/2014/main" id="{AA94EA7C-77AC-F307-0DB4-85BD9CCB01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6632" y="1762633"/>
                      <a:ext cx="26925" cy="517918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6925" h="5179188">
                          <a:moveTo>
                            <a:pt x="0" y="0"/>
                          </a:moveTo>
                          <a:lnTo>
                            <a:pt x="26924" y="0"/>
                          </a:lnTo>
                          <a:lnTo>
                            <a:pt x="26924" y="5179187"/>
                          </a:lnTo>
                          <a:lnTo>
                            <a:pt x="0" y="517918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6" name="Freeform 15">
                      <a:extLst>
                        <a:ext uri="{FF2B5EF4-FFF2-40B4-BE49-F238E27FC236}">
                          <a16:creationId xmlns:a16="http://schemas.microsoft.com/office/drawing/2014/main" id="{58054C02-CB8F-B7A6-9FA6-4DF2DBB585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18125" y="1762633"/>
                      <a:ext cx="29592" cy="518058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592" h="5180585">
                          <a:moveTo>
                            <a:pt x="0" y="0"/>
                          </a:moveTo>
                          <a:lnTo>
                            <a:pt x="29591" y="0"/>
                          </a:lnTo>
                          <a:lnTo>
                            <a:pt x="29591" y="5180584"/>
                          </a:lnTo>
                          <a:lnTo>
                            <a:pt x="0" y="518058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7" name="Freeform 16">
                      <a:extLst>
                        <a:ext uri="{FF2B5EF4-FFF2-40B4-BE49-F238E27FC236}">
                          <a16:creationId xmlns:a16="http://schemas.microsoft.com/office/drawing/2014/main" id="{55429526-4BEB-3C90-2A57-4A47C888BF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7205" y="1762633"/>
                      <a:ext cx="28449" cy="518160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8449" h="5181601">
                          <a:moveTo>
                            <a:pt x="0" y="0"/>
                          </a:moveTo>
                          <a:lnTo>
                            <a:pt x="28448" y="0"/>
                          </a:lnTo>
                          <a:lnTo>
                            <a:pt x="28448" y="5181600"/>
                          </a:lnTo>
                          <a:lnTo>
                            <a:pt x="0" y="518160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8" name="Freeform 17">
                      <a:extLst>
                        <a:ext uri="{FF2B5EF4-FFF2-40B4-BE49-F238E27FC236}">
                          <a16:creationId xmlns:a16="http://schemas.microsoft.com/office/drawing/2014/main" id="{BD49F331-25F8-6D0E-EA90-D44B7621DD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7682" y="1763649"/>
                      <a:ext cx="31243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4395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29" name="Freeform 18">
                      <a:extLst>
                        <a:ext uri="{FF2B5EF4-FFF2-40B4-BE49-F238E27FC236}">
                          <a16:creationId xmlns:a16="http://schemas.microsoft.com/office/drawing/2014/main" id="{DC6E2DF1-FB1A-5DDE-C4C4-A7DA7B8E82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0285" y="1761236"/>
                      <a:ext cx="33529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529" h="5185792">
                          <a:moveTo>
                            <a:pt x="0" y="0"/>
                          </a:moveTo>
                          <a:lnTo>
                            <a:pt x="33528" y="0"/>
                          </a:lnTo>
                          <a:lnTo>
                            <a:pt x="33528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0" name="Freeform 19">
                      <a:extLst>
                        <a:ext uri="{FF2B5EF4-FFF2-40B4-BE49-F238E27FC236}">
                          <a16:creationId xmlns:a16="http://schemas.microsoft.com/office/drawing/2014/main" id="{2F562654-79B4-AD31-15B0-A5773E2F90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3175" y="1762633"/>
                      <a:ext cx="29846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29846" h="5182998">
                          <a:moveTo>
                            <a:pt x="0" y="0"/>
                          </a:moveTo>
                          <a:lnTo>
                            <a:pt x="29845" y="0"/>
                          </a:lnTo>
                          <a:lnTo>
                            <a:pt x="29845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1" name="Freeform 20">
                      <a:extLst>
                        <a:ext uri="{FF2B5EF4-FFF2-40B4-BE49-F238E27FC236}">
                          <a16:creationId xmlns:a16="http://schemas.microsoft.com/office/drawing/2014/main" id="{18238C6B-826E-08BB-5453-912EC7ADC7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14668" y="1763649"/>
                      <a:ext cx="32259" cy="518439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259" h="5184395">
                          <a:moveTo>
                            <a:pt x="0" y="0"/>
                          </a:moveTo>
                          <a:lnTo>
                            <a:pt x="32258" y="0"/>
                          </a:lnTo>
                          <a:lnTo>
                            <a:pt x="32258" y="5184394"/>
                          </a:lnTo>
                          <a:lnTo>
                            <a:pt x="0" y="518439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2" name="Freeform 21">
                      <a:extLst>
                        <a:ext uri="{FF2B5EF4-FFF2-40B4-BE49-F238E27FC236}">
                          <a16:creationId xmlns:a16="http://schemas.microsoft.com/office/drawing/2014/main" id="{9873BBBE-F05A-BA10-596E-C094DD7D53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3748" y="1762633"/>
                      <a:ext cx="31243" cy="518299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1243" h="5182998">
                          <a:moveTo>
                            <a:pt x="0" y="0"/>
                          </a:moveTo>
                          <a:lnTo>
                            <a:pt x="31242" y="0"/>
                          </a:lnTo>
                          <a:lnTo>
                            <a:pt x="31242" y="5182997"/>
                          </a:lnTo>
                          <a:lnTo>
                            <a:pt x="0" y="5182997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3" name="Freeform 22">
                      <a:extLst>
                        <a:ext uri="{FF2B5EF4-FFF2-40B4-BE49-F238E27FC236}">
                          <a16:creationId xmlns:a16="http://schemas.microsoft.com/office/drawing/2014/main" id="{83A14082-C216-DD0F-6D3E-8FDD651778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32828" y="1762633"/>
                      <a:ext cx="33783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3783" h="5185792">
                          <a:moveTo>
                            <a:pt x="0" y="0"/>
                          </a:moveTo>
                          <a:lnTo>
                            <a:pt x="33782" y="0"/>
                          </a:lnTo>
                          <a:lnTo>
                            <a:pt x="33782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4" name="Freeform 23">
                      <a:extLst>
                        <a:ext uri="{FF2B5EF4-FFF2-40B4-BE49-F238E27FC236}">
                          <a16:creationId xmlns:a16="http://schemas.microsoft.com/office/drawing/2014/main" id="{56DAA51F-7F15-4E49-2964-A59A5DC849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87082" y="1762633"/>
                      <a:ext cx="36196" cy="518579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196" h="5185792">
                          <a:moveTo>
                            <a:pt x="0" y="0"/>
                          </a:moveTo>
                          <a:lnTo>
                            <a:pt x="36195" y="0"/>
                          </a:lnTo>
                          <a:lnTo>
                            <a:pt x="36195" y="5185791"/>
                          </a:lnTo>
                          <a:lnTo>
                            <a:pt x="0" y="518579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5" name="Freeform 24">
                      <a:extLst>
                        <a:ext uri="{FF2B5EF4-FFF2-40B4-BE49-F238E27FC236}">
                          <a16:creationId xmlns:a16="http://schemas.microsoft.com/office/drawing/2014/main" id="{D7F87C94-113B-B939-8C00-F8FE6D36B9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42225" y="1758569"/>
                      <a:ext cx="37847" cy="5186681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47" h="5186681">
                          <a:moveTo>
                            <a:pt x="0" y="0"/>
                          </a:moveTo>
                          <a:lnTo>
                            <a:pt x="37846" y="0"/>
                          </a:lnTo>
                          <a:lnTo>
                            <a:pt x="37846" y="5186680"/>
                          </a:lnTo>
                          <a:lnTo>
                            <a:pt x="0" y="5186680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6" name="Freeform 25">
                      <a:extLst>
                        <a:ext uri="{FF2B5EF4-FFF2-40B4-BE49-F238E27FC236}">
                          <a16:creationId xmlns:a16="http://schemas.microsoft.com/office/drawing/2014/main" id="{10BE8CA1-A602-2CD1-3642-A7D22CB97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8278" y="2268982"/>
                      <a:ext cx="5183252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252" h="27052">
                          <a:moveTo>
                            <a:pt x="0" y="0"/>
                          </a:moveTo>
                          <a:lnTo>
                            <a:pt x="5183251" y="0"/>
                          </a:lnTo>
                          <a:lnTo>
                            <a:pt x="5183251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7" name="Freeform 26">
                      <a:extLst>
                        <a:ext uri="{FF2B5EF4-FFF2-40B4-BE49-F238E27FC236}">
                          <a16:creationId xmlns:a16="http://schemas.microsoft.com/office/drawing/2014/main" id="{D59B4DB6-F459-B11B-31FC-0A2DCE6839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2527173"/>
                      <a:ext cx="5191380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380" h="27052">
                          <a:moveTo>
                            <a:pt x="0" y="0"/>
                          </a:moveTo>
                          <a:lnTo>
                            <a:pt x="5191379" y="0"/>
                          </a:lnTo>
                          <a:lnTo>
                            <a:pt x="5191379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27">
                      <a:extLst>
                        <a:ext uri="{FF2B5EF4-FFF2-40B4-BE49-F238E27FC236}">
                          <a16:creationId xmlns:a16="http://schemas.microsoft.com/office/drawing/2014/main" id="{A6B9B51B-1543-A6D6-FB63-7FFDF932B3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2780792"/>
                      <a:ext cx="5192269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449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28">
                      <a:extLst>
                        <a:ext uri="{FF2B5EF4-FFF2-40B4-BE49-F238E27FC236}">
                          <a16:creationId xmlns:a16="http://schemas.microsoft.com/office/drawing/2014/main" id="{ADD3A2B5-2A17-1AD0-B45B-52AF8ABE82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2215" y="408190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29">
                      <a:extLst>
                        <a:ext uri="{FF2B5EF4-FFF2-40B4-BE49-F238E27FC236}">
                          <a16:creationId xmlns:a16="http://schemas.microsoft.com/office/drawing/2014/main" id="{06793645-A6BE-32C2-D4EE-EEBB89FF87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3824097"/>
                      <a:ext cx="5192396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28449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30">
                      <a:extLst>
                        <a:ext uri="{FF2B5EF4-FFF2-40B4-BE49-F238E27FC236}">
                          <a16:creationId xmlns:a16="http://schemas.microsoft.com/office/drawing/2014/main" id="{1E60EB00-3BDB-3800-8FDC-0C6DC1D202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3563620"/>
                      <a:ext cx="518337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3379" h="28322">
                          <a:moveTo>
                            <a:pt x="0" y="0"/>
                          </a:moveTo>
                          <a:lnTo>
                            <a:pt x="5183378" y="0"/>
                          </a:lnTo>
                          <a:lnTo>
                            <a:pt x="518337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31">
                      <a:extLst>
                        <a:ext uri="{FF2B5EF4-FFF2-40B4-BE49-F238E27FC236}">
                          <a16:creationId xmlns:a16="http://schemas.microsoft.com/office/drawing/2014/main" id="{29758840-59F8-0B22-6C46-A110A9C6E0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2215" y="3303397"/>
                      <a:ext cx="5191253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7052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32">
                      <a:extLst>
                        <a:ext uri="{FF2B5EF4-FFF2-40B4-BE49-F238E27FC236}">
                          <a16:creationId xmlns:a16="http://schemas.microsoft.com/office/drawing/2014/main" id="{665A4BF4-B6C7-B7A3-AAA2-2CB0F73C10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81072" y="3045206"/>
                      <a:ext cx="5176648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76648" h="27052">
                          <a:moveTo>
                            <a:pt x="0" y="0"/>
                          </a:moveTo>
                          <a:lnTo>
                            <a:pt x="5176647" y="0"/>
                          </a:lnTo>
                          <a:lnTo>
                            <a:pt x="5176647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33">
                      <a:extLst>
                        <a:ext uri="{FF2B5EF4-FFF2-40B4-BE49-F238E27FC236}">
                          <a16:creationId xmlns:a16="http://schemas.microsoft.com/office/drawing/2014/main" id="{0187EE64-FD68-7911-6E18-849CDBF4C2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8278" y="4338447"/>
                      <a:ext cx="5181855" cy="2705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1855" h="27052">
                          <a:moveTo>
                            <a:pt x="0" y="0"/>
                          </a:moveTo>
                          <a:lnTo>
                            <a:pt x="5181854" y="0"/>
                          </a:lnTo>
                          <a:lnTo>
                            <a:pt x="5181854" y="27051"/>
                          </a:lnTo>
                          <a:lnTo>
                            <a:pt x="0" y="2705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34">
                      <a:extLst>
                        <a:ext uri="{FF2B5EF4-FFF2-40B4-BE49-F238E27FC236}">
                          <a16:creationId xmlns:a16="http://schemas.microsoft.com/office/drawing/2014/main" id="{922C5E77-7FBF-4644-3B78-85E78B7EDD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4599051"/>
                      <a:ext cx="5191253" cy="26925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6925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6924"/>
                          </a:lnTo>
                          <a:lnTo>
                            <a:pt x="0" y="26924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35">
                      <a:extLst>
                        <a:ext uri="{FF2B5EF4-FFF2-40B4-BE49-F238E27FC236}">
                          <a16:creationId xmlns:a16="http://schemas.microsoft.com/office/drawing/2014/main" id="{5B2D36F3-195A-B7DC-B1B3-ECA2D02096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4859528"/>
                      <a:ext cx="518845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8459" h="28322">
                          <a:moveTo>
                            <a:pt x="0" y="0"/>
                          </a:moveTo>
                          <a:lnTo>
                            <a:pt x="5188458" y="0"/>
                          </a:lnTo>
                          <a:lnTo>
                            <a:pt x="518845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36">
                      <a:extLst>
                        <a:ext uri="{FF2B5EF4-FFF2-40B4-BE49-F238E27FC236}">
                          <a16:creationId xmlns:a16="http://schemas.microsoft.com/office/drawing/2014/main" id="{9603B016-78E0-4A4B-C2AB-64D61A6006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117465"/>
                      <a:ext cx="5192269" cy="2832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322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321"/>
                          </a:lnTo>
                          <a:lnTo>
                            <a:pt x="0" y="28321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8" name="Freeform 37">
                      <a:extLst>
                        <a:ext uri="{FF2B5EF4-FFF2-40B4-BE49-F238E27FC236}">
                          <a16:creationId xmlns:a16="http://schemas.microsoft.com/office/drawing/2014/main" id="{7E050F9C-0D7B-84BD-79D1-719BA63173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5371338"/>
                      <a:ext cx="5192142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142" h="28576">
                          <a:moveTo>
                            <a:pt x="0" y="0"/>
                          </a:moveTo>
                          <a:lnTo>
                            <a:pt x="5192141" y="0"/>
                          </a:lnTo>
                          <a:lnTo>
                            <a:pt x="5192141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9" name="Freeform 38">
                      <a:extLst>
                        <a:ext uri="{FF2B5EF4-FFF2-40B4-BE49-F238E27FC236}">
                          <a16:creationId xmlns:a16="http://schemas.microsoft.com/office/drawing/2014/main" id="{2104CD11-B05E-A6A0-DC69-715E2BF026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6666865"/>
                      <a:ext cx="5192396" cy="3137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396" h="31370">
                          <a:moveTo>
                            <a:pt x="0" y="0"/>
                          </a:moveTo>
                          <a:lnTo>
                            <a:pt x="5192395" y="0"/>
                          </a:lnTo>
                          <a:lnTo>
                            <a:pt x="5192395" y="31369"/>
                          </a:lnTo>
                          <a:lnTo>
                            <a:pt x="0" y="31369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0" name="Freeform 39">
                      <a:extLst>
                        <a:ext uri="{FF2B5EF4-FFF2-40B4-BE49-F238E27FC236}">
                          <a16:creationId xmlns:a16="http://schemas.microsoft.com/office/drawing/2014/main" id="{54C696E2-E3CA-493E-C8B8-D8A3FEBADA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9421" y="6412865"/>
                      <a:ext cx="5193666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3666" h="31116">
                          <a:moveTo>
                            <a:pt x="0" y="0"/>
                          </a:moveTo>
                          <a:lnTo>
                            <a:pt x="5193665" y="0"/>
                          </a:lnTo>
                          <a:lnTo>
                            <a:pt x="5193665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1" name="Freeform 40">
                      <a:extLst>
                        <a:ext uri="{FF2B5EF4-FFF2-40B4-BE49-F238E27FC236}">
                          <a16:creationId xmlns:a16="http://schemas.microsoft.com/office/drawing/2014/main" id="{8B38C85C-F077-A9CE-3DA1-BD9101F6CA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5738" y="6153658"/>
                      <a:ext cx="5191253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1253" h="28576">
                          <a:moveTo>
                            <a:pt x="0" y="0"/>
                          </a:moveTo>
                          <a:lnTo>
                            <a:pt x="5191252" y="0"/>
                          </a:lnTo>
                          <a:lnTo>
                            <a:pt x="5191252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2" name="Freeform 41">
                      <a:extLst>
                        <a:ext uri="{FF2B5EF4-FFF2-40B4-BE49-F238E27FC236}">
                          <a16:creationId xmlns:a16="http://schemas.microsoft.com/office/drawing/2014/main" id="{2A7705A9-7ED3-F66A-0305-83E9D2924D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893435"/>
                      <a:ext cx="5192269" cy="2857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92269" h="28576">
                          <a:moveTo>
                            <a:pt x="0" y="0"/>
                          </a:moveTo>
                          <a:lnTo>
                            <a:pt x="5192268" y="0"/>
                          </a:lnTo>
                          <a:lnTo>
                            <a:pt x="5192268" y="28575"/>
                          </a:lnTo>
                          <a:lnTo>
                            <a:pt x="0" y="2857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3" name="Freeform 42">
                      <a:extLst>
                        <a:ext uri="{FF2B5EF4-FFF2-40B4-BE49-F238E27FC236}">
                          <a16:creationId xmlns:a16="http://schemas.microsoft.com/office/drawing/2014/main" id="{C9220862-E477-DAE7-7388-D40FC16744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7135" y="5635752"/>
                      <a:ext cx="5185665" cy="28449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185665" h="28449">
                          <a:moveTo>
                            <a:pt x="0" y="0"/>
                          </a:moveTo>
                          <a:lnTo>
                            <a:pt x="5185664" y="0"/>
                          </a:lnTo>
                          <a:lnTo>
                            <a:pt x="5185664" y="28448"/>
                          </a:lnTo>
                          <a:lnTo>
                            <a:pt x="0" y="28448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4" name="Freeform 43">
                      <a:extLst>
                        <a:ext uri="{FF2B5EF4-FFF2-40B4-BE49-F238E27FC236}">
                          <a16:creationId xmlns:a16="http://schemas.microsoft.com/office/drawing/2014/main" id="{CC85910A-BCFC-0474-705B-775E01074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62784" y="6929882"/>
                      <a:ext cx="5216907" cy="3111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5216907" h="31116">
                          <a:moveTo>
                            <a:pt x="0" y="0"/>
                          </a:moveTo>
                          <a:lnTo>
                            <a:pt x="5216906" y="0"/>
                          </a:lnTo>
                          <a:lnTo>
                            <a:pt x="5216906" y="31115"/>
                          </a:lnTo>
                          <a:lnTo>
                            <a:pt x="0" y="31115"/>
                          </a:lnTo>
                          <a:close/>
                        </a:path>
                      </a:pathLst>
                    </a:custGeom>
                    <a:solidFill>
                      <a:srgbClr val="8C8CFF">
                        <a:alpha val="50980"/>
                      </a:srgbClr>
                    </a:solidFill>
                    <a:ln w="0" cap="flat" cmpd="sng" algn="ctr">
                      <a:solidFill>
                        <a:srgbClr val="8C8CFF">
                          <a:alpha val="5098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5B0B66AC-796D-8C25-9BFB-08033969D5F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62982" y="1583817"/>
                    <a:ext cx="0" cy="554228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859568F1-E298-EC7E-EEDC-523E52DE02DA}"/>
                      </a:ext>
                    </a:extLst>
                  </p:cNvPr>
                  <p:cNvCxnSpPr/>
                  <p:nvPr/>
                </p:nvCxnSpPr>
                <p:spPr>
                  <a:xfrm>
                    <a:off x="2250567" y="4351274"/>
                    <a:ext cx="5571109" cy="0"/>
                  </a:xfrm>
                  <a:prstGeom prst="line">
                    <a:avLst/>
                  </a:prstGeom>
                  <a:ln w="38100" cap="flat" cmpd="sng" algn="ctr">
                    <a:solidFill>
                      <a:srgbClr val="000000"/>
                    </a:solidFill>
                    <a:prstDash val="solid"/>
                    <a:round/>
                    <a:headEnd type="triangle" w="med" len="sm"/>
                    <a:tailEnd type="triangle" w="med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1AFB9135-9A65-F0EA-BAAC-4985667AC77C}"/>
                    </a:ext>
                  </a:extLst>
                </p:cNvPr>
                <p:cNvSpPr txBox="1"/>
                <p:nvPr/>
              </p:nvSpPr>
              <p:spPr>
                <a:xfrm>
                  <a:off x="50292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0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07A21BBE-5A7E-A4C4-36CE-37BB5FABE9BF}"/>
                    </a:ext>
                  </a:extLst>
                </p:cNvPr>
                <p:cNvSpPr txBox="1"/>
                <p:nvPr/>
              </p:nvSpPr>
              <p:spPr>
                <a:xfrm>
                  <a:off x="59944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4F101E12-742A-C948-D7AD-CB79F4450BE3}"/>
                    </a:ext>
                  </a:extLst>
                </p:cNvPr>
                <p:cNvSpPr txBox="1"/>
                <p:nvPr/>
              </p:nvSpPr>
              <p:spPr>
                <a:xfrm>
                  <a:off x="65151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589F8EE1-2ADC-D6DA-7DDA-7C057BEFE4FB}"/>
                    </a:ext>
                  </a:extLst>
                </p:cNvPr>
                <p:cNvSpPr txBox="1"/>
                <p:nvPr/>
              </p:nvSpPr>
              <p:spPr>
                <a:xfrm>
                  <a:off x="70358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7083C177-80AE-7378-B76E-D5210A4B6B02}"/>
                    </a:ext>
                  </a:extLst>
                </p:cNvPr>
                <p:cNvSpPr txBox="1"/>
                <p:nvPr/>
              </p:nvSpPr>
              <p:spPr>
                <a:xfrm>
                  <a:off x="7493000" y="41148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7581AA80-F732-CEF7-967A-D0827D1BA9DA}"/>
                    </a:ext>
                  </a:extLst>
                </p:cNvPr>
                <p:cNvSpPr txBox="1"/>
                <p:nvPr/>
              </p:nvSpPr>
              <p:spPr>
                <a:xfrm>
                  <a:off x="2286000" y="4089400"/>
                  <a:ext cx="5588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-10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332F4518-30BF-2452-2CCD-B6F5E8450BE4}"/>
                    </a:ext>
                  </a:extLst>
                </p:cNvPr>
                <p:cNvSpPr txBox="1"/>
                <p:nvPr/>
              </p:nvSpPr>
              <p:spPr>
                <a:xfrm>
                  <a:off x="28448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-8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143D5E3E-3EE6-9C88-F46F-16B28AB702F5}"/>
                    </a:ext>
                  </a:extLst>
                </p:cNvPr>
                <p:cNvSpPr txBox="1"/>
                <p:nvPr/>
              </p:nvSpPr>
              <p:spPr>
                <a:xfrm>
                  <a:off x="33782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-6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E92F3D8F-617E-69B7-B36B-68138C2F1C5A}"/>
                    </a:ext>
                  </a:extLst>
                </p:cNvPr>
                <p:cNvSpPr txBox="1"/>
                <p:nvPr/>
              </p:nvSpPr>
              <p:spPr>
                <a:xfrm>
                  <a:off x="38862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C843B6B4-B0A2-EC35-A597-F39B5DAE47FE}"/>
                    </a:ext>
                  </a:extLst>
                </p:cNvPr>
                <p:cNvSpPr txBox="1"/>
                <p:nvPr/>
              </p:nvSpPr>
              <p:spPr>
                <a:xfrm>
                  <a:off x="4406900" y="40894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F97B23E-5E9A-1A4B-9016-C092A80A24AA}"/>
                    </a:ext>
                  </a:extLst>
                </p:cNvPr>
                <p:cNvSpPr txBox="1"/>
                <p:nvPr/>
              </p:nvSpPr>
              <p:spPr>
                <a:xfrm>
                  <a:off x="5029200" y="1612900"/>
                  <a:ext cx="4826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10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047197D3-5AEA-419D-9082-3F9C6A3FCC2E}"/>
                    </a:ext>
                  </a:extLst>
                </p:cNvPr>
                <p:cNvSpPr txBox="1"/>
                <p:nvPr/>
              </p:nvSpPr>
              <p:spPr>
                <a:xfrm>
                  <a:off x="5029200" y="21590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8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1D077B03-D9D4-0852-3C0F-C91F5AE95379}"/>
                    </a:ext>
                  </a:extLst>
                </p:cNvPr>
                <p:cNvSpPr txBox="1"/>
                <p:nvPr/>
              </p:nvSpPr>
              <p:spPr>
                <a:xfrm>
                  <a:off x="5029200" y="26543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6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B93E5128-8F4B-429B-A4B6-04AA731BB1F5}"/>
                    </a:ext>
                  </a:extLst>
                </p:cNvPr>
                <p:cNvSpPr txBox="1"/>
                <p:nvPr/>
              </p:nvSpPr>
              <p:spPr>
                <a:xfrm>
                  <a:off x="5029200" y="31877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4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708500B1-D03F-44C5-F80F-D009C99388B7}"/>
                    </a:ext>
                  </a:extLst>
                </p:cNvPr>
                <p:cNvSpPr txBox="1"/>
                <p:nvPr/>
              </p:nvSpPr>
              <p:spPr>
                <a:xfrm>
                  <a:off x="5029200" y="37084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D1DAEB16-C999-032C-A2F3-875CDC75186B}"/>
                    </a:ext>
                  </a:extLst>
                </p:cNvPr>
                <p:cNvSpPr txBox="1"/>
                <p:nvPr/>
              </p:nvSpPr>
              <p:spPr>
                <a:xfrm>
                  <a:off x="5041900" y="47498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-2</a:t>
                  </a: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66CC1DDC-717D-1313-DC7A-25F98EF61667}"/>
                    </a:ext>
                  </a:extLst>
                </p:cNvPr>
                <p:cNvSpPr txBox="1"/>
                <p:nvPr/>
              </p:nvSpPr>
              <p:spPr>
                <a:xfrm>
                  <a:off x="5041900" y="5257800"/>
                  <a:ext cx="4572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-4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0E2CCC25-323C-6CE9-4B3D-2448690A5812}"/>
                    </a:ext>
                  </a:extLst>
                </p:cNvPr>
                <p:cNvSpPr txBox="1"/>
                <p:nvPr/>
              </p:nvSpPr>
              <p:spPr>
                <a:xfrm>
                  <a:off x="5473700" y="4114800"/>
                  <a:ext cx="406400" cy="276999"/>
                </a:xfrm>
                <a:prstGeom prst="rect">
                  <a:avLst/>
                </a:prstGeom>
                <a:noFill/>
              </p:spPr>
              <p:txBody>
                <a:bodyPr vert="horz" rtlCol="0">
                  <a:spAutoFit/>
                </a:bodyPr>
                <a:lstStyle/>
                <a:p>
                  <a:r>
                    <a:rPr lang="en-GB" sz="1200">
                      <a:solidFill>
                        <a:srgbClr val="000000"/>
                      </a:solidFill>
                      <a:latin typeface="Trebuchet MS - 16"/>
                    </a:rPr>
                    <a:t>2</a:t>
                  </a:r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DE00756-B99C-F840-BAF6-5C25F42D3CCC}"/>
                  </a:ext>
                </a:extLst>
              </p:cNvPr>
              <p:cNvSpPr txBox="1"/>
              <p:nvPr/>
            </p:nvSpPr>
            <p:spPr>
              <a:xfrm>
                <a:off x="5054600" y="6807200"/>
                <a:ext cx="5588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-10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86DCA90-449D-A8A4-9059-4242465F1C14}"/>
                  </a:ext>
                </a:extLst>
              </p:cNvPr>
              <p:cNvSpPr txBox="1"/>
              <p:nvPr/>
            </p:nvSpPr>
            <p:spPr>
              <a:xfrm>
                <a:off x="5041900" y="57785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-6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E398998-34EB-B806-C332-722E2FFDE8BD}"/>
                  </a:ext>
                </a:extLst>
              </p:cNvPr>
              <p:cNvSpPr txBox="1"/>
              <p:nvPr/>
            </p:nvSpPr>
            <p:spPr>
              <a:xfrm>
                <a:off x="5054600" y="6299200"/>
                <a:ext cx="457200" cy="276999"/>
              </a:xfrm>
              <a:prstGeom prst="rect">
                <a:avLst/>
              </a:prstGeom>
              <a:noFill/>
            </p:spPr>
            <p:txBody>
              <a:bodyPr vert="horz" rtlCol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Trebuchet MS - 16"/>
                  </a:rPr>
                  <a:t>-8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F03B254-EBC4-9B99-C0FF-598374CAB4AE}"/>
                </a:ext>
              </a:extLst>
            </p:cNvPr>
            <p:cNvSpPr txBox="1"/>
            <p:nvPr/>
          </p:nvSpPr>
          <p:spPr>
            <a:xfrm>
              <a:off x="2400300" y="393700"/>
              <a:ext cx="5384800" cy="507831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GB" sz="2700" b="1" u="sng">
                  <a:solidFill>
                    <a:srgbClr val="000000"/>
                  </a:solidFill>
                  <a:latin typeface="Trebuchet MS - 36"/>
                </a:rPr>
                <a:t>Country 16 - Answer: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C4D4FCC-F846-1CE1-6BE3-130D78CB6D2A}"/>
                </a:ext>
              </a:extLst>
            </p:cNvPr>
            <p:cNvCxnSpPr/>
            <p:nvPr/>
          </p:nvCxnSpPr>
          <p:spPr>
            <a:xfrm>
              <a:off x="2471801" y="5140960"/>
              <a:ext cx="5192268" cy="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D9ACA00-3811-4B1C-5DD3-FBA770ABC054}"/>
                </a:ext>
              </a:extLst>
            </p:cNvPr>
            <p:cNvCxnSpPr/>
            <p:nvPr/>
          </p:nvCxnSpPr>
          <p:spPr>
            <a:xfrm flipV="1">
              <a:off x="4800600" y="1752600"/>
              <a:ext cx="0" cy="51816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dash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5B89A56-3EE5-9BDA-E0F1-3375E8594A0B}"/>
                </a:ext>
              </a:extLst>
            </p:cNvPr>
            <p:cNvCxnSpPr/>
            <p:nvPr/>
          </p:nvCxnSpPr>
          <p:spPr>
            <a:xfrm>
              <a:off x="4025900" y="1752600"/>
              <a:ext cx="3619500" cy="3606800"/>
            </a:xfrm>
            <a:prstGeom prst="line">
              <a:avLst/>
            </a:prstGeom>
            <a:ln w="76200" cap="flat" cmpd="sng" algn="ctr">
              <a:solidFill>
                <a:srgbClr val="FF0000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D10D3FE-BB29-1FF0-2F08-0654B8714FDD}"/>
                </a:ext>
              </a:extLst>
            </p:cNvPr>
            <p:cNvSpPr txBox="1"/>
            <p:nvPr/>
          </p:nvSpPr>
          <p:spPr>
            <a:xfrm>
              <a:off x="2982468" y="1240921"/>
              <a:ext cx="174841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GB" sz="2800" b="1">
                  <a:solidFill>
                    <a:srgbClr val="000000"/>
                  </a:solidFill>
                  <a:latin typeface="Trebuchet MS - 24"/>
                </a:rPr>
                <a:t>x + y </a:t>
              </a:r>
              <a:r>
                <a:rPr lang="en-GB" sz="2800" b="1">
                  <a:solidFill>
                    <a:srgbClr val="000000"/>
                  </a:solidFill>
                  <a:latin typeface="Lucida Sans Unicode - 24"/>
                </a:rPr>
                <a:t>≤</a:t>
              </a:r>
              <a:r>
                <a:rPr lang="en-GB" sz="2800" b="1">
                  <a:solidFill>
                    <a:srgbClr val="000000"/>
                  </a:solidFill>
                  <a:latin typeface="Trebuchet MS - 24"/>
                </a:rPr>
                <a:t> 6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BD6FA60-2FF8-E496-1C52-2477090E1C79}"/>
                </a:ext>
              </a:extLst>
            </p:cNvPr>
            <p:cNvSpPr txBox="1"/>
            <p:nvPr/>
          </p:nvSpPr>
          <p:spPr>
            <a:xfrm>
              <a:off x="1230059" y="4960683"/>
              <a:ext cx="1320800" cy="52322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GB" sz="2800" b="1" dirty="0">
                  <a:solidFill>
                    <a:srgbClr val="000000"/>
                  </a:solidFill>
                  <a:latin typeface="Trebuchet MS - 24"/>
                </a:rPr>
                <a:t>y </a:t>
              </a:r>
              <a:r>
                <a:rPr lang="en-GB" sz="2800" b="1" dirty="0">
                  <a:solidFill>
                    <a:srgbClr val="000000"/>
                  </a:solidFill>
                  <a:latin typeface="Lucida Sans Unicode - 24"/>
                </a:rPr>
                <a:t>≥</a:t>
              </a:r>
              <a:r>
                <a:rPr lang="en-GB" sz="2800" b="1" dirty="0">
                  <a:solidFill>
                    <a:srgbClr val="000000"/>
                  </a:solidFill>
                  <a:latin typeface="Trebuchet MS - 24"/>
                </a:rPr>
                <a:t> -3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74AC3AB-B272-B1DB-3A7F-174E882972E1}"/>
                </a:ext>
              </a:extLst>
            </p:cNvPr>
            <p:cNvSpPr txBox="1"/>
            <p:nvPr/>
          </p:nvSpPr>
          <p:spPr>
            <a:xfrm>
              <a:off x="3975100" y="6959600"/>
              <a:ext cx="1244600" cy="52322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GB" sz="2800" b="1">
                  <a:solidFill>
                    <a:srgbClr val="000000"/>
                  </a:solidFill>
                  <a:latin typeface="Trebuchet MS - 24"/>
                </a:rPr>
                <a:t>x &gt; -1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610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673</Words>
  <Application>Microsoft Office PowerPoint</Application>
  <PresentationFormat>Custom</PresentationFormat>
  <Paragraphs>375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Lucida Sans Unicode - 36</vt:lpstr>
      <vt:lpstr>Trebuchet MS - 28</vt:lpstr>
      <vt:lpstr>Trebuchet MS - 16</vt:lpstr>
      <vt:lpstr>Lucida Sans Unicode - 28</vt:lpstr>
      <vt:lpstr>Calibri</vt:lpstr>
      <vt:lpstr>Arial</vt:lpstr>
      <vt:lpstr>Trebuchet MS - 24</vt:lpstr>
      <vt:lpstr>Trebuchet MS - 36</vt:lpstr>
      <vt:lpstr>Lucida Sans Unicode - 24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Worthing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Lutwyche</dc:creator>
  <cp:lastModifiedBy>Stewart Gale</cp:lastModifiedBy>
  <cp:revision>3</cp:revision>
  <dcterms:created xsi:type="dcterms:W3CDTF">2015-03-25T20:00:53Z</dcterms:created>
  <dcterms:modified xsi:type="dcterms:W3CDTF">2023-11-21T05:31:12Z</dcterms:modified>
</cp:coreProperties>
</file>