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E750AA6-929D-4E33-8225-85FA0773E6EE}"/>
    <pc:docChg chg="modSld">
      <pc:chgData name="Stewart Gale" userId="3647ddd2-6040-41ae-a96d-232c23482af8" providerId="ADAL" clId="{2E750AA6-929D-4E33-8225-85FA0773E6EE}" dt="2022-01-13T06:17:41.541" v="10" actId="1076"/>
      <pc:docMkLst>
        <pc:docMk/>
      </pc:docMkLst>
      <pc:sldChg chg="modSp mod">
        <pc:chgData name="Stewart Gale" userId="3647ddd2-6040-41ae-a96d-232c23482af8" providerId="ADAL" clId="{2E750AA6-929D-4E33-8225-85FA0773E6EE}" dt="2022-01-13T06:17:41.541" v="10" actId="1076"/>
        <pc:sldMkLst>
          <pc:docMk/>
          <pc:sldMk cId="1273122898" sldId="259"/>
        </pc:sldMkLst>
        <pc:spChg chg="mod">
          <ac:chgData name="Stewart Gale" userId="3647ddd2-6040-41ae-a96d-232c23482af8" providerId="ADAL" clId="{2E750AA6-929D-4E33-8225-85FA0773E6EE}" dt="2022-01-13T06:17:41.541" v="10" actId="1076"/>
          <ac:spMkLst>
            <pc:docMk/>
            <pc:sldMk cId="1273122898" sldId="259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4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0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69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356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68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43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586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635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57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97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64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CD569-02AF-4DBC-AA19-590C2D9B473C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5AB48-CD56-47AD-B64C-154E37882A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28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57" y="30185"/>
            <a:ext cx="10034886" cy="679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143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1829" y="2321004"/>
            <a:ext cx="83330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73122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57" y="30185"/>
            <a:ext cx="10034886" cy="6797629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3451538" y="4829577"/>
            <a:ext cx="1738648" cy="79849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190186" y="4829578"/>
            <a:ext cx="2936383" cy="57954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8126569" y="3428999"/>
            <a:ext cx="1481070" cy="1980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353837" y="2923504"/>
            <a:ext cx="2253802" cy="4358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937161" y="1352282"/>
            <a:ext cx="1416676" cy="15830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5937161" y="708338"/>
            <a:ext cx="3670478" cy="6439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23659" y="104061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064°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10935" y="140965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100°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0935" y="176127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035°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10935" y="2091997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>
                <a:solidFill>
                  <a:srgbClr val="FF0000"/>
                </a:solidFill>
              </a:rPr>
              <a:t>280</a:t>
            </a:r>
            <a:r>
              <a:rPr lang="en-GB" sz="2400" dirty="0">
                <a:solidFill>
                  <a:srgbClr val="FF0000"/>
                </a:solidFill>
              </a:rPr>
              <a:t>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10935" y="240940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320°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83543" y="2774338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080°</a:t>
            </a:r>
          </a:p>
        </p:txBody>
      </p:sp>
    </p:spTree>
    <p:extLst>
      <p:ext uri="{BB962C8B-B14F-4D97-AF65-F5344CB8AC3E}">
        <p14:creationId xmlns:p14="http://schemas.microsoft.com/office/powerpoint/2010/main" val="3582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4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2016-02-20T06:46:42Z</dcterms:created>
  <dcterms:modified xsi:type="dcterms:W3CDTF">2022-01-13T06:17:46Z</dcterms:modified>
</cp:coreProperties>
</file>