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3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93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918AE5B-3171-4E72-9A86-80B5E08F1301}"/>
    <pc:docChg chg="modSld">
      <pc:chgData name="Stewart Gale" userId="3647ddd2-6040-41ae-a96d-232c23482af8" providerId="ADAL" clId="{C918AE5B-3171-4E72-9A86-80B5E08F1301}" dt="2021-03-02T08:18:17.717" v="0"/>
      <pc:docMkLst>
        <pc:docMk/>
      </pc:docMkLst>
      <pc:sldChg chg="addSp">
        <pc:chgData name="Stewart Gale" userId="3647ddd2-6040-41ae-a96d-232c23482af8" providerId="ADAL" clId="{C918AE5B-3171-4E72-9A86-80B5E08F1301}" dt="2021-03-02T08:18:17.717" v="0"/>
        <pc:sldMkLst>
          <pc:docMk/>
          <pc:sldMk cId="2461363232" sldId="261"/>
        </pc:sldMkLst>
        <pc:inkChg chg="add">
          <ac:chgData name="Stewart Gale" userId="3647ddd2-6040-41ae-a96d-232c23482af8" providerId="ADAL" clId="{C918AE5B-3171-4E72-9A86-80B5E08F1301}" dt="2021-03-02T08:18:17.717" v="0"/>
          <ac:inkMkLst>
            <pc:docMk/>
            <pc:sldMk cId="2461363232" sldId="261"/>
            <ac:inkMk id="3" creationId="{D9FEC7E4-4EC7-4123-9C52-9A7BF7E52180}"/>
          </ac:inkMkLst>
        </pc:inkChg>
      </pc:sldChg>
      <pc:sldChg chg="addSp">
        <pc:chgData name="Stewart Gale" userId="3647ddd2-6040-41ae-a96d-232c23482af8" providerId="ADAL" clId="{C918AE5B-3171-4E72-9A86-80B5E08F1301}" dt="2021-03-02T08:18:17.717" v="0"/>
        <pc:sldMkLst>
          <pc:docMk/>
          <pc:sldMk cId="3269610367" sldId="262"/>
        </pc:sldMkLst>
        <pc:inkChg chg="add">
          <ac:chgData name="Stewart Gale" userId="3647ddd2-6040-41ae-a96d-232c23482af8" providerId="ADAL" clId="{C918AE5B-3171-4E72-9A86-80B5E08F1301}" dt="2021-03-02T08:18:17.717" v="0"/>
          <ac:inkMkLst>
            <pc:docMk/>
            <pc:sldMk cId="3269610367" sldId="262"/>
            <ac:inkMk id="4" creationId="{7E1E3761-5093-4AF7-8590-F549FF4B8CD2}"/>
          </ac:inkMkLst>
        </pc:inkChg>
      </pc:sldChg>
    </pc:docChg>
  </pc:docChgLst>
  <pc:docChgLst>
    <pc:chgData name="Stewart Gale" userId="3647ddd2-6040-41ae-a96d-232c23482af8" providerId="ADAL" clId="{765B857C-9EAD-4FB1-B5DF-4B1188301961}"/>
    <pc:docChg chg="custSel modSld">
      <pc:chgData name="Stewart Gale" userId="3647ddd2-6040-41ae-a96d-232c23482af8" providerId="ADAL" clId="{765B857C-9EAD-4FB1-B5DF-4B1188301961}" dt="2021-12-13T18:17:22.046" v="0" actId="478"/>
      <pc:docMkLst>
        <pc:docMk/>
      </pc:docMkLst>
      <pc:sldChg chg="delSp mod">
        <pc:chgData name="Stewart Gale" userId="3647ddd2-6040-41ae-a96d-232c23482af8" providerId="ADAL" clId="{765B857C-9EAD-4FB1-B5DF-4B1188301961}" dt="2021-12-13T18:17:22.046" v="0" actId="478"/>
        <pc:sldMkLst>
          <pc:docMk/>
          <pc:sldMk cId="2461363232" sldId="261"/>
        </pc:sldMkLst>
        <pc:inkChg chg="del">
          <ac:chgData name="Stewart Gale" userId="3647ddd2-6040-41ae-a96d-232c23482af8" providerId="ADAL" clId="{765B857C-9EAD-4FB1-B5DF-4B1188301961}" dt="2021-12-13T18:17:22.046" v="0" actId="478"/>
          <ac:inkMkLst>
            <pc:docMk/>
            <pc:sldMk cId="2461363232" sldId="261"/>
            <ac:inkMk id="3" creationId="{D9FEC7E4-4EC7-4123-9C52-9A7BF7E52180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02T08:11:10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23840 3452 26111 0,'-21'69'608'0,"1"-8"-480"0,0-5-128 0,-1-1 0 0,-2-7 0 0,3 7-128 0,0-1 128 0,2 8-192 31,0-2 64-31,2-7 0 0,2-7 0 0,2-10-1088 16,0-7-192-16,3-2-64 0,1-6 0 0,3-3 416 31,1-3 80-31,1-2 16 0,14-5-6176 0</inkml:trace>
  <inkml:trace contextRef="#ctx0" brushRef="#br0" timeOffset="193.14">24098 4170 27647 0,'0'0'0'0,"0"0"-160"0,0 0 160 0,0 0-544 15,0 0-32-15,-5-9 0 0,-1-2 0 0,0 1-1840 16,-1-2-368-16,2-1-80 0,-1 0-4288 0</inkml:trace>
  <inkml:trace contextRef="#ctx0" brushRef="#br0" timeOffset="881.05">25180 3418 20479 0,'-27'5'704'0,"1"1"-192"0,-1 3-64 0,1 2-448 16,0 1 0-16,2 1 0 0,-1 0 0 0,1 1 0 0,1 0 0 0,1 1 0 0,1-2 0 0,1 1-208 16,1-1 64-16,2-2 16 0,4 2 0 0,1-3 0 15,2 0 0-15,3 1 0 0,6 1 0 0,2-3 128 16,3 0-128-16,4 0 128 0,5 0-128 0,2-1 0 15,4 0 0-15,2 1 0 0,2-1 0 0,3 0-64 16,1 1 0-16,1 1 0 0,-2 4 0 0,0 5 192 16,-1 2 0-16,-2 6 0 0,-2 6 0 0,0 4-192 15,-3 6 0-15,-1-2 0 0,-4-1 0 0,-1-1 64 16,-3 0 0-16,-2-3 0 0,-5-6 0 0,-2-6 128 16,-2-3 0-16,-1-1 0 0,-1-5 0 0,-1 0 0 15,0-2 0-15,-2-5 0 0,1-2 0 0,-2-1 128 16,-1-3 48-16,0-2 16 0,-2-2 0 0,-1-4 0 15,-1-1 0-15,2-3 0 0,-2-2 0 0,0-1-192 16,-1-2 0-16,4-1 0 0,1-5 0 0,0-1-176 31,1-3-64-31,4-5-16 0,3-8 0 0,3-6-560 0,2-4-112 0,4-2-32 0,5-1 0 0,3 2 464 16,2-1 96-16,6 7 16 0,2 4 0 0,2 5 192 16,4 4 64-16,-1 0 0 0,0 0 0 0,0 0 128 15,1 0-128-15,-6 3 128 0,-4 2-128 0,-5 3-64 16,-3 2 0-16,-3 6 0 0,-4 5 0 0,-7 9 320 15,0 0 48-15,0 0 16 0,0 0 0 0,0 0-192 16,0 0 128-16,-2 9-128 0,2-9 128 0,0 0 64 16,-5 8 0-16,5-8 0 0,0 0 0 0,0 0-1392 15,0 0-272-15,0 0-48 0,0 0-2368 0</inkml:trace>
  <inkml:trace contextRef="#ctx0" brushRef="#br0" timeOffset="1182.83">25848 4221 18943 0,'0'0'2352'0,"-7"-11"-704"0,-2 2-144 0,-2 1-944 16,0-1-192-16,-1 3-48 0,0-1 0 0,2 2-320 16,-1 0-128-16,2 1 0 0,0-1 0 0,9 5-1232 31,-9-6-240-31,9 6-64 0,-10 0-6912 0</inkml:trace>
  <inkml:trace contextRef="#ctx0" brushRef="#br0" timeOffset="5070.1">26398 3504 17407 0,'-6'-34'1536'0,"-1"8"-464"0,-2 6-96 0,-3 7-208 16,-1 1-64-16,0 3 0 0,1 0 0 0,0 0-96 16,0-1-32-16,-1 2 0 0,-1 1 0 0,0 3-256 15,-3 0-48-15,0 3-16 0,0 2 0 0,0 3-256 16,0 2 160-16,1-1-160 0,1 0 128 0,0 1-128 15,1 0 128-15,0 4-128 0,1 7 128 0,0 3-128 16,-2 0 0-16,4 3 0 0,0 0 0 0,2-3 0 0,0 1 0 16,2-2 0-16,3-2-176 0,3-1 176 0,1-2-128 0,4-1 128 15,4 0-128-15,2 0 128 0,3 0-128 0,3-2 128 0,4-2-128 0,2-1 128 16,2-2-128-16,5 1 128 0,2-1-128 0,3 1 128 16,3-2 0-16,1 1 128 0,-1 2-128 0,1-1 0 15,0 1-128-15,-5 1 0 0,-6 4 0 0,-3 0-112 16,-5 0-16-16,-3 4 0 0,-3 1 0 0,-3 2 256 15,-2 0 256-15,-4 8-48 0,-4 2-16 0,-3 1-192 16,-2 3 0-16,-3-3 0 0,-2-3-160 0,-3-4 288 16,-2 0 48-16,-1-6 16 0,-3-2 0 0,-2-3-192 15,-1 0 128-15,-1-4-128 0,-2-1 128 0,-1-2 0 16,-1-1 0-16,0-2 0 0,4-3 0 0,1-1 112 16,1-2 16-16,3-1 0 0,1 0 0 0,2-5 48 15,2 0 16-15,4-3 0 0,3-1 0 0,1-6-160 16,1-2-32-16,4-6 0 0,2-6 0 0,3-5-128 15,2-4-176-15,3 1 48 0,2-1 0 0,4 3 128 16,1 0-128-16,-2 4 128 0,0 7-128 0,-1 2-112 16,-1 5-16-16,-1 3 0 0,-3 1 0 0,-1 1 64 15,-3 2 0-15,0 1 0 0,-1 1 0 0,-1 3-64 16,-1-1 0 0,-2 10 0-16,0-12 0 0,0 2-448 0,-1-1-112 0,1 11-16 15,0 0 0-15,-4-9-816 0,4 9-160 0,0 0-48 0,-6-7-5696 0</inkml:trace>
  <inkml:trace contextRef="#ctx0" brushRef="#br0" timeOffset="5970.56">26992 3351 19711 0,'-6'-17'1120'0,"-2"4"-336"0,-1 1-64 0,-2 3-208 16,0 0-64-16,-1 3 0 0,-1-1 0 0,-2 1-192 15,1 0-64-15,1 2 0 0,1 2 0 0,1 1-48 16,0 1-16-16,2 1 0 0,0 4 0 0,0 3-128 15,0 2 0-15,0 5 0 0,-2 6 0 0,1 3-176 16,-2 5-64-16,3 4-16 0,1-2 0 0,0 3 256 16,3 1 0-16,1-4 0 0,3-6 160 0,2-7-160 15,2-3 0-15,2-2 0 0,4-2-176 0,3 0 176 16,1-3 0-16,1-2 0 0,3-2 0 0,1-1 0 16,1-3 0-16,0 0 0 0,2-6 0 0,0 1 0 15,1-3 0-15,-1-1 128 0,-2 0-128 0,1-4 176 16,-2-1-48-16,-1-2 0 0,-3-2 0 0,1 0 112 15,-3-5 16-15,-2 3 0 0,-1-3 0 0,-1 0-64 16,-3 0 0-16,0 3 0 0,-1 3 0 0,-1 4 112 16,-2 3 16-16,-1 10 0 0,0 0 0 0,0 0 96 15,0 0 32-15,-4 20 0 0,0 9 0 0,-1 8-160 0,0 6-32 0,-2 0 0 16,0-3 0-16,-3 0-96 0,1 0-32 0,2 4 0 16,1 4 0-16,2 4-128 0,2 4 0 0,0 2 0 0,2-6-176 15,2 0-160 16,0-1-48-31,2-7 0 0,16 12-11824 0</inkml:trace>
  <inkml:trace contextRef="#ctx0" brushRef="#br0" timeOffset="7955.68">23775 3332 16383 0,'0'0'1632'0,"0"0"-480"0,2-11-112 0,1 2-416 16,-1 0-96-16,2 1-16 0,0-2 0 0,0-1-304 15,0 1-64-15,0 1-16 0,0 0 0 0,-2-1-128 16,1 1 128-16,-3 9-128 0,5-9 128 0,1 1-128 16,-6 8 0-16,6-7 0 0,-1-3 0 0,-5 10 0 15,7-7 0-15,-1 0 0 0,2 2 0 0,0 0 0 16,0-1-176-16,-8 6 48 0,11-4 0 0,1 1 128 16,-1 0 0-16,-1 2 128 0,-10 1-128 0,13 1 0 0,-2 0 0 0,-1 3 0 0,0 1 0 0,2 2 0 31,-1-1-128-31,0 6 0 0,2 4 0 0,0 3-64 0,0 4 0 0,3 4 0 0,1 7 0 0,0 4 0 15,1 3 0-15,0 2 0 0,1 2 0 0,0 2 192 16,0-2 0-16,-1 2 128 0,-4-4-128 0,-2-1 0 16,-2-2 0-16,-3 2 0 0,-6 2 0 0,-5 2 0 15,-2 4 0-15,-5-5 0 0,-3-2-128 0,-6-1 128 16,-1-3 0-16,-1-4 0 0,-2-5 0 0,-3-4 272 16,0-4 96-16,-2 2 16 0,-2-1 0 0,-3 2-112 46,-1 1-16-46,0-4 0 0,-63-14-9520 0</inkml:trace>
  <inkml:trace contextRef="#ctx0" brushRef="#br0" timeOffset="11891.93">23447 5079 6143 0,'0'0'704'0,"0"0"-192"0,0 0-64 0,0 0 208 16,0 0 48-16,-1-10 0 0,1 10 0 0,1-7-208 16,2-4-48-16,-3 11 0 0,4-12 0 0,1 2 0 15,0 0 0-15,3-2 0 0,4 3 0 0,2 0-192 16,3 2-64-16,4-2 0 0,4 1 0 0,3 0-192 15,4 0 0-15,-2 2 0 0,-2 2 0 0,1-1 144 16,-2 1-16-16,-2 1 0 0,-4 2 0 0,-1 1-128 16,-5 0 0-16,1 0 0 0,0 1-176 0,-2 2 176 15,0 0 0-15,-2 0 0 0,-3 3 0 0,-1 1 0 16,-8-7-128-16,5 17 128 0,-4 4-128 0,-2 5 128 0,-3 3 0 0,-1-2 128 0,-3 0-128 0,0-4 0 16,-1-1 0-16,-1-1 0 0,-2 0 0 0,-1-2 0 15,-3 1 0-15,1-2 0 0,-1 0 0 0,1-1 0 16,-2-1-128-16,1-2 0 0,2 1 0 0,1-2 128 15,1-1 0-15,3-1 128 0,1 0-128 0,3-2 0 16,-1-1 0-16,6-8 0 0,0 0-128 0,3 10 128 16,-3-10 0-16,8 9 128 0,1-5-128 0,3 0 0 15,1-3 0-15,0-1 0 0,0-1-128 0,-1 0 256 16,-1-5 48-16,2 3 16 0,0-1 0 0,0-2-64 16,2 1 0-16,-2 0 0 0,0 0 0 0,-1 2-128 15,-1-3 0-15,0 2 0 0,-1 1-176 0,1 3 176 16,-11 0 0-16,11-2 0 0,0 0 0 0,-11 2 0 15,10-1 0-15,-10 1 128 0,0 0-128 0,11 1 0 16,-11-1-240-16,0 0 48 0,0 0 0 0,0 0-64 31,0 0 0-31,0 0 0 0,0 0 0 0,0 0-912 0,0 0-192 0,0 0-48 0,0 0-2912 0</inkml:trace>
  <inkml:trace contextRef="#ctx0" brushRef="#br0" timeOffset="12375.77">23892 4805 13567 0,'0'0'1120'0,"0"0"-336"0,13 1-64 0,-1-1-208 15,-1-1-64-15,2-2 0 0,2 1 0 0,0-1-48 16,2 0-16-16,4 2 0 0,3 0 0 0,2-1-192 16,1 1-64-16,2 1 0 0,2 1 0 0,2 2-128 15,1 1 0-15,-3 1 0 0,-4 3-176 0,-1 1 176 16,-2 2-128-16,-3 2 128 0,-3 4-128 0,-2 3 128 15,-2 3-128-15,0 3 128 0,-1 4-128 0,2 2 128 16,-2 3-128-16,0 1 128 0,-2-5-128 0,0-1 128 16,-2-1 176-16,-1-2-48 0,-2-1 0 0,0-1-128 15,-3-2-272-15,0 2 64 0,-4 2 16 0,-3 2 192 16,-3 4 160-16,0-3-32 0,-4 2 0 0,-2 2-128 16,-1 0 128-16,-2-1-128 0,-2-1 128 0,-2 0 256 15,-2-1 64-15,-4-4 0 0,-5-1 0 0,-6-5-160 16,-3-1-32-16,2-3 0 0,2-4 0 0,3-3-256 15,2-1 0 1,3-2 0-16,5-3 0 0,2-3-304 16,3-1-112-16,3-1-32 0,-4-12-8112 0</inkml:trace>
  <inkml:trace contextRef="#ctx0" brushRef="#br0" timeOffset="15534.94">24924 5165 9727 0,'7'28'1840'0,"-2"0"-560"0,0-1-96 0,-1 0-736 16,0 0-160-16,0 1-32 0,-1 3 0 0,-1 2-256 15,1 1-144-15,-2 1 16 0,1 0 0 0,-1 1 128 16,-1-1-128-16,0-4 128 0,0-4-128 0,0-2 128 0,-1-4-128 0,-1-3 128 16,2-3-128-16,0-2 128 0,0-3 0 0,0-10 128 0,0 12-128 0,0-12 128 31,0 0-128-31,0 10 128 0,0-10-128 0,0 0-336 16,0 0-144-16,0 0-32 0,0 0-4912 0</inkml:trace>
  <inkml:trace contextRef="#ctx0" brushRef="#br0" timeOffset="15955.1">25321 5132 8191 0,'34'-13'2048'0,"-6"0"-624"0,-2 0-112 0,-3-3-432 16,-4 1-96-16,1 2-16 0,-1-2 0 0,0 4-448 15,-1 0-112-15,0 5-16 0,-1-1 0 0,-1 3-192 16,-2 3 0-16,-1 1 0 0,0 1-160 0,-1 2 160 16,-2-1-128-16,-1 4 128 0,-1 1-128 0,-1 5 512 15,-2 0 96-15,-1 3 32 0,-2 5 0 0,0 4-64 16,-2 2 0-16,0-2 0 0,-2 1 0 0,0-1-96 15,-2-1-32-15,-1 3 0 0,-1-1 0 0,-1 4-192 16,-1-1-128-16,0 4 128 0,1-1-128 0,1 1 0 0,-1 2 0 0,2 0 0 0,0 0-128 0,0 0 256 16,0-1 48-16,-1-5 16 0,0-4 0 0,-1-7-192 15,1-3-272-15,-1-1 64 0,1-1 16 0,-1-2 192 16,1-1 0-16,-1-1 0 0,-1 0 160 0,1-1 128 16,-1-1 32-16,1 1 0 0,7-7 0 0,0 0-320 46,-6 6 0-46,6-6 0 0,0 0-9344 0</inkml:trace>
  <inkml:trace contextRef="#ctx0" brushRef="#br0" timeOffset="16165.37">26215 5404 19711 0,'0'0'912'0,"0"0"-272"0,0 0-48 0,-8-5-416 32,2 3-176-32,6 2 128 0,-15-8-8976 0</inkml:trace>
  <inkml:trace contextRef="#ctx0" brushRef="#br0" timeOffset="16595.48">26554 4943 17407 0,'0'0'2352'0,"0"0"-704"0,-9 3-144 0,9-3-736 16,-10 2-160-16,0 2-32 0,3 0 0 0,7-4-448 16,-11 5-128-16,3 4 0 0,2 4 0 0,1 4 0 15,1 3 0-15,1-2-128 0,3-1 128 0,3-1 0 16,1-2 0-16,3-1 0 0,4-2 0 0,2-2-192 16,3-3 64-16,2 1 0 0,3-1 0 0,1 1 0 15,1-1 0-15,3 2 0 0,2 0 0 0,0 0 128 16,1 0 0-16,0 1 0 0,-1 1 0 0,1-2 0 15,0 1 0-15,-4 1 0 0,-6 2 0 0,-3 1 0 16,-4 0-128-16,-3 2 128 0,-3 0-128 0,-2 1 128 16,-1 0 0-16,-6 3 0 0,-3 2 0 0,-5 2 0 15,-3 2 0-15,-2 0 128 0,-1 0-128 0,-2-2 176 16,-2 1-48-16,1-2 0 0,1-1 0 0,-1-2-128 16,-1 0 0-16,2-4 0 0,-1-2 0 0,1-2 0 15,-1-2 128-15,2-3-128 0,0-2 128 0,1 0-128 16,0-1 128-16,0-5-128 0,1-1 128 0,0-3-1632 15,1-4-336-15,0-3-64 0,4-5-6304 0</inkml:trace>
  <inkml:trace contextRef="#ctx0" brushRef="#br0" timeOffset="16826.34">26812 4866 20223 0,'28'-12'2048'0,"-2"3"-624"0,0 0-112 0,1 3-688 16,1-1-144-16,-4 1-32 0,-2-1 0 0,-2-1-96 15,-2 2-32-15,2-2 0 0,-1 0 0 0,1 1-320 16,1-3-128-16,0 2 0 0,1 0 0 0,0 1 128 16,0 0-128-16,0 2 128 0,2 0-128 0,-1 1 128 31,-1 0 176-31,-1 1-48 0,-1 1 0 0,-3-1-1376 15,-2 3-288-15,-15 0-48 0,0 0-8080 0</inkml:trace>
  <inkml:trace contextRef="#ctx0" brushRef="#br0" timeOffset="19731.16">23653 6504 16895 0,'0'0'1536'0,"0"0"-464"0,0 0-96 0,0 0-624 0,0 0-128 0,0 0-32 15,3-11 0-15,2 5-192 16,3-1 144-16,2 2-144 0,2 0 128 0,0-1-128 0,1 3 0 0,0-1 0 0,0 0-176 0,0 0 176 15,0 0 0-15,0 1 0 0,0 2 0 0,-1 1 0 16,0 0 0-16,-1 1 128 0,0 2-128 0,-1 1 0 16,-1 0-128-16,-1 4 0 0,-3-1 0 0,-1 5 128 15,-1 0-128-15,-3 2 128 0,-1 3-128 0,-2 3 256 16,0-1 48-16,-2 3 16 0,-1 4 0 0,-3 2-192 16,-2 0-272-16,-1-1 64 0,-1-4 16 0,-2-3 192 15,-2-3 160-15,-2-2-32 0,1-2 0 0,-1-1-128 16,-2-2 128-16,3 0-128 0,3-4 128 0,3-1-128 15,2-1 128-15,10-4-128 0,0 0 128 0,0 0-128 16,0 0 0-16,0 0 0 0,0 0-176 0,0 0 176 16,7-10 176-16,3 1-48 0,3 1 0 0,1 1-128 15,2-1-176-15,-2 3 48 0,-1 3 0 0,-2-2 256 16,-11 4 48-16,12-2 16 0,-12 2 0 0,10 6-192 16,-10-6-272-16,9 6 64 0,-2 1 16 0,-7-7 48 15,5 11 16-15,-1 2 0 0,-2 3 0 0,1 1 128 16,-2 1 176-16,-1 1-48 0,0 0 0 0,-1 1-128 15,-2-1-176-15,2 2 48 0,0 1 0 0,-1 3 128 16,2 0 0-16,-1 0 128 0,0-2-128 0,0-1 0 16,-2 0 0-16,0-1 0 0,-1-1 0 0,-1-6 0 15,0 2-128-15,-2-3 0 0,0-3 0 0,-2 2 304 16,-1-2 64-16,-3 1 16 0,-4-6 0 0,-2-1 0 16,-3-3 0-16,0 1 0 0,-1-2 0 0,1 0-256 15,0 0 144-15,1-2-144 0,0 0 128 0,0-4-128 16,-1 1 0-16,3 1 0 0,2-2 0 0,1 2 0 15,2 0 0-15,2-3 0 0,2-2-176 0,1-2-1344 16,1-3-272-16,2-1-48 0,4-3-5520 0</inkml:trace>
  <inkml:trace contextRef="#ctx0" brushRef="#br0" timeOffset="20198.02">24016 6214 21247 0,'0'0'912'0,"0"0"-272"0,0 0-48 0,0 0-592 15,2 11 0-15,-2-11 0 0,0 0 0 0,6 10-128 16,-6-10 128-16,6 10-128 0,2 0 128 0,1-3-128 16,1 2 128-16,2 1-128 0,1 0 128 0,3 2 0 15,0-1 0-15,3 5 0 0,2 2 128 0,2 2-128 16,4 2-192-16,-5 3 64 0,-3 1 0 0,-2 3 128 16,-2-1-128-16,-1 8 128 0,-1-1-128 0,0 5 128 15,-1 2 0-15,-2-3 0 0,-1 0 0 0,-2-8 0 16,-2-1 0-16,-1 2 128 0,-2-5-128 0,0 2 0 0,-2-1-128 0,-3 4 0 0,-2-2 0 15,-3 2 256-15,-1 2 48 0,-5 1 16 0,-5 2 0 16,-4-1-192-16,-4 1 0 0,-2-3 0 0,-1-7 0 0,-4-2 128 16,1-4 0-16,2-3 0 0,2 0 0 0,2-5 0 15,1-1 0-15,3 0 0 0,2-4 0 0,1-2-304 32,2-2-64-32,4 0-16 0,0-3 0 0,3-1-1024 15,0-1-192-15,11 1-64 0,0 0 0 0,-5-8-864 16,2 0-176-16,3 8-48 0,3-9-1408 0</inkml:trace>
  <inkml:trace contextRef="#ctx0" brushRef="#br0" timeOffset="64244.86">25111 6597 16639 0,'5'-17'1536'0,"0"3"-464"0,-1 2-96 0,-1 2-464 16,-2 1-112-16,-1 9-16 0,0 0 0 0,3-9-192 15,-3 9-64-15,0 0 0 0,0 0 0 0,0 0 256 16,0 0 64-16,0 21 0 0,0 3 0 0,0 9-448 16,0 3 0-16,0 2-224 0,0 0 80 0,0-1 144 0,-2-2 176 0,2 3-48 0,-1 1 0 0,0 2-128 15,0 2 0-15,1 0 0 0,0-1 0 0,1 0 0 31,0-2 0-31,2-3 0 0,-2-6 0 0,0-5-384 32,1-4-96-32,0-2-32 0,1 2-8704 0</inkml:trace>
  <inkml:trace contextRef="#ctx0" brushRef="#br0" timeOffset="64792.4">25424 6530 25599 0,'14'-2'1328'0,"-1"0"-400"0,-1-1-80 0,-2-1-464 15,-1-1-112-15,2 1-16 0,-1 0 0 0,-1 2-256 16,2-2 0-16,-1 2 0 0,1 4 0 0,-1 2 0 16,1 2 0-16,-1 1 0 0,0 4 0 0,0 4 0 15,-1 0-144-15,-1 6 16 0,-2 5 0 0,1 4 128 16,-2 4 0-16,-1-3 0 0,-2 2 0 0,-2-4 0 16,-1-1 0-16,-2 4 0 0,-1-2 0 0,-1 2 0 15,-1 2 0-15,-2 1 0 0,0 1 0 0,0 0 0 0,-1 2 0 16,0-3 128-16,-1-2-128 0,-1-3 0 0,-1-3-128 0,1-2 0 0,-1-4 0 0,0-3 128 15,0-4 176-15,3-1-48 0,2-4 0 0,0-2-128 16,7-7 128-16,0 0-128 0,0 0 128 0,0 0-128 16,0 0 0-16,0 0 0 0,0 0-176 0,0 0 176 15,0 0-128-15,7-9 128 0,3-3-128 0,2 3-112 16,1 0-16-16,2-3 0 0,4-1 0 0,0-3 64 16,2-2 0-16,3 2 0 0,0 5 0 0,2-2 192 15,0 4 0-15,2 1 0 0,1-3 0 0,-1 2 0 16,2 0 0-16,-1 5 0 0,-3 5 0 0,-3 6 0 15,0 2-144-15,-4 3 144 0,-2 0-128 0,-1 1 128 16,-3 2 0-16,0-2 128 0,-1 2-128 0,-2 0 320 16,-2-3 0-16,0 1 0 0,-3-1 0 0,0-2-144 15,-2 1-48-15,-3-11 0 0,0 0 0 0,2 10-128 47,-2-10 0-47,0 0 0 0,0 0-11824 0</inkml:trace>
  <inkml:trace contextRef="#ctx0" brushRef="#br0" timeOffset="69552.39">26206 6398 22015 0,'0'0'1536'0,"0"0"-464"0,0 0-96 0,1-11-624 16,-1 11-128-16,0 0-32 0,0 0 0 0,4-6-192 15,-4 6 144-15,0 0-144 0,0 0 128 0,5 13-128 16,-1 4 0-16,2 13 0 0,0 14-176 0,2 12 48 15,0 10 0-15,0 0 0 0,-1 3 0 0,1-1 0 16,-1 1 0-16,1 3 0 0,-1 2 0 0,2 4-368 16,2-1-64-16,-1-8-16 0,1-15 0 0,-1-10-512 15,1-9-96-15,0-7-32 0,2-8 0 0,2-4-1120 16,-1-5-224-16,-1-9-64 0,-2-7-2112 0</inkml:trace>
  <inkml:trace contextRef="#ctx0" brushRef="#br0" timeOffset="70716.25">28911 3170 15103 0,'0'0'1536'0,"-9"3"-464"0,9-3-96 0,-10 0-624 15,1 1-128-15,-1 4-32 0,3-1 0 0,-1 2-192 16,-1 2 0-16,0 5 0 0,-1 7 0 0,0 5 0 16,0 3 0-16,-2 9 0 0,-1 7-160 0,-2 7 160 15,1 4 0-15,1-4 0 0,0-12 0 0,0-5 0 16,1-6 0-16,2 0 128 0,-1-5-128 0,2-3 0 16,1-2 0-16,3-2 0 0,3-2 0 0,0-2 176 15,2-2-48-15,0-10 0 0,0 0 0 0,0 0 160 16,0 0 32-16,0 0 0 0,0 0 0 0,9 5-64 15,-9-5 0-15,13-2 0 0,2-3 0 0,0-3-96 16,1-5-32-16,2 2 0 0,2-2 0 0,1-1-128 16,0-1 0-16,1 2 0 0,1 2 0 0,2-1 0 15,0 2 0-15,1 0 0 0,1 3-176 0,1 1 176 16,-1 2-128-16,2 1 128 0,-3 0-128 0,-1 2 128 16,-2-5 0-16,-1 5 128 0,-2-3-128 0,-2 2 0 15,-2-1 0-15,-2 0 0 0,-2 1 0 0,-2-1-1008 31,-10 3-272-31,11-4-48 0,2-14-6432 0</inkml:trace>
  <inkml:trace contextRef="#ctx0" brushRef="#br0" timeOffset="70963.53">29082 3479 26367 0,'0'46'1120'0,"0"-7"-336"0,0-5-64 0,1-6-576 15,1-2-144-15,-1 2 0 0,0-5 0 0,1 1 0 16,-2-1 0-16,0 1 0 0,0-1-176 0,0 0 176 16,0 0 0-16,1-2 0 0,3-3 0 0,1 0 0 15,1-4-128 1,1-2 128-16,0-1-128 0,-7-11-880 0,7 7-160 0,-7-7-48 0,13 0 0 15,-1-5-352-15,-1-4-80 16,-1-3-16-16,-1-2-6192 0</inkml:trace>
  <inkml:trace contextRef="#ctx0" brushRef="#br0" timeOffset="71316.31">29195 3016 24831 0,'17'13'304'0,"-1"-1"-96"0,1-2-16 0,0 2 160 16,1-3 32-16,0 3 0 0,2 1 0 0,1 0-384 15,0 1 0-15,1 5 0 0,0 0-128 0,2 5 128 16,-1-1 0-16,2 10 0 0,0 8 0 0,-1 9 0 15,2 6 0-15,2-1 128 0,-1-2-128 0,0-1 0 16,1-1 0-16,-5 1 0 0,-4 0-128 0,-5 3 128 16,-4-3 0-16,-3 2 0 0,-5 2 0 0,-4-1 0 15,-3-1-128-15,-7-4 128 0,-6-8-128 0,-7-7 128 16,-5-5 0-16,-4-1 128 0,-4-3-128 0,-3-2-192 31,-4-1-96-31,1-9-32 0,-3-5 0 0,-1-3-3776 16,-2-2-768-16,-7-13-160 0,-10-13-160 0</inkml:trace>
  <inkml:trace contextRef="#ctx0" brushRef="#br0" timeOffset="91831.58">30154 3174 16639 0,'-19'1'2048'0,"6"-1"-624"0,4 0-112 0,9 0-640 16,0 0-128-16,0 0-32 0,0 0 0 0,0 0-192 16,0 0-64-16,0 0 0 0,0 0 0 0,0 0-96 15,0 0-32-15,0 0 0 0,12 1 0 0,1 2 112 16,1-2 16-16,2 2 0 0,1 0 0 0,0-1-112 15,0 1-16-15,1-1 0 0,2 1 0 0,-1 0-128 16,1 1 128-16,1-3-128 0,1 0 128 0,1-1-128 16,1-1 0-16,1 0 0 0,1 1 0 0,0-3 0 15,0 0 0-15,1 2 0 0,0 0 0 0,1-1 0 16,-1 2 128-16,1 0-128 0,-2-1 128 0,-2 0-128 16,0-1 128-16,-5 1-128 0,-3 0 128 0,-4 1-128 15,-12 0 0-15,0 0 0 0,0 0 0 0,0 0 0 16,0 0 0-16,0 0 0 0,0 0 0 0,-5 13 0 15,-4 0 0-15,-3 3 0 0,-4 2 0 0,-3 1 0 16,-4 4 0-16,0 4 0 0,-1 6 0 0,1 4 0 16,-2 4 0-16,0-2 0 0,2-1 0 0,0-2 0 0,-2-1 0 15,3-2 0-15,2-3-176 0,1-3 176 0,0 1 0 16,4-5 128-16,0 1-128 0,4-2 0 16,-1 0 0-16,1-1 0 0,2 0-128 0,1-2-464 15,2 0-96-15,-2-1-16 0,-1-3 0 0,0 1-400 31,0 0-96-31,1-5-16 0,8-11-7392 0</inkml:trace>
  <inkml:trace contextRef="#ctx0" brushRef="#br0" timeOffset="92397.51">31073 3309 18943 0,'-15'32'1024'0,"2"-1"-320"0,-1 2-48 0,-2 0-656 16,1 3 0-16,-1-4 0 0,1-2 0 0,-1-2 0 15,-1-2 128-15,1 1 0 0,1 0 0 0,-1 2-128 16,-1 1 0-16,3 0 0 0,1 0 0 0,2 3 0 16,1-5 0-16,2 4 0 0,1 0 0 0,2-2 0 15,1 0 0-15,2-1 0 0,2-2-176 0,1-2 176 16,2-1-128-16,1-4 128 0,1-3-128 0,1-4 128 0,1-2 0 0,1-1 128 0,-1-1-128 0,3-1 0 16,-1 1 0-1,1-2 0-15,1-5 0 0,-1 0 128 0,0-2-128 0,1-2 128 0,-11 2-128 0,13-2 0 16,-1-1 0-16,-2 1 0 0,-10 2 0 0,0 0 176 15,10-2-48-15,0-3 0 0,-10 5 0 0,9-9 160 16,-3-1 32-16,-1-2 0 0,1-1 0 0,-2-2 96 16,-2 0 32-16,-1-3 0 0,1 2 0 0,-2 0-160 15,0-1-32-15,-2 0 0 0,0-1 0 0,-2 0-96 16,-1-2-32-16,-2 2 0 0,1 1 0 0,-1 3 64 16,-1-2 0-16,-1 4 0 0,-1 3 0 0,-1 3-192 15,0 1 0-15,-1 1 0 0,0 1 0 0,0 2 0 16,1-1 0-16,-1 1 0 0,2 1 0 0,-1 1 0 31,-1 1 0-31,2-1 0 0,1 0-176 0,9-1-368 16,-9 2-80-16,9-2-16 0,-8 4 0 0,8-4-768 15,-7 7-144-15,7-7-48 0,-2 12 0 0,2-1-1120 16,0 0-224-16,0-11-64 0,0 0-1344 0</inkml:trace>
  <inkml:trace contextRef="#ctx0" brushRef="#br0" timeOffset="92674.19">31444 4041 20479 0,'0'-9'0'0,"0"9"0"0,-1-9 0 0,1 9-464 16,0 0-96-16,0 0-16 0,-1-11 0 0,1 11-1120 15,0-10-224-15,0-1-64 0,0 1-3296 0</inkml:trace>
  <inkml:trace contextRef="#ctx0" brushRef="#br0" timeOffset="93198.37">31880 3222 21247 0,'0'0'912'0,"0"0"-272"0,-9 4-48 0,9-4-368 0,-11 4-80 0,2 0-16 15,1 1 0-15,8-5 0 0,-10 8 0 0,2 0 0 0,2 1 0 0,0 1-128 16,1 1-272-16,0 0 64 0,1 1 16 0,0 1 192 15,1 0 0-15,5-1 0 0,4-2 0 0,5 2 0 16,3-5 0-16,0 3 0 0,2 3 0 0,1 1 0 16,-1 2 160-16,1-2-32 0,1-1 0 0,0-1 208 15,0-1 48-15,2-1 0 0,-1-1 0 0,1-4-160 16,1 2-32-16,-2 2 0 0,1 3 0 0,-2 2-192 16,-1 3-256-16,-1-1 48 0,-2-3 16 0,-2 0 192 15,0-2 0-15,-5 1 0 0,-1 0 160 0,-2 1-160 16,-4 0 0-16,-2 0 0 0,0 0 0 0,-4 0 0 15,0 0-176-15,-3 3 48 0,-3 1 0 0,-4 2 128 16,-1 2-128-16,-1-1 128 0,0 1-128 0,-2 1 128 16,0-1 0-16,-3 2 128 0,1 1-128 0,0-1 0 15,-1 0 0-15,-2-2 0 0,-1-4 0 0,-2-2 176 16,1-4-48-16,1 0 0 0,1-2 0 0,2-3-128 16,1 2-176-16,2-6 48 15,3-4 0-15,4-4-720 0,1-3-144 0,4-3-32 0,3-2 0 0,4-3-1328 16,1-3-272-16,3-3-48 0,0-6-3232 0</inkml:trace>
  <inkml:trace contextRef="#ctx0" brushRef="#br0" timeOffset="93453.61">32041 3153 21247 0,'0'0'1936'0,"0"0"-576"0,12-4-112 0,-1 1-736 0,-1 1-160 0,2-2-32 0,2 0 0 0,2 0 64 16,1-1 0-16,2 1 0 0,2-3 0 0,1 1 0 15,2-1 0-15,2 4 0 0,1-4 0 0,3 2-384 16,1 0 0-16,-2-1 0 0,-3-1-128 0,-1-3 128 16,-3 1 176-16,-2 0-48 0,-2-1 0 0,-2-1-128 31,-2 1-272-31,-2 1 64 0,-2 1 16 0,-1 0-1856 15,-1 0-352-15,-8 8-80 0,0 0-6992 0</inkml:trace>
  <inkml:trace contextRef="#ctx0" brushRef="#br0" timeOffset="94449.13">29095 5098 24831 0,'4'11'512'0,"0"-1"-160"0,-4-10-32 0,2 12-96 0,-2-12-32 0,3 11 0 0,-3 0 0 0,0 1-192 15,0-12 0-15,-4 13 0 0,-1-2-160 0,-3 1 160 16,-1 1 0-16,-1-1 0 0,-2 1 0 0,-1 1 0 16,-2 1-128-16,1-1 128 0,2 0-128 0,1-1 128 15,0 2 176-15,2-5-48 0,3 1 0 0,-1-1 112 16,2-2 16-16,5-8 0 0,-1 10 0 0,1-10-256 15,0 0 144-15,5 9-144 0,-5-9 128 0,10 6 0 16,-10-6 0-16,13 2 0 0,0-2 0 0,0-1-128 16,-1 0 0-16,5-1 0 0,1 0-176 0,3-2 176 15,1 0 0-15,-1 1 0 0,-1 1 0 0,-3 0 0 16,-3 1 0-16,0 0 128 0,1 1-128 0,-2-3 0 16,-2 2 0-16,2 2 0 0,-1 2-128 0,0 1 128 15,0 1 0-15,-2 1 0 0,1 5 0 0,-2 0-128 16,-2 3 0-16,0-1 0 0,-2 2 0 0,-1-2 128 15,0 2 176-15,-3 0-48 0,-1 0 0 0,-2 2-128 16,-2-1 0-16,-1 5 0 0,-3 1-176 0,-1 5 48 16,-2 1 0-16,-2-4 0 0,-2-3 0 0,-4-3-464 15,0-1-96-15,-5-3-16 0,-3-1 0 0,-4-1 704 16,-3-2 0-16,0-1 0 0,1-2 0 0,1-2 0 16,0-1 0-16,4-1 0 0,3-3-128 0,3-2-832 15,2 0-144-15,3-3-48 0,3-5 0 0,2-1-2192 16,2-2-448-16,1-8-96 0,1-7-288 0</inkml:trace>
  <inkml:trace contextRef="#ctx0" brushRef="#br0" timeOffset="94638.84">29151 5045 21503 0,'27'-17'1328'0,"-3"1"-400"0,-3 0-80 0,-2 2-624 31,1-3-224-31,-1 0 144 0,0 2-144 0,0-4-1344 16,0 1-368-16,-1 1-64 0,-1 1-6464 0</inkml:trace>
  <inkml:trace contextRef="#ctx0" brushRef="#br0" timeOffset="94949.47">29403 4760 16639 0,'21'37'1840'0,"-1"1"-560"0,1 1-96 0,1 4-848 15,1 1-160-15,1 1-48 0,5-1 0 0,2-1-128 16,3 0 128-16,-4-1-128 0,-5-3 128 0,-3-1 112 0,-4-2 16 0,-2 10 0 15,-3 10 0-15,-2 8-256 0,-4 7-256 0,0-5 48 0,-3-9 16 16,-2-6-160-16,1-7-32 0,-4-1 0 0,-3-1 0 0,-4-2 672 16,-2-1 128-16,-5 4 32 0,-4 4 0 0,-5 4 256 15,-3 4 48-15,-7-9 16 0,-6-9 0 0,-7-7-64 16,-6-6 0-16,6-2 0 0,4-2 0 0,6-1-704 47,1-1 0-47,5-2 0 0,-27-10-11296 0</inkml:trace>
  <inkml:trace contextRef="#ctx0" brushRef="#br0" timeOffset="111760.83">30420 5141 16639 0,'0'0'1632'0,"0"0"-480"0,0 0-112 0,0 0-368 0,0 0-80 0,0 0-16 0,0 0 0 0,4 11-304 15,-2-1-64-15,-1 0-16 0,-1 1 0 0,-1 1 112 16,-1 1 16-16,-2 1 0 0,-2 2 0 0,0 3-112 15,-1-1-16-15,0 5 0 0,-3 3 0 0,1-2-48 16,0 4-16-16,1 0 0 0,1 2 0 0,0 0-128 16,1 2 0-16,0-1 0 0,1-1 0 0,0 0 288 15,0 0 32-15,-1-4 0 0,3-6 0 0,-1-5-112 16,0-6-16-16,0 2 0 0,0-2 0 0,4-9-192 16,-7 10 0-16,2-2 0 0,5-8 0 0,0 0 0 15,-6 7 144-15,6-7-144 0,0 0 128 0,0 0-128 16,-2 10 0-16,2-10 0 0,0 0 0 0,0 0 0 15,2 11 0-15,-2-11 0 0,0 0-176 0,6 7 176 16,-6-7 0-16,0 0 0 0,11 4 0 0,-11-4 0 16,0 0 0-16,13 0 0 0,0-4 0 0,0 2 0 15,1-5 0-15,2 1 128 0,-1-3-128 0,4 1 128 16,-1-4-128-16,1 3 128 0,1 0-128 0,-1 2 0 16,1 1 0-16,1-3 0 0,0 0-128 0,1-2 128 15,0-1 0-15,0-1 128 0,0 0-128 0,1 0 0 0,-1 0 0 16,-1-2 0-16,-2 2-128 0,-1 0-112 15,-1-2-16-15,-2 2 0 0,-4 0 0 0,-3 0-352 16,-1 0-80-16,-1 3-16 0,1 2 0 0,1 3-352 31,-8 5-80-31,10-6-16 0,4-13-7616 0</inkml:trace>
  <inkml:trace contextRef="#ctx0" brushRef="#br0" timeOffset="112061.3">30603 5317 26367 0,'-3'29'512'0,"0"1"-160"0,2 1-32 0,-1 3-192 15,1 3-128-15,0-1 128 0,-2 2-128 0,1 0 0 16,-2-1 0-16,0-1 0 0,0-5 0 0,-1-2 176 16,-1-3-48-16,1-2 0 0,0 0 0 0,-2-1-304 15,1 1-64-15,1-5-16 0,-1 2 0 0,3-1-704 16,-1-1-160-16,1-4-32 0,0 0 0 0,2-4-304 16,1-11-64-16,0 0-16 0,0 0 0 0,0 0-912 15,0 0-192-15,-5-8-48 0,1-4-1280 0</inkml:trace>
  <inkml:trace contextRef="#ctx0" brushRef="#br0" timeOffset="112544.67">30976 5225 11519 0,'-7'15'608'0,"0"2"-176"0,-1 1-48 0,0 2 0 16,-1 0 0-16,1 2 0 0,1 4 0 0,0 1-384 15,-1 3 0-15,2 4 0 0,0 1 0 0,1 3 128 16,0 4-128-16,1-6 128 0,0-4-128 0,2-4 240 16,-1-2-48-16,3-5 0 0,1-1 0 0,2-1-48 15,1-6-16-15,1 2 0 0,2-2 0 0,-1-2-128 16,2 0 0-16,0-1 0 0,1-2-176 0,0-1 176 15,0-2 176-15,2-1-48 0,0-2 0 0,1 1-128 16,1-3 0-16,1-1 0 0,1-2 0 0,0-2 192 16,2-2 0-16,2-2 0 0,-1-3 0 0,1-1-192 15,1-2-272-15,1-1 64 0,0-2 16 0,1 0 192 16,1-2-144-16,-2-5 144 0,-1-3-128 0,-3-5 128 16,-2-2 0-16,-2 0 0 0,-4-2 0 0,-2 3 736 15,-3-2 176-15,0 1 48 0,0 2 0 0,-2 0-112 16,1 2-16-16,-2 1 0 0,-2 4 0 0,-2 1-704 0,-1 2-128 15,-1 3 0-15,0 5-128 0,-2 2 256 16,0 1 48-16,-2 0 16 0,-3 2 0 0,-3-3 144 0,0 1 48 0,-1 1 0 0,1 1 0 0,0 0-576 31,0-2-96-31,1 3-32 0,3 2 0 0,-1 5-608 16,2-4-128-16,0 5-32 0,10 1 0 0,-9 3-704 16,0 1-160-16,9-4-32 0,-8 6-3904 0</inkml:trace>
  <inkml:trace contextRef="#ctx0" brushRef="#br0" timeOffset="113078.68">31512 5182 14591 0,'-10'6'1632'0,"1"1"-480"0,-1-1-112 0,4 1-320 15,-1-1-64-15,7-6-16 0,-7 8 0 0,7-8-96 16,-8 8-32-16,8-8 0 0,0 0 0 0,-7 8 0 15,7-8 0-15,0 0 0 0,-4 9 0 0,4-9-256 0,0 0-48 16,2 10-16-16,-2-10 0 0,5 9-48 0,-5-9-16 0,10 9 0 0,2-2 0 0,0-2 0 16,1 2 0-16,1-3 0 0,2 3 0 0,1 1-128 15,1 3 0-15,0-1 0 0,1 3-176 0,-1 1 176 16,-1 1 0-16,0 2 128 0,1 2-128 0,0 2-128 16,0 1-112-16,-2 3-16 0,-3 4 0 0,-1 1 64 15,-3 2 0-15,-4-3 0 0,-2-3 0 0,-5-4-160 16,-1-2-32-16,-4-1 0 0,-3 1 0 0,-3 1 384 15,-3-3 128-15,2 0 0 0,1-1 0 0,0-1 160 16,1-2 32-16,-1 1 0 0,-2-2 0 0,0-2 192 16,-2 0 64-16,0-1 0 0,0-1 0 0,-1-1-416 15,-2 0-160-15,2-3 128 0,1-1-128 0,0-1 0 16,1-1 0-16,1-4 0 0,0-2 0 0,1-1-176 31,0-2-112-31,1-2-32 0,0-3 0 0,1-1-1280 31,0-1-256-31,3-2-48 0,4-37-6928 0</inkml:trace>
  <inkml:trace contextRef="#ctx0" brushRef="#br0" timeOffset="113360.6">31702 4994 20991 0,'0'0'1424'0,"0"0"-416"0,14-1-96 0,-1-1-272 0,-2 2-48 0,1 0-16 0,0-1 0 0,-2 0-144 16,1-1-48-16,-1 0 0 0,0-1 0 0,1-1-192 16,-2 2-64-16,0-4 0 0,-9 6 0 0,12-1-128 15,-2-3 0-15,-10 4 0 0,12-4 0 0,-2 0 0 31,-10 4-176-31,12-4 48 0,-1 2 0 0,-11 2-672 32,11-2-128-32,0 1-32 0,14-8-9440 0</inkml:trace>
  <inkml:trace contextRef="#ctx0" brushRef="#br0" timeOffset="113945.4">32062 5128 20479 0,'-8'14'608'0,"1"1"-176"0,-1-1-48 0,0 2-384 15,-1-1 0-15,0 5 0 0,1 2 0 0,0 3 0 16,-1 1-224-16,2 3 32 0,4 2 0 0,-1 2 192 0,1 0 0 0,3 3 0 0,3 0 0 16,2 3 0-1,0-2 0-15,3-3 0 0,1-6 0 0,0-2 0 0,2-3 0 0,-1-3 0 16,0-3 0-16,1-2 0 0,-1-2-144 0,2 0 144 0,0-4-128 0,0-1 128 16,-1 0 0-16,1-2 128 0,-3-1-128 0,-9-5 128 15,9 4-128-15,-9-4 128 0,0 0-128 0,11 0 272 16,-11 0-16-16,0 0 0 0,10-4 0 0,-2-4-256 15,-3 1 0-15,2-2 0 0,2-1 0 0,1 1 208 16,1-1-16-16,2-2 0 0,1-1 0 0,3-1 208 16,1-2 48-16,0-1 0 0,2-4 0 0,0-2-448 15,-2-2 0-15,0-1 0 0,-1-1 0 0,-3-1 240 16,1-2-48-16,-4 2 0 0,0 0 0 0,-3 2 368 16,-2 0 64-16,-1 1 16 0,-1 0 0 0,-1 2-64 15,-2 0 0-15,-2 0 0 0,-3 1 0 0,-2 3-48 16,-4-3-16-16,0 1 0 0,-4-4 0 0,-3 0 160 15,-2-1 32-15,-1 3 0 0,-4 2 0 0,-1 2-256 16,-2 1-64-16,1 5 0 0,-2 5 0 0,1 4-144 16,0 4-48-16,2 4 0 0,2 3 0 0,0 5-192 15,2-2 0-15,3 3 0 0,1 0 0 0,2 0 0 16,0 0-160-16,2-1 32 0,3 0 0 0,1-2-928 16,1 0-176-16,1 1-48 0,3-1 0 0,2 2-1168 15,1 1-240-15,2-4-64 0,-1-9-7392 0</inkml:trace>
  <inkml:trace contextRef="#ctx0" brushRef="#br0" timeOffset="119650.19">29013 6584 12799 0,'-9'21'912'0,"0"1"-272"0,-2 1-48 0,0 1-320 16,-3 1-64-16,-1 1-16 0,-2-1 0 0,-1 0-192 0,-2-1 144 0,2 3-144 15,0 1 128-15,-1 2-128 0,0 2-176 0,2 0 48 0,1 2 0 0,2 1 304 16,1-1 64-16,4 1 16 0,3 3 0 0,4 1-256 16,1-2-160-16,3-5 32 0,3-4 0 0,2-5 128 15,2-3-128-15,1-3 128 0,3-2-128 0,2-2 128 16,-1 0 0-16,4-2 128 0,3-2-128 0,3-1 0 15,1-2 0-15,2-2 0 0,3-1 0 0,1-2 272 16,2-1-16-16,-3-1 0 0,-3-4 0 0,-3-1 64 16,-4 0 0-16,-1-1 0 0,-5 1 0 0,-2-1-64 15,-4 1 0-15,-2-2 0 0,-2-1 0 0,-4 0 256 16,-1-2 64-16,-3 1 0 0,-4-1 0 0,-2 2 0 16,-3-4 0-16,-8 2 0 0,-7-1 0 0,-7-5-416 15,-5 0-160-15,2 1 128 0,1 2-128 0,2 1 128 16,1 0-128-16,2 4 128 0,-1 5-128 0,2 4 0 15,-1 4 0-15,4 2 0 0,3 1 0 0,3 1 0 32,1 2-320-32,4-4 48 0,3 0 16 0,2-6-976 0,2-4-192 0,10 4-48 0,-3-11 0 0,6 0-2192 15,2-2-448-15,4-4-96 0,4-4-16 0</inkml:trace>
  <inkml:trace contextRef="#ctx0" brushRef="#br0" timeOffset="120017.11">29192 6333 14079 0,'10'-2'1632'0,"0"2"-480"0,1 2-112 0,-11-2-208 16,12 2-64-16,-2 2 0 0,-1 1 0 0,-9-5-256 16,9 10-48-16,2 1-16 0,-1 5 0 0,1 0-192 15,0 2-64-15,2 7 0 0,0 6 0 0,2 8-48 16,0 0-16-16,1 4 0 0,0 0 0 0,-2 2-128 16,0 0 0-16,2 2 0 0,-2 0 0 0,1 3 0 15,-1 0 128-15,0 5-128 0,-2 4 128 0,-2 5-128 16,0-2 0-16,-4-2 0 0,-3-9-176 0,-3-5 176 15,-2-3 0-15,-4-3 0 0,-6 2 0 0,-3 0 0 16,-5-1 0-16,-4 2 128 0,-3 0-128 0,-4 2 128 31,-4 0-128-31,-2-6 128 0,-1-5-128 0,1-5-1568 0,-4-6-384 0,-7-4-80 16,-8-5-5840-16</inkml:trace>
  <inkml:trace contextRef="#ctx0" brushRef="#br0" timeOffset="124870.07">30855 6590 18431 0,'-5'-10'2144'0,"5"10"-640"0,-9-6-128 0,-2 2-848 16,1 0-160-16,-1 3-48 0,0 1 0 0,-1 1-144 15,0 0-48-15,-2 5 0 0,-3 1 0 0,-3 4 0 16,0 1 0-16,-3 2 0 0,1 3 0 0,-1 2 64 16,-1 1 0-16,3 0 0 0,2-1 0 0,1-1-64 15,-1 1 0-15,4-5 0 0,2 2 0 0,2-3-128 16,2 0 0-16,3 0 0 0,2-2-176 0,1 0 352 16,3-11 64-16,0 12 16 0,3-2 0 0,2 0 192 15,0 0 64-15,3-3 0 0,2 1 0 0,2-1-208 16,1-2-48-16,3 2 0 0,3-2 0 0,5 0-256 15,2 0 160-15,0 2-160 0,1 0 128 0,1 3-128 16,-1-1 0-16,-2 2 0 0,-6 3-176 0,-2 1 176 0,-2 2 176 0,-4 1-48 0,0 3 0 0,-3 3-128 16,-2-1-176-16,-2 5 48 0,-3 2 0 15,-2 2 128-15,-1 2 0 0,-4-3 0 0,-3-3 0 0,-1-5-336 16,-3-1-48-16,-4-3 0 0,-4-1 0 0,-5-1 112 16,-3 0 16-16,0-2 0 0,-1 2 0 0,0-4 0 15,1 2 0-15,1 0 0 0,1-2 0 0,1-1 0 31,0 0 0-31,2-4 0 0,5-3 0 0,0-8-768 32,2-1-160-32,3-5-32 0,-3-44-8208 0</inkml:trace>
  <inkml:trace contextRef="#ctx0" brushRef="#br0" timeOffset="125147.38">30836 6556 22015 0,'13'-6'1328'0,"-2"3"-400"0,1-1-80 0,-2 1-320 15,1-2-64-15,-1 1-16 0,2 0 0 0,0 0-304 16,0-1-144-16,-1 1 128 0,0 0-128 0,-1-2 0 16,-2 0 0-16,-8 6 0 0,10-1 0 0,-10 1-1552 31,11-3-192-31,-11 3-48 0,15-4-7264 0</inkml:trace>
  <inkml:trace contextRef="#ctx0" brushRef="#br0" timeOffset="125486.82">31233 6510 24319 0,'-15'7'1728'0,"0"0"-512"0,1 4-96 0,-2 1-592 16,1-2-112-16,-1 4-32 0,0 5 0 0,1-2-256 16,-1 2-128-16,3 2 128 0,0 1-128 0,1-2 0 15,0 2 0-15,3-3 0 0,3 0 0 0,2-5 0 16,0 2 0-16,4-3-224 0,3 1 80 0,2 2 144 15,1-3 0-15,3 1 0 0,4 2 0 0,3-1 0 16,2 1-128-16,5 0 128 0,3-2-128 0,4 0 128 16,2-1 0-16,-1 2 0 0,-3-1 0 0,-2 0 0 15,-1 1 0-15,-4 0 128 0,-3 1-128 0,-3 0 0 16,-2-1 0-16,-2 5 0 0,-2 2-128 0,-2 3 128 16,-2 1 0-16,-1-1 128 0,-3-2-128 0,-2-1 0 15,-2 0 0-15,-1-1 0 0,-1-4-128 0,0-1 128 16,-2-2 176-16,-1-1-48 0,-1 0 0 0,0 0 0 15,-1 0 0-15,-1-1 0 0,0 0 0 0,-2-4-128 16,-1-1-176-16,-2 0 48 0,-4-2-12032 0</inkml:trace>
  <inkml:trace contextRef="#ctx0" brushRef="#br0" timeOffset="125747.25">31318 6562 21759 0,'16'-6'1728'0,"-1"-1"-512"0,0 1-96 0,-1-1-176 16,0 1-48-16,2-1 0 0,1-1 0 0,1-1-96 15,0 0-32-15,2-1 0 0,1-1 0 0,1-1-400 16,1 1-96-16,0-2-16 0,-1 0 0 0,0 0-256 15,-1-2 0-15,0 1 0 0,-1 1 0 0,0 0 160 32,-2 0-32-32,-5 1 0 0,-6 0 0 0,-6 2-2704 0,-5-1-560 0,-4 1-96 0,-3 0-7216 0</inkml:trace>
  <inkml:trace contextRef="#ctx0" brushRef="#br0" timeOffset="131076.1">23483 7802 14847 0,'11'4'1328'0,"2"-4"-400"0,3 1-80 0,2-1-416 16,2-1-96-16,6 1-16 0,6 0 0 0,6 0-320 15,5-3-128-15,0 1 0 0,0-3 0 0,2-3 128 16,-2-3 0-16,10 0 128 0,11-4-128 0,10-2 0 15,7-2 0-15,3-1 0 0,-1 2 0 0,0-3 0 16,1 1 0-16,7 4 0 0,7 2 0 0,6 3 0 16,6 2 0-16,3 1 0 0,3 0-128 0,4 0 128 15,1 0 0-15,5 3 0 0,1 1 0 0,2 2 0 0,3-1-128 0,2 3 128 0,2 3-128 0,1 1 128 16,1 1 0-16,3 1 0 0,2 3 0 0,3-2 0 16,2 2 0-16,1-1 128 0,5 0-128 0,1-2-128 15,3 1-112-15,4-6-16 0,3-4 0 0,5-6 256 16,2-4 0-16,0 0 0 0,-1 0 160 0,0 0-160 15,-2-1 0-15,2 1 0 0,-3-2 0 0,-1 2 128 16,0-2 0-16,-2 2 0 0,1 1 0 0,0 3-128 16,-2-3-272-16,1 3 64 0,2 0 16 0,0 0 192 15,0 1 0-15,-3 0 0 0,-2-1 160 0,-3 0-160 32,-2 0 128-32,-4 0-128 0,-3-2 128 0,-1 1-704 15,-3-1-160-15,-4 0-32 0,-4 3 0 0,-4 1-608 16,-2 3-128-16,-11-2-32 0,-10 2 0 0,-10 1 832 15,-9-2 144-15,-6 4 48 0,-6 1 0 0</inkml:trace>
  <inkml:trace contextRef="#ctx0" brushRef="#br0" timeOffset="156630.68">23764 9190 9471 0,'0'0'2240'0,"-2"-9"-656"0,2 9-144 0,-2-9-688 15,2 9-144-15,0 0-32 0,0 0 0 0,0 0-400 16,0 0-176-16,0 0 128 0,0 0-128 0,0 0 0 16,5 11 0-16,-1 6 0 0,0 6 0 0,2 6 0 15,-3 3 0-15,3 2 0 0,-1 1 0 0,0 2 128 16,0-1 160-16,0 2 32 0,1 3 0 0,-1 0 96 16,-1 2 32-16,1 2 0 0,2-1 0 0,-1 3-256 15,2-3-64-15,-2-3 0 0,1-7 0 0,-1-6 0 16,0-3 0-16,-1-4 0 0,-1-4 0 0,-2-1-128 0,1-6 0 0,-3 0 0 0,0-10-176 0,-3 12 176 47,3-12 0-47,-4 11 0 0,-6-18-8528 0</inkml:trace>
  <inkml:trace contextRef="#ctx0" brushRef="#br0" timeOffset="157025.53">23896 9055 21503 0,'0'0'1840'0,"5"-7"-560"0,-5 7-96 0,7-7-800 15,-1 0-144-15,-6 7-48 0,8-8 0 0,0 2-192 16,-2-1 0-16,2 3 0 0,0-2-160 0,1 2 160 15,0 0 0-15,2 1 128 0,0 2-128 0,2 0 0 16,0 1-240-16,2 2 48 0,2 4 0 0,1 1 192 16,1 4 160-16,2 1-32 0,0 3 0 0,0 5-128 15,0 1-176-15,4 5 48 0,-2 4 0 0,1 2 128 16,0 5 0-16,-3 2 0 0,-4-1 0 0,-2 3 0 16,-5 2 0-16,-1-3 128 0,-1 0-128 0,-2-2 0 15,0-2-128-15,-2 3 0 0,-3 2 0 0,-1 2 128 0,-1 0 176 16,-2 1-48-16,-2-1 0 0,-3 0 112 0,-1 2 16 0,-6-9 0 15,-5-2 0-15,-6-4-112 0,-4-4-16 16,-6 3 0-16,-4 1 0 0,-3 1 0 0,-4 2 0 0,0 0 0 0,1 3 0 0,2 0-128 31,0-1 0-31,1-3 0 0,1-6-176 0,0-5-1232 16,1-5-256-16,1-8-64 0,1-9-7808 0</inkml:trace>
  <inkml:trace contextRef="#ctx0" brushRef="#br0" timeOffset="182373.76">24945 8999 3583 0,'0'0'304'0,"0"0"-96"0,0 0-16 0,0 0 624 16,0 0 112-16,0 0 32 0,0 0 0 0,0 0 48 15,0 0 16-15,0 0 0 0,0 0 0 0,0 0-576 16,0 0-96-16,0 0-32 0,0 0 0 0,0 0-320 15,0 0-128-15,0 0 0 0,0 10 0 0,2 3 128 16,-2-1 176-16,1 8-48 0,2 4 0 0,-1 5 0 16,1 4 0-16,-1 4 0 0,1 5 0 0,0 4-128 0,-2 2 0 15,0-2 0-15,-2-5 0 0,0-3 0 0,-2-3 128 0,0 3-128 0,2 4 128 16,0 2-128-16,-1 4 0 0,1-3 0 0,0-2-176 0,0-1 176 16,-1-2 0-16,2-5 0 0,-1-6 0 0,0-7 0 15,-1-2 176-15,1-6-48 0,0 2 0 0,-1-6-128 16,1 2-176-16,1-12 48 0,-2 11 0 0,2-11 128 15,-4 10 176-15,4-10-48 0,0 0 0 0,0 0-128 32,0 0 0-32,0 0 0 0,0 0 0 0,0 0-576 15,0 0-160-15,0 0-32 0,0 0-4288 0</inkml:trace>
  <inkml:trace contextRef="#ctx0" brushRef="#br0" timeOffset="182615.62">25249 9821 7167 0,'5'20'0'0,"-1"-7"0"0,-4-13 0 0,0 0 0 16,0 0 0-16,0 0-160 0,0 0 160 0,-4 11 528 15,4-11 192-15,0 0 48 0,0 0 0 0,0 0-368 32,-9 0-64-32,9 0-16 0,-1-28-4624 0</inkml:trace>
  <inkml:trace contextRef="#ctx0" brushRef="#br0" timeOffset="183204.87">25832 8909 11775 0,'-7'12'0'0,"-2"1"144"0,-1 0-144 0,-3 1 0 16,-2 0 0-16,2 5 0 0,0 3 0 0,2-1 240 15,0 3 160-15,-1 8 48 0,1 4 0 0,-2 6-208 16,-2 5-48-16,2-5 0 0,2-2 0 0,-1-3-48 16,0-4-16-16,2-1 0 0,-1-4 0 0,1-2-128 15,-1-2 0-15,2 2 0 0,1 4 0 0,2 0 0 16,1 3 128-16,1 3-128 0,1 4 128 0,2 1-128 15,1 5 0-15,2-10 0 0,1-5 0 0,2-5 0 16,1-3 0-16,0-7 0 0,2-1 0 0,1-2-224 16,0-1-80-16,3-2-16 0,0-3 0 0,2-1 0 15,0 1 0-15,2-5 0 0,1 2 0 0,0-1 320 0,1-2 0 0,3-1 0 0,1-1 144 16,4-1-144 0,2 0 0-16,-2-3 0 0,-3-2-176 0,-1-5 176 0,-2-1 0 0,-1 2 0 0,-2-2 0 15,0-2 0-15,-2 1 0 0,-2-4 0 0,-2-2 0 16,0-6 176-16,-2-1 64 0,-3 1 16 0,-3-2 0 0,-3 2 768 15,-3 0 144-15,-4 4 48 0,-5 2 0 0,-4 3 48 16,-2 3 16-16,-6 4 0 0,-4 2 0 0,-5 4-720 16,-5 3-144-16,2 2-32 0,-1 1 0 0,1 2-48 15,-1 2-16-15,3 1 0 0,1 5 0 0,0 2-192 32,0 1-128-32,3 2 128 0,2 1-128 0,0 0-448 15,2 0-144-15,0 2-48 0,0 4 0 0,0-2-2560 16,0 2-512-16,4-12-96 0,4-14-1968 0</inkml:trace>
  <inkml:trace contextRef="#ctx0" brushRef="#br0" timeOffset="184659.96">23677 10937 15359 0,'25'-24'0'0,"-6"3"-160"0,-5 3 160 0,-3 3 0 16,-5 1 224-16,1 2-32 0,1 4 0 0,1-1 368 15,0 3 64-15,1-1 16 0,2-2 0 0,1-1-512 16,0-2-128-16,0 3 0 0,0 4 0 0,0 1 0 16,-1 1 0-16,0 6-128 0,-2 2 128 0,-1 3 0 31,-1 2 0-31,-1 4 0 0,-2 7 0 0,-1 0-496 0,0 4-16 0,-3 2 0 0,-1-2 0 0,-1 1 256 15,-2 0 64-15,-2 0 0 0,-2 0 0 0,0-2 192 16,-3-1-144-16,0 3 144 0,-2-1-128 0,-1 1 128 16,-1 3 0-16,1-3 128 0,0 1-128 0,0-1 128 15,-2 1-128-15,2-3 128 0,2-2-128 0,-1-1 224 16,0-1-32-16,1-1 0 0,0-2 0 0,1-1-192 0,-2 0 0 16,3-5 0-16,9-11-160 0,0 0 288 0,0 0 48 15,0 0 16-15,0 0 0 0,0 0-192 0,0 0 0 16,0 0 0-16,13-4-176 0,0-2 176 0,0 1 0 0,0 1 0 0,1 0 0 15,1 0 0-15,-1 0 176 0,2-1-48 0,-1-3 0 0,4-2-128 16,-1-3 0-16,-1 3 0 0,-2 0-176 0,1 2 176 16,-2 2-128-16,2 0 128 0,-2 0-128 0,2-3-112 31,-2 0-16-31,1 1 0 0,-1 0 0 0,0 0-1072 16,-1 0-208-16,0-2-64 0,-1-2-3040 0</inkml:trace>
  <inkml:trace contextRef="#ctx0" brushRef="#br0" timeOffset="185061.64">23895 10437 11519 0,'16'-3'304'0,"-1"1"-96"0,-2 0-16 0,-3 2-192 15,-10 0 144-15,13 4-144 0,-1 3 128 0,0 1 368 16,-2 2 64-16,2 2 16 0,0 2 0 0,-1 2-64 16,2-1 0-16,0 8 0 0,1 3 0 0,0 5-512 0,0 3 0 0,2 8 0 15,1 7 0-15,1 8 0 16,2 6 0-16,-6-3 208 0,-2-3-64 0,-7-1-144 0,-4-5 0 0,-1 11 0 0,-1 9 0 0,-3 10 0 15,-1 5 0-15,-3-9 0 0,0-12-176 0,-1-7 48 16,-1-12 0-16,-2 0 0 0,-1-4 0 0,-3-2 128 16,1-2 0-16,-4-1 128 0,-2-2-128 0,-1-1 640 15,-3-2 48-15,2-4 16 0,0-5 0 0,-1-6-208 16,2-4-48-16,0-1 0 0,0-3 0 0,-2-1-448 47,1-2 0-47,-3 0-208 0,-50-18-8176 0</inkml:trace>
  <inkml:trace contextRef="#ctx0" brushRef="#br0" timeOffset="186729.42">25179 9878 4095 0,'0'0'816'0,"0"0"-240"0,0 0-64 0,0 0 672 16,-6 7 128-16,6-7 32 0,-5 9 0 0,1-1-880 16,4-8-160-16,-4 9-48 0,4-9 0 0,0 0-96 15,0 0-32-15,0 0 0 0,0 0 0 0,0 0-128 16,-1 11 0-16,1-11 0 0,0 0-176 0,0 0 176 16,0 0 176-16,0 0-48 0,4 10 0 0,-4-10-128 15,0 0 0-15,7 12 0 0,-7-12-176 0,9 7 176 16,0-4 0-16,-9-3 0 0,0 0 0 0,10 3 0 15,-10-3 176-15,0 0-48 0,0 0 0 0,0 0-128 16,0 0 0-16,0 0 0 0,0 0 0 0,0 0 0 16,4-9 0-16,-4 9 0 0,0 0 0 0,0 0 288 15,0 0 32-15,0 0 0 0,-6-4 0 0,6 4-320 16,0 0 160-16,0 0-160 0,-9-4 128 0,9 4-128 16,-10 0 128-16,10 0-128 0,0 0 128 0,-9 4-128 15,9-4 0-15,-8 7 0 0,8-7-176 0,0 0 176 16,0 0 0-16,-2 9 0 0,2-9 0 0,0 11 0 0,0-11 0 0,2 11 128 0,-2-11-128 0,0 0 128 31,0 0-128-31,8 8 128 0,-8-8-128 0,0 0 0 0,0 0 0 0,0 0 0 0,11 1-128 0,-11-1 128 16,0 0 0-16,10-3 0 0,-10 3 0 0,0 0 0 15,8-4 0-15,-8 4 0 0,0 0 0 0,0 0 0 16,4-7 0-16,-4 7 0 0,0 0 0 0,1-11 0 16,-1 11 0-16,0 0 0 0,-2-8 0 0,2 8 0 15,0 0 0-15,0 0 128 0,0 0-128 0,0 0 0 16,0 0 0-16,0 0 0 0,-10 0 0 0,10 0 0 15,-10 6-240-15,2-2 48 0,8-4 0 0,-5 7 192 16,5-7 0-16,-4 9 0 0,4-9 160 0,0 0-160 16,-3 11 0-16,3-11 0 0,0 0-176 0,0 0 176 15,0 0 0-15,0 0 0 0,8 8 0 0,-8-8 0 16,12 4 0-16,-2-2 128 0,1-3-128 0,-11 1 176 16,12-4-48-16,-5 0 0 0,-7 4 0 0,0 0-128 15,0-10 128-15,0 10-128 0,-3-9 128 0,-3 2-128 16,6 7 128-16,-8-8-128 0,1 2 128 0,-2 0-128 31,-1 3 128-31,10 3-128 0,-9-4 128 0,9 4-560 0,0 0-112 0,0 0-32 0,0 0-5392 0</inkml:trace>
  <inkml:trace contextRef="#ctx0" brushRef="#br0" timeOffset="205374.39">24934 10974 20991 0,'-7'-12'1216'0,"1"2"-352"0,-1 1-80 0,1 2-576 16,-1 1-208-16,7 6 144 0,-8-4-144 0,8 4 0 16,-9-3 0-16,0 3 0 0,0 3 0 0,-2 1 192 15,0 1-64-15,-1 4 0 0,0 4 0 0,-1 3-128 16,0 2 0-16,0 1 0 0,0 2-176 0,0 2 496 15,-1-1 112-15,1 4 16 0,1 4 0 0,1 2-448 16,1 4 0-16,1 0 0 0,2 4 0 0,2-2 0 16,1 4 0-16,3-8 0 0,1-5 0 0,3-6-176 15,2-3 176-15,3-3-128 0,2-4 128 0,2-4 0 16,2 0 0-16,0-1 0 0,2-2 128 0,1 1-128 16,0-2 128-16,1-3-128 0,2-2 128 0,1-2-128 15,-1-2 0-15,1-3-128 0,0 0 128 0,0-4-128 16,0-1 128-16,0 2-128 0,-2-3 128 0,1-1 0 15,-2-1 128-15,0-2 0 0,1-3 0 0,-1-5-128 16,-1-3 0-16,0 1 0 0,-3 0 0 0,-1-2 528 16,-1 0 96-16,-2 2 16 0,-2-1 0 0,-1 2-256 0,-3 0-64 0,-3 3 0 15,-2 2 0-15,-5 3 320 0,0 0 48 0,-3 1 16 0,-2 2 0 16,0 1-160-16,-2 0-32 0,-2 2 0 0,0 1 0 0,-2 5-256 16,0-2-48-16,0 3-16 0,0 0 0 0,0 1 112 15,0 2 16-15,3-3 0 0,0 1 0 0,4 0-320 31,0-3-144-31,1 1 16 0,9 6 0 0,0 0-624 16,-8-4-112-16,8 4-32 0,0 0 0 0,0 0-1120 16,0 0-224-16,0 0-64 0,0 0 0 0,0 0-2560 0,5 11-512 0,1-1-96 0,1-1-32 0</inkml:trace>
  <inkml:trace contextRef="#ctx0" brushRef="#br0" timeOffset="205601.46">25536 11511 28671 0,'-5'-17'0'0,"1"2"144"0,5-32-11664 0</inkml:trace>
  <inkml:trace contextRef="#ctx0" brushRef="#br0" timeOffset="207092.02">26133 10694 12543 0,'0'0'2240'0,"0"0"-656"0,0 0-144 0,-10-2-544 0,-1 0-96 0,1 2-32 0,-1 0 0 0,1 2-448 15,-2 2-112-15,-1-1-16 0,-1 2 0 0,-2 0 0 16,-1 1 0-16,-1 0 0 0,-2 1 0 0,-1-1-192 15,1 1 0-15,-1 2 0 0,1 2-160 0,1 4 160 16,-1 0 0-16,3 1 0 0,2 0 0 0,1-2 0 16,3 0 0-16,2-1 128 0,3-1-128 0,6-12 272 15,-1 12-16-15,2-2 0 0,-1-10 0 0,7 11-96 16,-7-11-32-16,12 9 0 0,2-1 0 0,2-2 0 16,1-1 0-16,1 2 0 0,1 0 0 0,2 0-128 15,1 1 128-15,1-1-128 0,-1-1 128 0,-1-1-128 16,-1-1-176-16,1 2 48 0,-1 1 0 0,-2 0 128 15,-2 1 176-15,-1 2-48 0,0 2 0 0,-2 1-128 16,-1 0 0-16,-2 4 0 0,-1 0-176 0,-1 2 176 16,-2 1 0-16,-3 1 0 0,-3 1 0 0,-4-2 0 15,-1 0 0-15,-3 3 128 0,-2-1-128 0,-2 0 128 16,-2 1-128-16,-3-1 128 0,-2-3-128 0,-1-1 0 16,-4-4 0-16,1-1 0 0,-1-1 0 0,1-3 0 15,-2-1 0-15,0-3 0 16,0-3-128-16,-1-5-1136 15,-1-1-208-15,2-6-64 0,-17-49-6960 0</inkml:trace>
  <inkml:trace contextRef="#ctx0" brushRef="#br0" timeOffset="207326.46">25973 10829 22015 0,'18'-13'1840'0,"0"3"-560"0,0-3-96 15,1 2-944-15,-1-2-240 0,1 2 0 0,2-1 0 0,0 1 0 16,1 0-160-16,1 0 32 0,-1 2 0 0,1 1 128 31,-1-1-128-31,2 1 128 0,-1 3-128 0,1 0-1024 16,-2 0-208-16,-1 1-48 0,-3-1 0 0,-2 1-512 15,-3-2-96-15,0 3-32 0,-2 0-3984 0</inkml:trace>
  <inkml:trace contextRef="#ctx0" brushRef="#br0" timeOffset="207776.45">26557 10608 26111 0,'-19'18'0'0,"1"1"144"0,-1 5-144 0,-1 1 0 16,-2 2 0-16,0 4 0 0,0 5 0 0,-1 3-224 16,1 2 80-16,1-2 16 0,1-2 0 0,0-3 128 15,2-4 0-15,2-3 0 0,4 2 0 0,3 1 0 16,1-3 0-16,5 2 0 0,1 1 0 0,5 1 0 0,1 1 0 0,2-2 128 0,3-2-128 0,2 1 176 15,1-2-48-15,3-6 0 0,3-7 0 0,3-4-128 16,3-5 0-16,-1 0 0 0,-1-2-176 0,1 1 176 16,-3-1-128-16,0-3 128 0,-2-5-128 0,0-5 128 15,-1-3-128-15,-1-2 128 0,-2 0-128 0,1-1 128 16,-1 0 0-16,-2 1 0 0,-3-1 0 0,-1 2 0 16,-3-2 0-16,-1 2 128 0,-1 1-128 0,-2 0 224 15,-1 0-32-15,-1 1 0 0,-3 0 0 0,0 2 64 16,-3-1 0-16,-2 0 0 0,-3 2 0 0,-1 2 0 15,-4 1 0-15,-1 0 0 0,-4 2 0 0,-3 2-256 16,-2-1 144-16,1 2-144 0,-2 1 128 0,1 0-128 31,0 0 0-31,0 1 0 0,3 1-176 0,0-1-576 16,1 1-112-16,2 0-32 0,1 3 0 0,2-2-1328 16,0 2-272-16,1 0-48 0,3 0-4928 0</inkml:trace>
  <inkml:trace contextRef="#ctx0" brushRef="#br0" timeOffset="208543.37">26686 10823 26111 0,'17'-26'704'0,"-2"2"-192"0,0 5-64 0,-2 0-448 15,0 2 0-15,0 3-208 0,0 1 64 0,1 1 144 0,1 1 0 0,0 3 128 16,2 1-128-16,1 1 176 0,2 1-48 0,-2 2 0 15,-2 3 0-15,-2 1-352 0,-1 2-80 0,-1 3-16 0,-3 7 0 0,-1 4 0 16,-2 4 0-16,-3 8 0 0,-3 7 0 0,-4 9 0 31,-1 4 0-31,-4-2 0 0,-3-2 0 0,-2-5-144 0,-3-2-48 0,0 0 0 0,0-1 0 0,0 1 256 16,-1 0 64-16,2-4 0 0,2-2 0 0,2-5 192 16,2-1 256-16,2-4-48 0,4-1-16 0,1-3 160 15,1-2 32-15,2-2 0 0,1-1 0 0,1-1-112 16,1-2-16-16,-3-10 0 0,8 7 0 0,2-4 0 15,1-5 0-15,2-1 0 0,2 1 0 0,5-2-48 16,1 0-16-16,-2-1 0 0,1-3 0 0,-2 0-192 16,0-4 0-16,-1 2 0 0,-1-1 0 0,-2 1 0 31,1 0-160-31,-1-1 32 0,-1-1 0 0,-1 1-928 31,0-2-176-31,-1 0-48 0,9-32-7872 0</inkml:trace>
  <inkml:trace contextRef="#ctx0" brushRef="#br0" timeOffset="208893.16">27224 10640 31999 0,'-2'13'192'0,"-2"2"-48"0,-2-1-16 0,1 2-128 15,-1 1-176-15,-2 2 48 0,0 3 0 0,0 4-320 0,-1 0-48 0,1 0-16 0,2 2 0 0,1-5 208 16,-1 1 48-16,4-3 0 0,0-2 0 0,2-3 256 16,2-2 0-16,2 1 0 0,1-1 0 0,1 0 0 15,2-1 0-15,3 3 0 0,0-3 144 0,4 1-144 16,-1 2 0-16,3-2 0 0,1 3-176 0,2 1 176 16,1 2 0-16,-2 0 128 0,0 0-128 0,-3-1 128 15,-1-1-128-15,-3 0 128 0,-3 0-128 0,-3 2 0 16,-2-4 0-16,-3 2 0 0,-2 1-128 0,-3 1 128 15,-1 0 0-15,-4-3 0 0,-4-3 0 0,-3-2 0 32,-2-2 176-32,0-3-48 0,-2-4 0 0,1-3-816 31,-1-1-160-31,2-1-48 0,-21-44-10080 0</inkml:trace>
  <inkml:trace contextRef="#ctx0" brushRef="#br0" timeOffset="209021.9">27108 10698 32767 0,'26'-25'1328'0,"3"3"-400"0,4 1-80 0,4-3-720 31,5 2-128-31,9-3 0 0,156-89-14448 0</inkml:trace>
  <inkml:trace contextRef="#ctx0" brushRef="#br0" timeOffset="212862.14">23486 12463 5119 0,'15'-7'704'0,"-1"3"-192"0,0 0-64 0,2 2 880 16,0-1 160-16,1 1 48 0,1-1 0 0,0-1-464 16,2-1-96-16,-1 2-16 0,1 3 0 0,1 0-512 15,-2 3-96-15,1 1-32 0,-3-4 0 0,-2 1-192 16,0-1-128-16,-2 0 128 0,0 1-128 0,0 1 128 0,-1-2-128 16,-2 2 128-16,-1 4-128 0,-9-6 0 0,8 11-128 0,-1-2 0 0,-4 4 0 0,0 2 128 15,-2-2-128-15,-2 1 128 0,-3 2-128 0,-2-3 400 16,-3 0 96-16,-2 0 16 0,-1 0 0 15,-1-1 48-15,-1-1 16 0,0 1 0 0,1-1 0 0,0-1-112 16,0-1-16-16,-1-1 0 0,1-1 0 0,-1-2-192 16,0 0-128-16,3-1 128 0,11-4-128 0,0 0 0 15,0 0 0-15,0 0 0 0,0 0 0 0,12 4 0 16,0-2 0-16,1-2 0 0,1-2-128 0,1-1-112 16,0-1-16-16,3 0 0 0,2 0 0 0,0 2 256 15,0-2 0-15,1 1 0 0,-1 2 160 0,-2 1-160 16,-2 0 0-16,-1 1 0 0,0 2 0 0,-2 1 0 15,0 0 0-15,-3 2 0 0,-1 3-176 0,-1 0 176 16,-1 2-128-16,-3 1 128 0,-2 1-128 0,-2 1 128 16,-1 0 0-16,-2 1 0 0,-2 0 0 0,-3 1 224 15,-1 1 80-15,-3-1 16 0,-2 1 0 0,-3 1 144 16,-1 0 48-16,-2-1 0 0,1-3 0 0,-2-1-256 16,-1 0-64-16,0-5 0 0,-1-3 0 0,1-7-192 15,0-3 144-15,1-1-144 0,0 1 128 0,0 0-128 16,1-2 128-1,1-3-128-15,5-2 128 0,2-1-704 0,2-4-160 0,5 0-32 0,2 0 0 16,4-2-1424-16,3-1-304 0,3 1-48 0,4-1-4000 0</inkml:trace>
  <inkml:trace contextRef="#ctx0" brushRef="#br0" timeOffset="213229.89">24011 12126 11775 0,'11'0'0'0,"1"3"0"0,0 0 0 0,-1-1 1120 16,1 2 224-16,1 0 64 0,2 1 0 0,0 1 48 15,2-1 16-15,4 0 0 0,4 1 0 0,4 4-928 16,-1-1-176-16,0 2-48 0,-2 3 0 0,-2 1-320 15,-1 2 0-15,0 7 0 0,-2 6 0 0,0 6 0 16,0 6 0-16,-2-3 0 0,-2-3 0 0,0-2 0 16,-3-1-128-16,-1-2 0 0,-2-2 0 0,-3-6 304 15,-2-1 64-15,-2 1 16 0,-4 0 0 0,-2 2-464 16,-2-3-96-16,-4 7-16 0,-4 3 0 0,-5 5 832 16,-2 2 144-16,-5 0 48 0,-2-1 0 0,-4 1-320 15,-1-3-48-15,-3-6-16 0,0-5 0 0,-1-5-144 16,-2-2-48-16,3-6 0 0,3 0 0 0,2-6-128 47,2 1 0-47,4-5 0 0,-10-14-11408 0</inkml:trace>
  <inkml:trace contextRef="#ctx0" brushRef="#br0" timeOffset="-202041.28">28729 9089 13567 0,'-2'34'0'0,"2"-3"0"0,0-2 0 0,0-1 304 16,0 0 64-16,3-5 16 0,0-3 0 0,1-5-64 16,-1-2 0-16,1-1 0 0,0 0 0 0,1-4-96 15,-5-8-32-15,7 11 0 0,0 0 0 0,-1-5-192 16,1 2 144-16,-7-8-144 0,10 8 128 0,0-3-128 16,-10-5 128-16,12 4-128 0,-1-1 128 0,-1-1 112 15,-10-2 16-15,14 0 0 0,-1 0 0 0,2 0 192 16,-1 0 64-16,0 0 0 0,2 0 0 0,1 0-160 15,0 0-32-15,3 0 0 0,2-2 0 0,1 0-96 16,3 1-32-16,0-1 0 0,0-4 0 0,2 0-192 16,-1-3 0-16,-1 1 0 0,-2 1 0 0,-2 2 0 15,-1 0 0-15,0 1 0 0,-2 0-160 0,-1 2 160 16,-2-1 176-16,0-1-48 0,-2 1 0 0,-2-3-400 16,-1 1-96-16,0-1-16 0,-2 1 0 0,-1 0-864 15,-8 5-176-15,6-9-48 0,-2-3 0 0,-4-1-1376 16,-2 1-288-16,-2-1-48 0,-3 0 144 0</inkml:trace>
  <inkml:trace contextRef="#ctx0" brushRef="#br0" timeOffset="-201858.6">29192 9011 18431 0,'0'0'608'0,"0"0"-176"0,1 11-48 0,1 2-384 15,1 0-224-15,0 7 32 0,-1 7 0 0,1 3 192 16,-1 7-144-16,1-1 144 0,-2 5-128 0,1-1 128 15,-2 2 0-15,2-6 128 0,1-4-128 0,0-6 0 16,0-4 0-16,0-3 0 0,0 1-128 0,-1-2 128 31,0 1-128-31,-1-1 128 0,0-3-128 0,0 1-1488 16,1-2-304-16,-1-2-48 0,-1-12-3520 0</inkml:trace>
  <inkml:trace contextRef="#ctx0" brushRef="#br0" timeOffset="-201524.75">29287 8768 12799 0,'15'16'1328'0,"1"-1"-400"0,-2 1-80 0,2 1-528 16,-2 1-96-16,3 2-32 0,2 1 0 0,-1 1-192 15,1 1 0-15,1 5 0 0,-1 4-160 0,1 5 160 16,0 2-128-16,-1 8 128 0,1 9-128 0,-1 4 128 16,1 6 0-16,-3-3 128 0,-2-7-128 0,0-7 0 0,-2-2 0 15,-2 6 0-15,1 10-128 0,0 7 128 0,0 6 0 0,-4-9 128 0,-5-12-128 0,-3-11 0 16,-2-9 0-16,-2-1 0 0,-1 0 0 0,-3-1 0 16,0-2 0-16,-5-1 0 0,-4-3 0 0,-5 1 688 15,-3-5 64-15,-2 1 16 0,-3-2 0 0,-2-1-624 31,-1-2-144-31,0-4 0 0,2-5 0 0,2-4-640 16,2 0-144-16,1-6-48 0,1-6-6208 0</inkml:trace>
  <inkml:trace contextRef="#ctx0" brushRef="#br0" timeOffset="-186097.18">29252 10694 18175 0,'0'0'1632'0,"0"0"-480"0,0 0-112 0,0 0-672 15,0 0-144-15,-8 9-32 0,-1-5 0 0,-1 1-192 16,0-1-256-16,-2 1 48 0,-1 2 16 0,-2-1 192 16,-2 2 160-16,-3 1-32 0,-1 3 0 0,-1 1-128 15,-1-1 0-15,0 3 0 0,3 2-176 0,0 1 560 16,2 1 96-16,5-4 32 0,4-2 0 0,2 0-368 0,7-13-144 0,-1 11 128 0,3 1-128 0,4-1 0 15,1 1 0-15,5-2 0 0,2 1 0 0,3-2 0 16,4 0 0-16,0-1 0 0,1-2 0 16,3 0-224-16,0-1 80 0,0 1 16 0,-3-3 0 0,-1 2 128 15,-2-1 0-15,-1 1 128 0,1 1-128 0,-2-1 0 16,-2 0 0-16,-2 0 0 0,-1 2-128 0,-3 1-64 16,-9-8 0-16,7 10 0 0,-3 0 0 0,-4-10 192 15,0 13 0-15,-2-3 128 0,0 0-128 0,-2 0 224 16,-1-3-32-16,-2 1 0 0,-2 0 0 0,-1-1 0 15,-2 0 0-15,-1-1 0 0,-2-2 0 0,1 0-192 16,-2-1 144-16,3-2-144 0,2 0 128 0,0-1-352 47,2 0-80-47,0-2-16 0,-9-18-9488 0</inkml:trace>
  <inkml:trace contextRef="#ctx0" brushRef="#br0" timeOffset="-185764.02">29214 10555 14591 0,'0'0'2048'0,"0"0"-624"0,0 0-112 0,0 0-432 0,10 4-96 0,1-1-16 15,-1-2 0-15,2-1-304 16,-1 0-64-16,4 0-16 0,0 2 0 0,4-1-192 0,-1 0-64 0,3 2 0 0,2 1 0 0,2 0-128 16,1 1 0-16,1 0 0 0,0 2-176 0,-1-1 176 15,0 1 176-15,1 2-48 0,0 0 0 0,2 1-128 16,0 1-176-16,-3-1 48 0,-5 1 0 0,-3-1 128 16,-4 2 0-16,-1-3 0 0,-1 1 0 0,-1-2 0 15,-2 1 0-15,-3-1 128 0,-6-8-128 0,0 0 0 31,0 0 0-31,0 0 0 0,2 12-128 0,-4-3-976 16,2-9-192-16,-5 9-48 0,5-9 0 0,-9 7-1680 16,0-2-352-16,0-8-64 0,-2-3-784 0</inkml:trace>
  <inkml:trace contextRef="#ctx0" brushRef="#br0" timeOffset="-184664.79">29730 10720 11263 0,'0'0'400'0,"0"0"-112"0,0 0-32 0,0 0 112 16,0 0 16-16,0 0 0 0,0 0 0 0,0 0-64 16,0 0 0-16,0 0 0 0,0 0 0 0,0 0 160 15,0 0 32-15,0 0 0 0,0 0 0 0,0 0 192 16,0 0 64-16,0 0 0 0,0 0 0 0,0 0-256 16,0 0-64-16,0 0 0 0,0 0 0 0,0 0-192 15,0 0-64-15,0 0 0 0,0 0 0 0,0 0-192 16,0 0 144-16,0 0-144 0,6 9 128 0,1 1-128 15,-2-2 0-15,-5-8 0 0,7 8-176 0,-7-8 176 16,0 0 176-16,9 8-48 0,-1 1 0 0,-2 1-128 16,1 1 0-16,-1 2 0 0,1-3 0 0,-1 2 0 15,1 0-176-15,-1 1 48 0,1 2 0 0,-2 2 128 16,0 3-128-16,0-2 128 0,1 2-128 0,-1-1 128 16,-1 2-128-16,0-1 128 0,-2-2-128 0,1-2 128 15,-2-1 0-15,-1 1 128 0,0-1-128 0,-1 2 176 16,-2-1-48-16,1 2 0 0,-2 2 0 0,-1 1-128 15,-1 0 0-15,0 1 0 0,-3 3-176 0,-2-1 496 16,0 2 112-16,-2 0 16 0,-4-5 0 0,-2 1-112 16,0-3-16-16,-6 0 0 0,-4 1 0 0,-3-1 208 0,-5 1 48 0,1-3 0 15,-2-4 0-15,0-3-208 0,-1-3-48 0,3-1 0 0,2 0 0 0,1-1-192 32,2 0-128-32,3-4 128 0,4-1-128 0,0-1-752 31,3-2-208-31,3-3-64 0,0-58-9824 0</inkml:trace>
  <inkml:trace contextRef="#ctx0" brushRef="#br0" timeOffset="-168939.36">30434 10635 9983 0,'-12'5'512'0,"2"2"-160"0,-1-1-32 0,2 2 576 16,-1 0 96-16,1 2 32 0,-2 2 0 0,1 1-160 15,-1 3-32-15,1 5 0 0,0 3 0 0,-2 6-448 16,0 4-112-16,0-1-16 0,1-2 0 0,-2-1-256 16,0-1 0-16,2-2 0 0,2-1 0 0,2-1 0 15,4-3 160-15,-1 0-160 0,1-1 128 0,0-1-128 16,1-1-176-16,2 0 48 0,2-4 0 0,4 0 128 15,0-4 0-15,2 0 0 0,1-2 0 0,2-1 0 16,0-3-128-16,2-1 128 0,3-2-128 0,2-2 128 16,0-1 0-16,3-3 0 0,1-4 0 0,3-2-240 15,0-3-16-15,0-1 0 0,0-2 0 0,-1-1-48 16,1 0-16-16,0 1 0 0,-2 1 0 0,0 0 320 16,-1 1-160-16,-1 0 160 0,-2-1-128 0,-1 0 352 15,1 0 80-15,-5-3 16 0,-1 0 0 0,-3-4 608 16,-2 1 128-16,-4-5 32 0,-5-2 0 0,-4-3-160 0,-5 0-32 0,0 1 0 0,-3 6 0 15,-1 5-144-15,-3 2-48 0,0 3 0 0,0 2 0 0,-1 0-560 16,-2 2-144-16,2 1 0 0,1 3 0 0,2 0 0 16,1 1 0-1,0 1 0-15,1 1 0 0,0 2 0 16,1 1 0-16,2 0 0 0,0 1 0 0,10-1-640 31,-9 1-144-31,9-1-48 0,-2 13-9792 0</inkml:trace>
  <inkml:trace contextRef="#ctx0" brushRef="#br0" timeOffset="-168755.27">30961 11083 22527 0,'10'-7'0'0,"-2"0"-832"0,4-3-8752 0</inkml:trace>
  <inkml:trace contextRef="#ctx0" brushRef="#br0" timeOffset="-168252.28">31324 10698 10239 0,'26'-25'1424'0,"-2"5"-416"0,-2 5-96 0,-1 3-16 16,-1 3 0-16,-1-2 0 0,-1 5 0 0,1-1 320 16,-2 1 48-16,-1 2 16 0,0 1 0 0,-2 3-624 15,1 0-112-15,-2 2-32 0,-1 3 0 0,-2-1-352 16,-2 2-160-16,0 5 128 0,-3 4-128 0,-1 1 0 16,-2 5 0-16,1 4 0 0,-3 6 0 0,-1 5-224 15,-1 5 80-15,-2-2 16 0,-1-4 0 0,-3-2 128 16,-1-3 0-16,2-3 0 0,-1-5 0 0,1-2 0 15,-1-5 0-15,2 0 128 0,-1-2-128 0,2-3 320 16,0 1 0-16,1-4 0 0,4-7 0 0,0 0-192 16,-4 8-128-16,4-8 128 0,0 0-128 0,0 0 128 15,0 0-128-15,0 0 128 0,10 5-128 0,2-1 224 16,0-4-32-16,4-2 0 0,3-1 0 0,3 2 160 16,3-4 32-16,2 1 0 0,2 0 0 0,2 0-208 15,2 0-48-15,-3 1 0 0,-3-2 0 0,-2 1-128 16,-4 0-272-16,0-2 64 0,-3 1 16 0,0 1 192 15,-2-1 160-15,0 2-32 0,-2-2 0 0,-1 1-656 16,-1 1-144-16,0-1-32 0,-3 0 0 0,-9 4-1280 16,10-6-256-16,-2-1-48 0,-2 1-5744 0</inkml:trace>
  <inkml:trace contextRef="#ctx0" brushRef="#br0" timeOffset="-167854.9">32032 10537 26879 0,'25'-13'304'0,"0"3"-96"0,1 1-16 0,1 1-608 0,1 1-128 0,2 2-32 0,2 0 0 0,3 1 576 16,3 0 0-16,-4 0 0 0,-4 2 0 0,-4 0 144 15,-2 2-144-15,-3 0 128 0,-2 3-128 0,-2 1 128 16,-3 0-128-16,-2 2 128 0,-1 3-128 0,-5 2 128 15,-1 2-128-15,-2 0 128 0,-3 5-128 0,-3 2 0 16,-2 2 0-16,-3 5 0 0,-2 8 0 0,-3 6 192 16,-3 4-64-16,-1 0 0 0,0-2 0 0,-1-2-128 15,-2 0 0-15,4-9 0 0,1-4 0 0,3-7 448 16,2-6 48-16,2 0 16 0,2-5 0 0,0-2-320 16,6-8-48-16,0 0-16 0,0 0 0 0,7 8 0 15,1-3 0-15,4-1 0 0,1-4 0 0,2 0 112 16,1-4 16-16,3-1 0 0,4-3 0 0,3-2 0 15,1-2 0-15,0 1 0 0,-1 2 0 0,-1 1-256 16,0 3 144-16,-2 0-144 0,0 0 128 0,-2-2-128 16,-2 1-176-16,-1 2 48 0,-2 0 0 0</inkml:trace>
  <inkml:trace contextRef="#ctx0" brushRef="#br0" timeOffset="-167218.89">29695 12042 24831 0,'-16'10'0'0,"-2"4"0"0,-3 3 0 0,-4 3-160 0,-1 2-32 0,-1 11 0 0,-1 7 0 0,0 10 576 16,-1 6 96-16,3 2 32 0,1 1 0 0,2 1 0 16,1 1 0-16,2-2 0 0,4 1 0 0,5 0-368 15,2 0-144-15,2-3 128 0,4-1-128 0,3-2 0 31,3-3 0-31,2-10 0 0,3-9 0 0,2-10-320 16,3-8-160-16,3-2-32 0,5-3 0 0,2-2-144 0,4-2-48 0,3-3 0 0,3-3 0 0,4-3 704 16,2-4 0-16,-2-2 0 0,-5-3 0 0,-2-1 0 15,-2-6 0-15,-2-4 0 0,-3-3 0 0,-1-5 272 16,-2-5-16-16,-5 3 0 0,-3 2 0 0,-4 0 208 16,-3 2 48-16,-4 2 0 0,-3 1 0 0,-3 3 96 15,-3-1 32-15,-4 5 0 0,-2 5 0 0,-4 4 48 16,-2 2 16-16,-4 5 0 0,-3 3 0 0,-4 2-368 15,-3 3-64-15,0 3-16 0,-2 2 0 0,-1 1-256 16,1 3-144-16,3 3 16 0,4 2 0 0,3 2-64 16,3 2 0-1,4-1 0-15,5 1 0 0,4-2-1280 0,1 0-256 0,5 0-48 0,2-4-16 0,5-2-2240 16,1-1-464-16,-4-13-96 0,12 0-720 0</inkml:trace>
  <inkml:trace contextRef="#ctx0" brushRef="#br0" timeOffset="-166884.78">29920 12030 30207 0,'12'0'0'0,"2"5"-160"0,3-1 160 0,3 4-192 0,2 1 64 0,2 4 0 0,2 1 0 0,0 5 128 15,1 0 0-15,-1 6 0 0,-2 5 0 0,-5 5-192 16,-1 4 0-16,-1 8 0 0,-1 4 0 0,0 8 192 16,-2 3 0-16,-4-3 0 0,-2-2 0 0,-4-6 0 15,-1-1 0-15,-5 2 0 0,-1 0 0 0,-5 5 0 16,-3-1-128-16,-6-3 128 0,-5-8-128 0,-7-3 128 16,-4-8 176-16,-1-3-48 0,0-2 0 0,-1-6 624 15,-1-2 112-15,3 0 32 0,0-1 0 0,0-1-512 16,2 1-112-16,1-3-16 0,4-3 0 0,1-1-256 31,2-3-256-31,2-4 64 0,3-6 0 0,2-6-2000 0,2-3-400 16,5-2-80-16,5-6-7744 0</inkml:trace>
  <inkml:trace contextRef="#ctx0" brushRef="#br0" timeOffset="-157376.65">30605 12218 15359 0,'0'0'512'0,"-9"6"-160"0,-2 2-32 0,1 0-320 16,-2 0 0-16,0 5 0 0,-1 5-128 0,0 4 304 15,0 3 64-15,0 4 16 0,1 1 0 0,2 2-64 16,0 2 0-16,0-3 0 0,3-1 0 0,-1-5-48 16,0-1-16-16,3-2 0 0,1 0 0 0,1-1-128 15,1-2 0-15,2 1 0 0,2-3-176 0,2 2 176 16,1-3 0-16,3 0 0 0,3-1 0 0,2 0 0 16,1-2-128-16,2-3 128 0,2-1-128 0,1-2 0 15,1-2 0-15,2-1 0 0,3-4 0 0,2 0 256 16,2-5 48-16,-2-2 16 0,-1-2 0 0,-1-4 256 0,-1-3 48 0,-3 1 16 15,-2-2 0-15,-2-1 192 0,-3-1 64 16,-1 0 0-16,-1-1 0 0,-1 1 0 0,-4 0 0 0,0-2 0 0,-3 3 0 0,-2 1-160 16,0 0-32-16,-4-2 0 0,0-5 0 0,-3-2 208 15,-3-2 48-15,0 3 0 0,-1-1 0 0,0 2-256 16,-2 2-64-16,1 4 0 0,-2 1 0 0,-1 4-512 16,0 1 0-16,-1 2 0 0,-2 1 0 0,-1 1 0 15,-1-1 0-15,0 1 0 0,-2 1 0 0,1 1 0 16,-1-1 0-16,3 1 0 0,4 1 0 0,3 1-304 31,2 1 48-31,8 3 0 0,0 0 0 0,0 0-512 16,0 0-112-16,0 0-16 0,0 0 0 0,0 0-1472 15,-7 7-320-15,7-7-48 0,-2 11-6288 0</inkml:trace>
  <inkml:trace contextRef="#ctx0" brushRef="#br0" timeOffset="-157031.48">31185 12738 31231 0,'-1'-9'704'0,"1"9"-192"0,-4-8-64 0,4 8-448 0,-7-5 0 0,7 5 0 16,0 0 0-16,0 0 144 0,0 0-144 0,0 0 128 0,-9-3-128 0,9 3 0 15,0 0 0-15,0 0 0 0,0 0 0 0,0 0 0 16,0 0 0-16,0 0-224 0,-9-1 80 0,9 1 16 31,-9 0 0-31,9 0 0 0,0 0 0 0,0 0-464 16,0 0-96-16,0 0-16 0,0 0 0 0,0 0-560 31,0 0-112-31,0 0-32 0,-11-7-8960 0</inkml:trace>
  <inkml:trace contextRef="#ctx0" brushRef="#br0" timeOffset="-151658.15">32111 12129 23807 0,'0'0'816'0,"0"0"-240"0,0 0-64 0,0 0-512 16,0 0 0-16,0 0 0 0,0 0 0 0,0 0 464 15,0 0-16-15,0 0 0 0,0 0 0 0,10 1 256 16,2 1 64-16,1-2 0 0,2 0 0 0,2-2-464 15,2 1-96-15,3 0-16 0,4-2 0 0,1-1-192 16,3-1 144-16,-1 1-144 0,-2 0 128 0,-2 2-128 16,-3-1-176-16,-1 2 48 0,-1 1 0 0,-2 0 0 15,-1 1 0-15,-2 2 0 0,0-1 0 0,-2 2 0 16,-1 1 0-16,-3 2 0 0,-3 2 0 0,-1 3 128 16,-1 1 0-16,-2 1 0 0,-4 3 0 0,-2 1 0 15,-1 2 0-15,-3 2 128 0,-2 3-128 0,-3 0 224 16,-3 1-32-16,1 0 0 0,-1 1 0 0,-1-1 256 15,0 0 64-15,1-5 0 0,2-3 0 0,1-5-208 16,0-2-48-16,1-3 0 0,2-2 0 0,1-1-96 16,0-1-32-16,9-4 0 0,0 0 0 0,0 0-128 15,10 3 0-15,2-3 0 0,0-1 0 0,1-2-432 16,0 0-112-16,2-1-32 0,3 2 0 0,2 2 112 16,1-3 16-16,0 6 0 0,1-2 0 0,0 4 144 15,2 1 48-15,-2 0 0 0,0 3 0 0,-1 0 48 16,0 0 16-16,-2 3 0 0,-1 0 0 0,-1 1-112 15,-1 1-16-15,-4-1 0 0,-4 0 0 0,-5-1 320 0,-1 0 0 16,-4 1 0-16,0-3 144 0,-3 3 400 0,-2-2 80 0,-3 1 16 0,-3-1 0 0,-2 0 144 16,-2 0 48-16,-2-1 0 0,-3-1 0 0,-2 0-320 15,-2-3-48-15,0 1-16 0,-1-1 0 0,-2 1-96 16,-1-1-32-16,1-2 0 0,-1-1 0 0,2-2-320 31,-2-1 0-31,1-1 0 0,0-4 0 0,1-2-1216 31,-1-1-304-31,3-2-64 0,-9-40-11552 0</inkml:trace>
  <inkml:trace contextRef="#ctx0" brushRef="#br0" timeOffset="-147137.33">31592 12194 17151 0,'-15'-17'1424'0,"2"4"-416"0,2 3-96 0,0 2 48 15,1 3 0-15,1 2 0 0,-1-1 0 0,1 2 0 16,0 0 0-16,0 2 0 0,0 0 0 0,-1 2-256 15,-1-1-64-15,1 2 0 0,-2-1 0 0,-1 1-512 16,-1 1-128-16,-1 2 0 0,1 1 0 0,-2-1 0 16,1 5 0-16,0 2 0 0,2 2-176 0,1 4 176 15,1 1 0-15,0 5 128 0,2 0-128 0,0 4 0 16,0 3-128-16,1 1 0 0,0 1 0 0,0 2 128 16,1 1 0-16,3-6 0 0,4-5 0 0,4-4 0 15,1-3 0-15,1-4 0 0,3 1 0 0,2-4 0 16,-1-1-128-16,2-2 128 0,1-2-128 0,1-2 0 15,2-2 0-15,0-3 0 0,1-1 0 0,0-2 128 16,0-4 0-16,1 1 128 0,0-1-128 0,0-2 0 16,-1 1 0-16,0-3 0 0,-1-2 0 0,-2 0 176 15,1-3-48-15,-2-1 0 0,-2-3 0 0,1 0 208 16,-1-4 48-16,-4-1 0 0,-1-5 0 0,-3-1-208 16,0-3-48-16,-3 3 0 0,-1 5 0 0,-3 4 256 15,-1 2 64-15,-1 6 0 0,0 1 0 0,-2 5-256 0,-1 3-64 16,0 1 0-16,-2 1 0 0,1 2-128 15,-2 0-272-15,1 1 64 0,-1 2 16 0,0 2-880 32,0 1-160-32,1 2-48 0,-13-3-11056 0</inkml:trace>
  <inkml:trace contextRef="#ctx0" brushRef="#br0" timeOffset="-138899.35">25129 12464 19199 0,'-19'-16'1936'0,"0"5"-576"0,4 3-112 0,0 3-688 16,1 1-144-16,1 1-32 0,0 2 0 0,1 1-48 15,0 0-16-15,2 4 0 0,0 4 0 0,-1 3-320 16,1 4 0-16,1 0 0 0,-2 4 0 0,1 0 0 16,-1 2-240-16,2 1 48 0,1 2 0 0,3 0 192 0,0 1-144 0,2 0 144 0,5 1-128 0,2 1 128 15,1-1-128-15,5 1 128 0,3 0-128 0,4-4 128 32,3 1 0-32,3-1 0 0,5-1 0 0,4-1-704 0,3 0-96 0,5-6-32 0,3-9 0 0,3-6 368 31,4-5 64-31,-4-4 16 0,-3-6 0 0,-4-2-160 0,-4-6-32 0,-2 0 0 0,-2-4 0 0,-4-1 576 15,-1-2 0-15,-2 0 0 0,-3-2 0 0,-2 1 608 16,-1-1 224-16,-5-4 64 0,-2-1 0 0,-6-4 256 16,-2-2 48-16,-5 3 16 0,-1 1 0 0,-5 1-320 15,-3-1-48-15,-2 6-16 0,-1 7 0 0,-3 4-144 16,-1 4-48-16,-1 5 0 0,-1 5 0 0,-3 5-256 16,0 3-48-16,1 4-16 0,1 3 0 0,0 2-320 31,0 1-240-31,2 3 48 0,0 0 0 0,2 2-1232 15,2-1-240-15,3 2-64 0,6-1 0 0,3 1-3376 0,3 1-672 16,1-7-144-16,-1-10 1328 0</inkml:trace>
  <inkml:trace contextRef="#ctx0" brushRef="#br0" timeOffset="-138700.52">26012 12652 32255 0,'0'0'192'0,"0"0"-48"0,0 0-16 0,0 0-128 31,0 0 0-31,0 0 0 0,0 0-13072 0</inkml:trace>
  <inkml:trace contextRef="#ctx0" brushRef="#br0" timeOffset="-138365.89">26424 12383 31231 0,'-9'47'-208'0,"-2"-8"64"0,-2-6 16 0,-2-4 128 16,-2-5 0-16,4-3 0 0,2-1 0 15,5-3-592-15,2-2-96 0,2-3-16 0,6 0 0 0,3-2 368 16,2-1 64-16,3-2 16 0,1-2 0 0,2 0 256 16,2-5 0-16,4 0 0 0,3-5 0 0,2 0 304 15,1-3 112-15,4-1 32 0,2 0 0 0,3-4-448 16,1 2 0-16,-1-2 0 0,1 2 0 0,-2-1 128 15,-1 1-128-15,-1 2 128 0,-1 0-128 0,0 1-176 16,-4 2-112-16,-2-1-32 0,-4-4 0 0,-2 0-864 31,-3-2-176-31,-3-4-48 0,3-52-8240 0</inkml:trace>
  <inkml:trace contextRef="#ctx0" brushRef="#br0" timeOffset="-138173.12">26682 12485 31999 0,'-17'40'192'0,"3"-4"-48"0,1-5-16 0,1-1-128 32,1-5-272-32,2 1 64 0,1 0 16 0,2 0-832 15,-1 0-144-15,3-1-48 0,2-2 0 0,1-1-448 31,1-1-112-31,3-8-16 0,25-18-7168 0</inkml:trace>
  <inkml:trace contextRef="#ctx0" brushRef="#br0" timeOffset="-137848.78">27302 12155 37119 0,'-1'13'192'0,"1"0"-48"0,-1 2-16 0,0 0-304 16,-1 2-64-16,2 4-16 0,0 4 0 0,2 1-352 0,-1 3-80 15,0 1-16-15,0-2 0 0,-1 1 256 16,0 0 64-16,0-3 0 0,2-4 0 0,-1-1 144 0,2-3 48 0,-2-1 0 0,-1-1 0 0,0-2 192 16,0-1 256-16,-1-1-48 0,-1-1-16 0,0-2-192 15,-1 1 0-15,-1 0 0 0,0 2 0 0,-1 0 0 16,-1-1-160-16,-4 1 32 0,0 0 0 0,0-1 256 31,-3 1 48-31,1 0 16 0,-1-6 0 0,0 1-880 16,0-1-160-16,1-2-48 0,2-1 0 0,0-2-912 31,1-1-192-31,1-4-48 0,-1-30-7472 0</inkml:trace>
  <inkml:trace contextRef="#ctx0" brushRef="#br0" timeOffset="-137724.89">27173 12245 30975 0,'19'-14'816'0,"3"-2"-240"0,5 0-64 0,6 0-768 16,3-1-144-16,9-4-48 0,7-4 0 0,6-4-3632 16,6-2-720-16,-5-15-160 0,-6-12-2528 0</inkml:trace>
  <inkml:trace contextRef="#ctx0" brushRef="#br0" timeOffset="-133495.71">30527 8985 17919 0,'0'0'1936'0,"2"-11"-576"0,1 3-112 0,-2-2-432 16,0 1-96-16,-1 0-16 0,0 9 0 0,-4-11-192 16,-1 2-64-16,-1 1 0 0,-1 2 0 0,1 2-256 15,-2-3-48-15,0 3-16 0,0 2 0 0,0-1-128 16,-1 1 0-16,0 0 0 0,0 5 0 0,-1 1 0 15,-2 2-176-15,0 1 48 0,-2 4 0 0,-2 4 0 0,-1 2 0 16,-1 4 0-16,-2 3 0 0,1 4 128 16,-3 2-128-16,1 6 128 0,0 7-128 0,0 3 128 0,-1 5 0 0,2-3 0 0,2-4 0 0,1-5 0 15,2-2-128-15,5-3 128 0,8-2-128 0,6-2 128 16,5-2 0-16,4-2 0 0,5 0 0 0,4-4 0 16,3 2-128-16,0-4 128 0,1-5-128 0,0-3 128 15,1-2 0-15,1-4 0 0,0-4 0 0,1-2 0 16,0-2 0-16,1-4 0 0,1-3 0 0,2-4 320 15,-1-4 112-15,2 0 16 0,3-3 0 0,0-1-448 16,3 2 0-16,-8-3 0 0,-4-2 0 0,-6 1 0 16,-5-1 0-16,-3-3 192 0,-4-4-64 0,-3-6 160 15,-2-1 32-15,-2-3 0 0,-5-1 0 0,-1-1-112 16,-3-1-16-16,-3 4 0 0,-3 8 0 0,-1 6-48 16,-2 5-16-16,-7 3 0 0,-6 2 0 0,-4 4-128 15,-5 2 0-15,2 2 0 0,1 3-176 0,1 2 176 16,1-1 0-16,2 3 128 0,2 1-128 0,2 1 0 31,3 3 0-31,2-2 0 0,3 0 0 0,3 2-848 0,2-1-240 0,3 1-64 0,10-4 0 0,-8 6-1168 16,8-6-240-16,0 0-64 0,0 0-5184 0</inkml:trace>
  <inkml:trace contextRef="#ctx0" brushRef="#br0" timeOffset="-133219.78">31297 9494 38143 0,'0'0'0'0,"0"0"0"0,0 0 0 0,0 0-1232 16,0 0-240-16,7-6-64 0,-1-1 0 0,1 1-1584 16,-1-1-320-16,3-2-64 0,3-5-5776 0</inkml:trace>
  <inkml:trace contextRef="#ctx0" brushRef="#br0" timeOffset="-132345.68">31588 8868 26879 0,'8'16'0'0,"-2"0"-160"0,-1-1 160 0,-2 2 0 0,0 0 0 0,-1 4 0 0,-1 4 0 0,1 2-128 15,-1 3 128-15,0 2-128 0,1-1 128 0,-1 0-128 16,0 0 128-16,2-1-128 0,1-1 128 0,0-2 0 16,1 1 0-16,0-7 0 0,0-6 0 0,2-5 0 15,-7-10 0-15,8 6 0 0,-8-6 0 0,9 5 0 16,-9-5 0-16,12 4 0 0,-1-3 128 0,2-1 96 16,2 0 32-16,0-1 0 0,5-3 0 0,1-1-256 15,2 0 144-15,-1-3-144 0,1-1 128 0,-1-2 112 16,-1 0 16-16,1-1 0 0,0 0 0 0,0-1-64 15,0 0 0-15,2 1 0 0,0 3 0 0,1 3-192 16,1 2 0-16,0-1 0 0,-1-3-160 0,0 1 160 31,0-3 176-31,-1 1-48 0,1 1 0 0,1 0-704 0,0 2-160 0,-2-2-32 16,-3-3 0-16,-3 1-3264 0,-2-3-672 0,-10 0-128 0,-10-3-944 0</inkml:trace>
  <inkml:trace contextRef="#ctx0" brushRef="#br0" timeOffset="-132184.39">31820 9262 35327 0,'-26'81'1536'0,"5"-11"-464"0,4-10-96 0,3-6-720 15,2-5-256-15,5-3 144 0,5-2-144 0,4-1-896 16,4-2-256-16,1-11-48 0,4-12-13344 0</inkml:trace>
  <inkml:trace contextRef="#ctx0" brushRef="#br0" timeOffset="-129841.2">23608 14302 27903 0,'13'13'-320'0,"-4"0"112"0,-3 7 16 0,-2 3 192 15,-4 5-144-15,0 6 144 0,-1 6-128 0,-2 8 128 16,1 5-128-16,0-5 128 0,2-4-128 0,2-3 128 0,0-5-128 0,1 1 128 0,0-1-128 0,-1 1 128 31,0-1 0-31,0-3 128 0,3-5-128 0,2-2-384 31,-1-2-160-31,1-3-32 0,-3-6-9488 0</inkml:trace>
  <inkml:trace contextRef="#ctx0" brushRef="#br0" timeOffset="-129542.34">23777 14012 31999 0,'4'-12'0'0,"-4"12"0"0,7-7 0 0,-7 7 0 16,0 0 0-16,13 4-160 0,1 7 160 0,2 4-192 15,-1 5 64-15,4 1 0 0,0 2 0 0,3 3 128 16,2-1-128-16,2 4 128 0,4 2-128 0,1 3 128 15,3 1-128-15,1 8 128 0,2 9-128 0,0 7 128 16,3 5 0-16,-10-2 128 0,-8-7-128 0,-7-3-128 16,-4-3-112-16,-5-1-16 0,-2 0 0 0,-4-1-48 15,-2-1-16-15,-6 1 0 0,-8-3 0 0,-5 0 320 16,-5 1 144-16,-8-5-16 0,-3-5 0 0,-5-4-128 16,-5-2 0-16,3-5 0 0,2-1 0 0,3-1 336 15,1-2 48-15,1-3 0 0,1-3 0 0,1-2-384 31,0-3-240-31,1-6 48 0,-28-52-11904 0</inkml:trace>
  <inkml:trace contextRef="#ctx0" brushRef="#br0" timeOffset="-128959.86">23357 13727 29695 0,'13'-2'0'0,"4"1"-672"0,4-1-1456 0,4 2 1088 0,2-2 208 0,11 2 64 0,9 2 0 0,8 1 608 16,7 1 160-16,6-2 0 0,4 1 0 0,4-2 0 16,2-1 176-16,16-1-48 0,15 0 0 0,15-2-128 15,9-1 0-15,10 2 0 0,10 0 0 0,7 0 0 16,6 0 128-16,1 2-128 0,0 2 128 0,-2 0-560 0,1 2-112 0,-2 1-32 15,0 2 0-15,1 1 368 0,-2 0 64 0,1 1 16 16,3 1 0-16,1 2 400 0,1 0 96 0,3 1 16 16,3-2 0-16,1 1 304 0,1 0 64 0,-2-1 16 0,-5 1 0 0,-5 1-256 15,-3-1-64-15,-3 4 0 0,-4 3 0 0,-4 3-448 16,-2 2 0-16,-3-1 0 0,-7-2 0 0,-2-1 144 16,-4-1-144-16,-4-2 128 0,-3-1-128 0,-5 1 128 15,-3-4-128-15,-3-3 128 0,-5 1-128 0,-6-2 0 16,-4-1 0-16,-2-2 0 0,-4-2 0 0,-3-1 0 15,-2-3 0-15,-4 1 0 0,-5 0 0 0,-3 2 192 16,-2-2-64-16,-6-2 0 0,-7-2 0 0,-3-3-128 31,-4-2 0-31,-2-1 0 0,-1-2-176 0,1 1-528 16,-3-2-96-16,0-2-32 0,-3-3 0 0,-1-1-3328 16,-3-4-656-16,-6-2-144 0,-5-1-80 0</inkml:trace>
  <inkml:trace contextRef="#ctx0" brushRef="#br0" timeOffset="-126262.08">24750 14216 29951 0,'10'0'0'0,"-10"0"0"0,0 0 0 0,0 0 0 0,0 0 0 0,0 9 0 0,-1 3 0 16,0 1 0-16,-1 3 0 16,0 2-160-16,-4 7 160 0,0 5 0 0,-3 1 0 0,1 6 0 0,3 3 0 0,0 4-128 15,1 3 128-15,0-5-128 0,1-7 128 0,1-5 0 16,-1-5 128-16,3-2 0 0,4-4 0 0,2-1-128 15,3-5 0-15,5 0-128 0,1-3 128 0,3 0 0 16,2-3 0-16,1-1 0 0,0-5 0 0,0-2 0 16,-1-2 0-16,4-3 0 0,3-6 128 0,2-1-128 15,2-3 0-15,3 2 0 0,4-1 0 0,1 2 0 16,1 0 128-16,3 0-128 0,1-1 128 0,-1 0-128 16,0-2 128-16,-6 0-128 0,-5 1 128 0,-6-1-128 31,-5 0-192-31,-3 1 64 0,-1 0 0 0,-3-2-464 15,-2 2-96-15,-4-2-16 0,-3 0 0 0,-1 0-1376 16,-2-1-288-16,-3-1-48 0,-4 3-6000 0</inkml:trace>
  <inkml:trace contextRef="#ctx0" brushRef="#br0" timeOffset="-126089.08">25198 14268 34047 0,'-6'32'0'0,"-2"0"-160"0,0 2 160 0,-1 3-128 16,-1 2 128-16,-1-1-128 0,2-3 128 0,1-1-128 16,2 1 128-16,0-5-128 0,3-5 128 0,-1-3 0 15,1-4 128-15,2-1 0 0,1-3 0 0,2-2-1024 16,2-1-208-16,-4-11-48 0,8 10 0 0,0-2-864 16,0-2-176-16,2-3-48 0,1-4-7184 0</inkml:trace>
  <inkml:trace contextRef="#ctx0" brushRef="#br0" timeOffset="-125674.13">25686 14169 33535 0,'0'0'-320'0,"0"0"112"0,0 0 16 0,-9 3 48 16,0 1 16-16,-2 2 0 0,-1 5 0 0,-1-2 128 15,-1 3 0-15,0 3 0 0,1 4 0 0,1 1-128 16,0 3 0-16,2 1 0 0,2 0 0 0,3 1 128 16,1 1 176-16,4 0-48 0,2 0 0 0,4 0-128 15,0-1 0-15,3-3 0 0,3-3-176 0,2-4 176 16,2-2 0-16,4-3 0 0,3-1 0 0,4-1 0 16,3-3 0-1,3 1 128-15,1-1-128 0,1 0-448 0,2-1-144 0,-5 0-48 0,-4 1 0 0,-5 0 464 16,-3-1 176-16,-2 1-128 0,-3 2 128 0,0 1-128 15,-2 1 128-15,-3 1-128 0,-2 1 128 0,-3 0 0 16,-2-1 0-16,-3 1 0 0,-3 2 0 0,-2 0 0 16,-1 0 128-16,-5 0 0 0,-1 1 0 0,-2-1 448 15,-3-2 112-15,-2 1 16 0,-4 0 0 0,-1-2-416 16,-2 1-80-16,-2-1-16 0,1-5 0 0,-1-1-192 16,1-1-160-16,2-3 32 0,4-3 0 0,2-2-1024 15,2-2-208-15,1-3-48 0,2-3 0 0,1-4-1792 16,0-1-352-16,2-3-80 0,4-3-3568 0</inkml:trace>
  <inkml:trace contextRef="#ctx0" brushRef="#br0" timeOffset="-125413.45">25807 14181 32255 0,'29'-12'-320'0,"-3"3"112"0,-4 3 16 0,-1 2 192 15,-2 1-144-15,1 1 144 0,-2 0-128 0,-1-2 304 16,0 2 64-16,1-2 16 0,2-1 0 0,-1-1-256 16,2 0 0-16,-1 3 0 0,-1-1-160 0,0 3 160 15,-1 1 176-15,-1 1-48 0,-1 1 0 0,-2-2-128 16,-1 0 0-16,-1 2 0 0,-1 0-176 0,0 0 176 16,-11-2 176-16,10 3-48 0,-10-3 0 0,0 0-128 15,0 0-176-15,0 0 48 0,0 0 0 0,0 0-112 16,0 0-16-16,5-7 0 0,-5 7 0 0,-1-11-1936 15,-3 1-400-15,-2-1-80 0,-3-5-7120 0</inkml:trace>
  <inkml:trace contextRef="#ctx0" brushRef="#br0" timeOffset="-124373.68">23655 15846 12031 0,'-7'-12'1216'0,"5"3"-352"0,2 9-80 0,3-10 656 16,3 1 128-16,0 3 32 0,-6 6 0 0,9-9-464 15,-1 3-96-15,0-1-16 0,1 1 0 0,1-1-448 16,1 1-112-16,2-1-16 0,0 1 0 0,1-2-448 15,2-1 0-15,0 2 0 0,-2 2 0 0,0 2 144 16,1-2-144-16,-1 4 128 0,-1 1-128 0,0 2 0 16,0 2 0-16,0 0-224 0,-2 3 80 0,-2 1 16 15,-1 3 0-15,-2 2 0 0,-2 0 0 0,-1 6-112 16,-2 0-16-16,-2 3 0 0,-2-2 0 0,-2 3 64 16,-3 0 0-16,-1 1 0 0,-3 2 0 0,-2 0 192 0,-3 2 160 15,0-1-32-15,0 1 0 0,-1 0 208 0,-1 1 48 16,1-3 0-16,0-3 0 0,-2-3 48 0,1-2 16 0,2-2 0 0,1-3 0 15,2-3-256-15,1-2-64 0,2-3 0 0,11-5 0 0,0 0-128 16,0 0 0-16,0 0 0 0,0 0-176 0,0 0 176 16,8-3 0-16,4-1 128 0,2-2-128 0,3 2 176 15,1-2-48-15,2-1 0 0,0-2 0 0,0-1-128 16,0-1 0-16,1 1 0 0,0 0 0 0,1 0 0 16,0 1 128-16,1 2-128 0,2 1 128 0,0 2-128 15,1 2 0-15,-1 0 0 0,0 0 0 0,-3-1 0 16,0 1 0-16,-1-1 0 0,0 0-176 0,-2 0 48 31,-1 0 0-31,1-2 0 0,-2-1 0 0,-2 0-768 31,1-2-160-31,-2-2-32 0,11-39-9488 0</inkml:trace>
  <inkml:trace contextRef="#ctx0" brushRef="#br0" timeOffset="-106435.9">25643 16267 31999 0,'0'0'400'0,"0"0"-112"0,0 0-32 0,0 0-448 32,0 0-112-32,0 0-16 0,0 0 0 0,0 0-960 15,0 0-208-15,0 0-48 0,0 0 0 0,2-9-2448 16,-2 9-496-16,3-17-112 0,0-9-1040 0</inkml:trace>
  <inkml:trace contextRef="#ctx0" brushRef="#br0" timeOffset="-96704.64">24076 15317 22271 0,'0'0'2144'0,"6"9"-640"0,-1 3-128 0,-1 1-384 16,-1 2-80-16,2 0-16 0,3 4 0 0,2 2-48 15,4 1-16-15,2 2 0 0,4 0 0 0,5 4-512 16,1-2-96-16,0 2-32 0,1 4 0 0,1-2-192 16,0 1 144-16,2-1-144 0,0-3 128 0,2-2-128 15,-1-1 0-15,2 4 0 0,-1 6-176 0,1 5 176 16,-1 2-128-16,-3 6 128 0,-4 6-128 0,-4 6-160 15,-3 2-32-15,-8-6 0 0,-6-7 0 0,-6-6 320 16,-6-6-160-16,-7 5 160 0,-7 3-128 0,-6 4 0 16,-6 4 0-16,-4 1 0 0,-5 0 0 0,-4 3 128 15,-3-2 0-15,-6-5 0 0,-9-10 0 0,-8-5-128 47,-6-7 0-47,11-4 0 0,-18-39-12960 0</inkml:trace>
  <inkml:trace contextRef="#ctx0" brushRef="#br0" timeOffset="-69493.3">25047 15747 13311 0,'0'0'1936'0,"0"0"-576"0,0 0-112 0,0 0 32 16,-5-9 0-16,5 9 0 0,-4-9 0 0,0 1-256 15,4 8-64-15,-1-9 0 0,1 9 0 0,1-11-512 16,2 2-96-16,-3 9-32 0,6-8 0 0,1-1 64 16,-1 3 0-16,2-2 0 0,1-3 0 0,3 2 352 15,0-4 80-15,1 2 16 0,0 3 0 0,1 4-672 16,0-1-160-16,2 3 0 0,0 0 0 0,1 2 0 15,1 2 0-15,1 1 0 0,2 5-176 0,1 2 176 16,2 3 0-16,-5 3 0 0,-3-1 0 0,-4 4 0 16,-4-1-128-16,-2 3 128 0,-1 2-128 0,1 1 0 0,-4 2 0 15,-1 0 0-15,-2 3 0 0,-1 2 256 0,-2-1 48 0,-5 4 16 0,-3 1 0 16,-5 1-192-16,-3 2 128 0,-1 0-128 0,-2-3 128 0,-2-1-128 16,-2-1 0-16,1-3 0 0,-2-4-176 0,1-4 496 15,-2-2 112-15,5-2 16 0,0-3 0 0,3 0-448 16,2-2 0-16,2-1 0 0,2-2 0 0,2-2 288 15,3-3-32-15,2-1 0 0,8-4 0 0,0 0-256 16,0 0 0-16,0 0 0 0,0 0-144 0,-1-11 144 16,1 0-128-16,5-1 128 0,4-1-128 0,3-4-112 15,2 0-16-15,4 1 0 0,3-1 0 0,4 2 64 16,1-1 0-16,0 4 0 0,2 1 0 0,-1 3 0 16,0-1 0-16,1 4 0 0,-1 2 0 0,0 2 192 15,0 1 0-15,-4 4 0 0,-3 2 0 0,-5 3-144 16,-2 3 16-16,-1-3 0 0,-2 2 0 0,-2-4 256 15,-1 2 48-15,-1-2 16 0,-6-7 0 0,7 9-192 32,-7-9 0-32,5 9 0 0,-5-9 0 0,0 0-320 15,0 0-112-15,0 0-16 0,9-9-12304 16</inkml:trace>
  <inkml:trace contextRef="#ctx0" brushRef="#br0" timeOffset="-69310.72">25780 16232 30463 0,'0'0'-208'0,"0"0"64"0,0 0 16 0,0 0 128 15,0 0 0-15,-9 2 0 0,9-2 0 0,0 0-960 16,-11-3-144-16,6-4-48 0,2-2-9664 0</inkml:trace>
  <inkml:trace contextRef="#ctx0" brushRef="#br0" timeOffset="-66254.08">25870 15903 36095 0,'5'8'-416'0,"4"0"128"0,4 0 32 0,4-2 0 16,3 0 0-16,3-1 0 0,3-1 0 0,3-2-320 15,2-2-48-15,2 3-16 0,2 3 0 0,3 0 64 0,1 1 0 0,0 4 0 0,-1-2 0 0,1 3 352 16,-1-1 80-16,-4 6 16 0,-6 0 0 0,-3 6 128 15,-4 1-128-15,-3 1 128 0,-4-1-128 0,-1-2 128 16,-2 0 0-16,-2-3 128 0,-4-2-128 0,-1-2 272 16,-1-4-16-16,-3 0 0 0,-2-1 0 0,-1 1 208 15,-3 0 48-15,-2-3 0 0,-3 0 0 0,-4-1-112 16,-3-2-16-16,-3 0 0 0,-2-1 0 0,-3-1-144 16,-2 0-48-16,0-3 0 0,-2-2 0 0,-2-1-192 15,0-2 0-15,2 0 0 0,2 0 0 0,2-2 0 16,2 1 0-16,4-2 0 0,3-1 0 0,4-2 144 15,1-1-16-15,6-6 0 0,1-7 0 0,2-7-128 16,0-6-272-16,7-4 64 0,5-2 16 0,6-4 192 16,2-3-144-16,5 3 144 0,4 1-128 0,4 2 0 15,4 2 0-15,0 0 0 0,1 0 0 0,0 0 128 16,0 0 0-16,-5 7 128 0,-5 6-128 0,-4 5 528 16,-4 5 48-16,-7 4 0 0,-3 2 0 0,-2 4 144 15,-2 2 48-15,-3 8 0 0,0 0 0 0,-9-6-256 16,-2 2-64-16,-3 3 0 0,-6 2 0 0,-3 3-448 15,-3-2-208-15,1 4 16 0,0-1 0 0,2 1-976 32,-1 2-192-32,2-3-48 0,-21-28-13056 0</inkml:trace>
  <inkml:trace contextRef="#ctx0" brushRef="#br0" timeOffset="-65434.78">26364 15364 15615 0,'-13'-3'1120'0,"1"2"-336"0,2-2-64 0,-1 3-16 15,2 0 0-15,0 0 0 0,9 0 0 0,-11 0-48 16,2 0-16-16,-1 3 0 0,-2-1 0 0,-1 2-448 16,-1 3-192-16,-1-2 128 0,1 1-128 0,-2 2 240 15,0 3-48-15,-1-2 0 0,-2 3 0 0,1 1 368 16,-1 0 64-16,-1 2 16 0,0 4 0 0,0 0-64 15,-1 3 0-15,1 2 0 0,1 0 0 0,-1 4-352 16,0 1-80-16,1-3-16 0,-3-3 0 0,0-3 112 0,-2-2 16 0,3-2 0 0,3-3 0 0,1-2-112 16,1-4-16-16,3 1 0 0,3 1 0 0,1 0-128 15,2 1-176-15,2-3 48 0,5-7 0 0,-5 8 128 32,5-8-128-32,0 0 128 0,0 0-128 0,0 0-976 31,8 9-192-31,2-5-48 0,44-32-9696 0</inkml:trace>
  <inkml:trace contextRef="#ctx0" brushRef="#br0" timeOffset="-64416.95">23602 17379 27903 0,'44'-8'0'0,"-8"2"-160"0,-3-3 160 0,-5 0-128 0,0-1 128 0,-2 3-128 0,-1 1 128 0,-1 1 0 16,0 1 128-16,-2 0 0 0,0 4 0 0,-1 4-128 16,-1-1 0-16,-2 3-128 0,-1 2 128 0,-2 3 0 15,0 0 0-15,-4 1 0 0,-1 0 128 0,-4 0 0 16,-2-1 0-16,-4 0 0 0,-4 2 0 0,-4 1 512 15,-2 2 96-15,-2-1 32 0,-1 2 0 0,-3 2 192 16,1-1 64-16,-1-1 0 0,2 0 0 0,-1-3-208 16,1 0-48-16,2-3 0 0,1-5 0 0,1-2-512 15,1-2-96-15,9-2-32 0,0 0 0 0,0 0-400 32,0 0-96-32,0 0-16 0,0 0 0 0,7-10-400 15,1 5-96-15,2 1-16 0,3-2 0 0,2 1 64 16,0-1 0-16,3 2 0 0,2 2 0 0,1 2 304 15,0-3 64-15,0 6 16 0,1 2 0 0,-1 2-320 0,-1 2-48 0,0 1-16 0,-4 2 0 0,-2 1 576 16,-2 0 96-16,-4 3 32 0,-5 2 0 0,-4 3 608 16,-3 2 128-16,-4-2 32 0,-3-3 0 0,-4-2 352 15,-2-3 80-15,-1-1 16 0,-3-2 0 0,0-1-208 16,-2-2-48-16,2-1 0 0,0 0 0 0,2-3-448 16,-1 1-112-16,2-1-16 0,0-6 0 0,1 1-256 15,0-2 0-15,2 0 0 0,1-5 0 0,1 0-704 16,0-2-208-16,3-6-48 0,0-6 0 0,4-7-1472 15,1-4-320-15,3-3-48 0,5 0-7376 0</inkml:trace>
  <inkml:trace contextRef="#ctx0" brushRef="#br0" timeOffset="-64083.5">24124 16914 37887 0,'16'4'-320'0,"2"2"112"0,1 1 16 0,5 2 192 16,-1 3-144-16,1 3 144 0,-2 2-128 0,0 4 128 15,-1 1-128-15,0 6 128 0,-2 4-128 0,1 7 128 16,-2 0 0-16,2 2 0 0,1-2 0 0,0 1-192 16,-1-3 0-16,0 6 0 0,-2 2 0 0,-1 6-96 15,-1 3-32-15,-3-2 0 0,-1-1 0 0,-3-2 112 16,-3-2 16-16,-3-4 0 0,-4-5 0 0,-5-4 192 15,-3-7 0-15,-4 5 0 0,-4-1 0 0,-4 1 0 16,-3 2 160-16,-1 2-32 0,-1-3 0 0,-2 0 672 16,0 0 128-16,-2-5 32 0,-2-3 0 0,0-5-672 15,-3-3-128-15,1-7-32 0,0-6 0 0,-1-5-1168 16,1-5-240-16,4-8-64 16,2-8 0-16,4-9-4864 0,1-6-960 0,5-2-208 15,5-7 1488-15</inkml:trace>
  <inkml:trace contextRef="#ctx0" brushRef="#br0" timeOffset="-56045.11">25292 17025 15103 0,'0'0'512'0,"0"0"-160"0,0 0-32 0,-9 0 832 16,9 0 144-16,-9 1 48 0,9-1 0 0,-11 4-624 15,2 0-112-15,9-4-32 0,-9 6 0 0,1-2-304 16,8-4-64-16,-9 9-16 0,0-2 0 0,1 1 208 16,0-2 48-16,1 4 0 0,-4 5 0 0,1 3-208 15,-2 2-48-15,0 2 0 0,2 4 0 0,-1 1-48 16,0 3-16-16,0-4 0 0,1 0 0 0,-1 2 112 16,0-6 16-16,0 5 0 0,1 5 0 0,1 3-256 0,0 3 0 0,1 3 0 0,1 2-160 15,2 0 160-15,0 4 0 0,1-5 128 0,1-5-128 0,2-6 128 16,1-5-128-16,1-3 128 0,3-3-128 0,0-4 0 15,1-3 0-15,3-2 0 0,0-2-128 0,1-1 128 16,2-1 176-16,2-2-48 0,1-1 0 0,2-1-352 16,2-2-80-16,0-1-16 0,2-1 0 0,0-2 320 15,1-2 0-15,0 0 0 0,1-2 144 0,1 0 48 16,-1-3 0-16,-1 1 0 0,-3-3 0 0,-1 0-192 16,-3-3 0-16,-2 0 0 0,-3 0-176 0,-3-2 304 15,0 0 48-15,-2 0 16 0,-2-1 0 0,-2-1 0 16,0 0 0-16,-2 2 0 0,-2 1 0 0,-3 2 48 15,-1 1 16-15,-1 1 0 0,-1 0 0 0,-2 1 144 16,-1-1 48-16,-1 3 0 0,-5 2 0 0,0 1-448 16,-3 1 0-16,0 3-224 0,-1 2 80 0,1 3 16 15,0 2 0-15,1 2 0 0,0-1 0 0,2 3 128 32,-1 0 0-32,2 2 0 0,4-3 0 0,1 1-384 0,1-1-64 15,3 1 0-15,0 0 0 0,1-1-1120 0,1 0-224 0,7-8-64 16,0 0 0-16,0 0-2096 0,0 0-416 0,0 0-96 0,0 0-272 0</inkml:trace>
  <inkml:trace contextRef="#ctx0" brushRef="#br0" timeOffset="-55582.05">25552 17306 20735 0,'0'0'0'0,"-10"-2"-464"0,10 2-1008 0,-10-3 1888 0,1 2 384 0,0-1 80 0,9 2 16 0,-11 0 448 15,2 0 112-15,9 0 16 0,0 0 0 0,-9 4-1024 16,9-4-208-16,-8 7-48 0,0-1 0 0,1 2-192 16,-1 0 144-16,1 1-144 0,1 0 128 0,1 2 160 15,-1 0 32-15,1 0 0 0,0 2 0 0,1-3-320 16,-1 3 160-16,2 0-160 0,3-2 128 0,3 0-128 15,1 0 0-15,1-1 0 0,3-2-176 0,2 0 48 16,2-2 0-16,0 1 0 0,1 1 0 0,0-2 128 16,0 1 0-16,1-2 128 0,2 2-128 0,-1-2 128 15,1 1-128-15,0 1 128 0,-1-1-128 0,1 3 128 16,-2 2-128-16,1-1 128 0,-2 3-128 0,-3-2 0 16,0 2-240-16,-2-3 48 0,-1 3 0 0,-3 0 192 15,-2 2 0-15,-2-1 0 0,-1 0 160 0,-2-1-32 16,0-1 0-16,-4 1 0 0,-2 0 0 0,-2 0-128 15,0 0 0-15,-2 0 0 0,0-1 0 0,0 0 128 16,-2-2 0-16,1-1 0 0,1-1 0 0,0-3-128 16,-1 1 0-16,0-4 0 0,3 1 0 0,-1-1-384 15,0-2-96-15,2-3-32 0,1-3 0 0,1-2-1072 16,0-2-208-16,3-6-64 0,2-10 0 0,2-5-1472 16,1-5-320-16,3-2-48 0,2-3-1184 0</inkml:trace>
  <inkml:trace contextRef="#ctx0" brushRef="#br0" timeOffset="-55315.99">25558 17263 27647 0,'0'0'0'0,"0"0"-160"0,0 0 160 0,0 0-192 15,0 0 64-15,-1-8 0 0,1 8 0 0,1-11 912 16,0 0 192-16,3-1 48 0,2-2 0 0,1-3-720 15,2-1-144-15,2 2-32 0,1 1 0 0,2 2-128 16,0-1-176-16,2 3 48 0,0 0 0 0,1 2 128 16,-2 1 0-16,1 1 128 0,-2-1-128 0,1 1 0 31,-2-2 0-31,1 1 0 0,0 0 0 0,2 1-288 16,0-1-128-16,-2 1-32 0,-1 1 0 0,-3 1-448 15,-2-1-112 1,0 1-16-16,10-8-9728 0</inkml:trace>
  <inkml:trace contextRef="#ctx0" brushRef="#br0" timeOffset="-54717.98">26060 17796 29695 0,'0'0'304'0,"0"0"-96"0,0 0-16 0,0 0-192 0,0 0 0 0,0 0 0 0,0 0 0 0,0 0 0 32,3-9 0-32,-3 9 0 0,0 0 0 0,0 0-368 15,0 0-112-15,0 0-32 0,0 0 0 0,0 0-960 16,0 0-208-16,0 0-48 0,0 0 0 0,0 0-1280 16,7-5-256-16,-7 5-48 0,10-8-1952 0</inkml:trace>
  <inkml:trace contextRef="#ctx0" brushRef="#br0" timeOffset="-54093.97">26338 17305 20991 0,'6'-25'-208'0,"1"2"64"0,-2-1 16 0,0 1 960 16,0-2 208-16,2 3 48 0,1 2 0 0,1 3 304 15,-1-1 64-15,1 1 16 0,1 0 0 0,1 0-1232 16,-1 0-240-16,1 3 0 0,0 2 0 0,1 2 0 0,0 1 0 0,-2 1 192 0,1 1-48 0,-1 2-144 16,-1 1 0-16,2 3 0 0,-1 1-176 0,0 4-16 15,1-2 0-15,-2 6 0 0,-1 5 0 0,0 4-48 16,-2 4-16-16,-1 5 0 0,-1 7 0 0,-1 6-48 16,-1 4-16-16,-2-2 0 0,-2 0 0 0,-3-2 320 15,-3-1 0-15,0 0 0 0,-1-1 144 0,-2 0-144 16,1-1 0-16,0-2 0 0,0-4-176 0,1-5 176 15,2 0 0-15,-1-4 128 0,2 1-128 0,1-4 432 16,0 0 16-16,0-1 0 0,0-2 0 0,-1-4-160 16,1 0-32-16,5-11 0 0,0 0 0 0,0 0-256 15,0 0 0-15,0 0 0 0,0 0 0 0,0 0 160 16,5-8-32-16,2 1 0 0,-7 7 0 0,10-6 320 16,1 1 48-16,-1 1 16 0,1 0 0 0,-1 0-512 15,1 0 0-15,-1 2 0 0,2-1 0 0,-1 0 0 16,2 1 0-16,0 0 0 0,-1 2 0 0,0 0 0 15,0 0 0-15,-1 0 0 0,0 3 0 0,-1 2 0 32,-1 0 0-32,-9-5 0 0,11 3 0 0,-11-3-576 0,12-1 0 0,-2-2 0 0,0-2 0 0,1-2-608 15,-1 1-128-15,1-6-32 0,0 0 0 16,1-1-1376-16,0-1-288 0,0-2-48 0,-1-4-4000 0</inkml:trace>
  <inkml:trace contextRef="#ctx0" brushRef="#br0" timeOffset="-52042.09">27038 17032 30207 0,'-9'-1'608'0,"9"1"-176"0,-11 3-48 0,1-1-384 15,1 2 0-15,1 3-224 0,0 1 80 0,0 2 144 16,0 2 0-16,2 1 0 0,2 1 0 0,1 2 0 16,1-2-128-16,0 0 128 0,2 1-128 0,0-2 128 15,0-2 0-15,0-11 0 0,4 12 0 0,-4-12 0 16,8 7 0-16,1-1 128 0,2 2-128 0,0 0 0 16,3 1-240-16,-1-1 48 0,1-2 0 0,0-2 0 15,2-1 0-15,0 2 0 0,-1 2 0 0,0 2-160 16,-1-1-32-16,0 3 0 0,-1 4 0 0,-2 0 160 15,-1 4 32-15,-3 0 0 0,-3 2 0 0,-3 2 192 16,-2 2 0-16,-3 0 0 0,-6 2 160 0,-1-1 176 16,-5 2 48-16,0-2 0 0,1-3 0 0,-1-6 304 15,1 0 64-15,-1-1 16 0,-1-4 0 0,-1-2-464 16,-2-1-96-16,1-4-16 0,-2-5 0 0,-1-4-512 16,-2-5-96-16,3-6-32 0,3-9 0 0,2-6-1792 15,2-4-352-15,2-6-80 0,3-2-7120 0</inkml:trace>
  <inkml:trace contextRef="#ctx0" brushRef="#br0" timeOffset="-51927.1">27093 16817 39935 0,'30'-19'-320'0,"1"-3"112"0,0-3 16 0,3-4-720 16,1-1-144-16,6-9-32 0,4-4 0 0,6-5-1792 15,3-4-352-15,-4-7-80 0,-4-2-7280 0</inkml:trace>
  <inkml:trace contextRef="#ctx0" brushRef="#br0" timeOffset="-50508.67">28624 14287 23295 0,'0'0'-208'0,"0"0"64"0,7 9 16 0,-7-9 128 16,4 10 0-16,-2 2 128 0,0 1-128 0,-2 3 128 15,0-1-128-15,-2 6 128 0,-1 5-128 0,-3 6 320 16,0 1 0-16,1 1 0 0,1 0 0 0,1 1-192 15,2-2-128-15,-2-3 128 0,-1-4-128 0,0-4 176 16,-1-3-48-16,-1-1 0 0,-2-3 0 0,-1 0 112 16,0-2 16-16,1 0 0 0,3-1 0 0,1-2 0 15,4-10 0-15,-2 13 0 0,2-13 0 0,0 9-112 16,0-9-16-16,0 0 0 0,0 0 0 0,4 9-128 16,-4-9 0-16,0 0 0 0,0 0 0 0,8 8 192 15,-8-8 0-15,0 0 0 0,10 5 0 0,-10-5 96 16,12 6 32-16,-1-5 0 0,-11-1 0 0,11 0-112 15,-11 0-16-15,13-1 0 0,-1-2 0 0,-1 0 160 16,-1 2 32-16,0-4 0 0,2 1 0 0,0-1-160 16,0-2-32-16,1 1 0 0,1-1 0 0,0-1-192 15,2-1 0-15,0 1 0 0,-1 2 0 0,1-2 192 16,0 1 0-16,-1 1 0 0,2-1 0 0,0 1-192 0,0-1-256 16,-1 4 48-16,-1-4 16 0,0 2 192 15,-1 0 160-15,-1-1-32 0,0 2 0 0,-1 1-608 16,0-1-128-16,-2 1-32 0,-10 3 0 0,10-5-400 15,-10 5-96-15,8-5-16 0,-8 5 0 0,8-7-912 16,-8 7-192-16,8-8-48 0,-3-1 0 0,-1 0-608 16,-1 0-128-16,-3 9-32 0,-2-9-704 0</inkml:trace>
  <inkml:trace contextRef="#ctx0" brushRef="#br0" timeOffset="-50260.61">28815 14607 29951 0,'5'10'0'0,"0"0"144"0,0 0-144 0,-1 1 0 16,0-1-224-16,-1 2 32 0,-2 2 0 0,-1 2 192 16,0 2 0-16,-1 2 0 0,0 2 160 0,-2 4-160 15,-1-1 0-15,1 1 0 0,-1-1 0 0,1-1 0 16,-1 1 0-16,1-3 0 0,0-2 0 0,1-2 0 15,-1-2 0-15,2-3 0 0,0-1 0 0,1-12-224 16,0 0-80-16,0 0-16 0,0 0 0 0,0 0-1280 16,0 0-256-16,0 0-48 0,6-12-7536 0</inkml:trace>
  <inkml:trace contextRef="#ctx0" brushRef="#br0" timeOffset="-45787.94">28841 14143 17919 0,'0'0'704'0,"-1"-9"-192"0,1 9-64 0,0 0-144 16,-2-9-48-16,2 9 0 0,0 0 0 0,-1-10 512 15,1 2 112-15,0 8 16 0,0 0 0 0,0 0-256 16,0 0-64-16,0 0 0 0,4-11 0 0,-4 11-576 15,6-9 0-15,-6 9 0 0,8-6 0 0,-8 6 0 16,11-3 0-16,-11 3 0 0,11 1 128 0,0 2-128 16,-11-3 128-16,12 7-128 0,-2 0 128 0,0 4-128 15,-1-1-192-15,3 2 64 0,1 2 0 0,3 2 128 0,1 1 0 0,1 2 0 16,2 2 0-16,3 3 0 0,-1 2-128 16,2 0 128-16,-2 4-128 0,0 3 128 0,0 0-128 0,-1 5 128 0,-3 4-128 0,1 1 128 15,-4 0 0-15,1-1 128 0,-2-4-128 0,-1-5 128 16,0 0-128-16,-1 0 128 0,-3 4-128 0,-1 5 0 15,-3 1 0-15,-1 1 0 0,-1 2-128 0,-2 1 128 16,-1 0-128-16,-3-5 128 0,-2-7-128 0,-1-5 448 16,-3-4 112-16,-2 0 16 0,-3-4 0 0,-3-2 48 15,-1-2 16-15,-5 0 0 0,-4 0 0 0,-4-1-320 16,-4-1-48-16,-1-2-16 0,1-2 0 0,0-3-128 31,0-1-176-31,1-3 48 0,0-2 0 0,0-3-768 31,1-1-160-31,2-3-32 0,-27-34-9696 0</inkml:trace>
  <inkml:trace contextRef="#ctx0" brushRef="#br0" timeOffset="-42385.83">29770 14395 22015 0,'12'-1'912'0,"-12"1"-272"0,12 0-48 0,-12 0-416 15,10 2-176-15,-2 5 128 0,0 2-128 0,0 4 592 16,-2 0 48-16,1 7 0 0,-1 3 0 0,2 4 48 0,-1 6 16 0,-1-3 0 0,1-1 0 0,-1-1-256 16,-1 1-64-16,1-3 0 0,-1-1 0 0,0-2-384 15,0-1 0-15,0 1 0 0,-1-1 0 0,-1 0-176 16,0-1 176-16,-1-2-128 0,0 0 128 0,0-2 0 16,-1-3 128-16,1-1 0 0,-1-1 0 0,-1-12-128 31,0 11 0-31,0-11-128 0,0 0 128 0,0 0-752 15,0 0-64-15,0 0-16 0,0 0 0 0,0 0-816 32,0 0-160-32,4-10-48 0,9-24-7440 0</inkml:trace>
  <inkml:trace contextRef="#ctx0" brushRef="#br0" timeOffset="-41802.12">30438 14306 12031 0,'0'0'2352'0,"0"0"-704"0,-5-8-144 0,5 8-288 16,-9-6-48-16,-1 2-16 0,1 3 0 0,-1 1 112 15,-2 2 16-15,0 2 0 0,-1 3 0 0,-1 2-576 16,-2-3-96-16,1 6-32 0,-1 1 0 0,0 2-192 15,1 0-64-15,-2 3 0 0,0 3 0 0,-1 3-192 16,-2 1-128-16,2-2 128 0,2 0-128 0,2 0 0 16,1-1-128-16,4 0 0 0,2-5 0 0,5 0 128 0,0-2 0 0,7 0 128 0,5-3-128 0,3-1-192 31,4-2-96-31,3 1-32 0,5-3 0 0,3 0-256 0,2-2-48 0,2 2-16 0,2-1 0 0,3 1 368 16,0-1 64-16,2 2 16 0,1 1 0 0,0 2 0 15,0-1 0-15,-2 3 0 0,-5 0 0 0,-4 0 192 16,-3 1-144-16,-6 1 144 0,-4-2-128 0,-4-1 128 15,-4-1 0-15,-4 1 0 0,-4 1 0 0,-4-3 384 16,-3 1 96-16,-5-1 32 0,-3-1 0 0,-6 1 304 16,-3-4 64-16,0 1 16 0,-2-1 0 0,0 1-320 15,-1-2-48-15,1-3-16 0,2-3 0 0,-1-1-256 16,0-5-48-16,3-3-16 0,1-1 0 0,1-1-192 16,2-2 0-16,3-2 0 0,3 0 0 0,1-5 0 15,4 0-160-15,1-1 32 0,5-1 0 0,1 0-208 16,3-2-48-16,3-1 0 0,5-1 0 0,2-2 64 15,1-1 0-15,2 1 0 0,-1-1 0 0,1 0 96 16,0-1 32-16,-2 6 0 0,0 2 0 0,-1 3 192 16,0 3-144-16,-1 4 144 0,-3 3-128 0,-1 2 128 15,-8 8 0-15,0 0 0 0,5-6 0 0,-5 6 176 16,0 0 64-16,0 0 16 0,0 0 0 0,0 0-64 16,-10-3 0-16,1 2 0 15,0-1 0-15,-2 2-560 16,1 0-112-16,10 0-32 0,-13 0-11568 0</inkml:trace>
  <inkml:trace contextRef="#ctx0" brushRef="#br0" timeOffset="-41417.86">30813 14246 32511 0,'0'0'-208'0,"-2"11"64"0,-3 4 16 0,-2 1-112 15,-2 5-16-15,0 4 0 0,-2 7 0 0,0 7 256 16,-1 6 0-16,1-1 0 0,4-1 160 0,-1 0-160 16,3-1 0-16,2-6 0 0,6-4-176 0,2-6 176 15,3-4 0-15,1-1 0 0,0 0 0 0,1-2 0 16,1 1 0-16,2-3 128 0,2-3-128 0,4-1 0 16,0-1-128-16,2-4 0 0,0-5 0 0,1-3 128 15,0-3 0-15,0-3 0 0,2-2 0 0,-1-1 128 16,0-2 48-16,-1-1 16 0,-1 0 0 0,-2-1-192 15,-1 0 0-15,-3 0 0 0,-5 1 0 0,-5 1 128 16,-2 0 0-16,-2 2 0 0,-2-3 0 0,-3 1 320 16,-1-1 48-16,-4 1 16 0,-3 2 0 0,-1 3 48 15,-3-1 16-15,-2 2 0 0,-2 2 0 0,0 1-416 16,-4 0-160-16,1 5 128 0,-2 2-128 0,0 4 128 16,0 2-128-16,1 1 128 0,0-1-128 0,1 1 0 15,-1 0 0-15,1-2 0 0,2 1 0 0,0-2-640 31,0 0-192-31,4 1-64 0,4 10-12944 0</inkml:trace>
  <inkml:trace contextRef="#ctx0" brushRef="#br0" timeOffset="-38865.65">28834 15714 13567 0,'0'0'704'0,"0"0"-192"0,0 0-64 0,0 0 368 16,-9 7 64-16,0-2 16 0,0-1 0 0,-1-1 304 15,-1-1 64-15,1 2 16 0,-2 3 0 0,-1 2-624 16,0 1-112-16,0 1-32 0,1 0 0 0,0-2-256 16,1 2-48-16,0-1-16 0,1 1 0 0,1-1-192 15,-1-1 0-15,3 2 0 0,0-2 0 0,1 0 0 0,-1 0 0 0,3 2 0 0,4-11-160 0,-1 14 160 16,1-4 176-16,3 1-48 0,0-1 0 0,3 2-128 15,0-4-272-15,5 1 64 0,0 0 16 0,2 1 192 32,2-3 0-32,2 3 0 0,1 1 0 0,1 0-448 0,1 1-64 0,1 0 0 0,-2 0 0 0,1-1 160 15,0 1 32-15,-1 2 0 0,-2 3 0 0,0-1 48 16,-3 2 16-16,-1 1 0 0,-2-1 0 0,-2 0 256 16,-3-1 0-16,1-3 0 0,-2-1 0 0,-1-2 0 15,-4-11 0-15,0 0 0 0,-3 12 0 0,-2-3 256 16,-4-1 96-16,-1-2 32 0,-2 1 0 0,-1-1-64 15,-1-1 0-15,-2 1 0 0,-2-1 0 0,-2 0-320 32,-1-1 0-32,2-2 0 0,-1 0-128 0,1-4-1024 15,-1 2-208-15,1-5-48 0,-1 0 0 0,0-3-2048 0,1-1-400 16,-3-4-96-16,-4-4 352 0</inkml:trace>
  <inkml:trace contextRef="#ctx0" brushRef="#br0" timeOffset="-38639.69">28674 15755 24575 0,'26'-22'0'0,"-4"5"0"0,-2 2 0 0,-2 4-160 0,-2 0-32 0,-2 3 0 0,-2 2 0 15,-3 2 64-15,-9 4 0 0,9-4 0 0,-9 4 0 0,0 0 128 31,0 0 176-31,10-1-48 0,0-3 0 0,-3 0-768 16,0-5-144-16,-1 1-48 0,0 0 0 0,-1 2-2400 16,0-2-480-16,-1-3-112 0,-1-2-528 0</inkml:trace>
  <inkml:trace contextRef="#ctx0" brushRef="#br0" timeOffset="-38333.01">28889 15485 21503 0,'27'5'0'0,"0"5"144"0,-1 5-144 0,1 3 0 16,0 4-224-16,3 3 32 0,-1 1 0 0,0 3 192 16,-1 1 256-16,-2 0-48 0,-2 1-16 0,-3 0 112 15,-3-1 16-15,0 3 0 0,-1 5 0 0,-1 2-320 16,0 3 0-16,-3 1 0 0,-2-1 0 0,-2 1 160 15,-1-1-32-15,-3-2 0 0,-5-2 0 0,-2-2-128 16,-3-3 0-16,-4 1 0 0,-3-2 0 0,-4 2 192 16,-1-1 0-16,-2 0 0 0,-4-1 0 0,-1 1 256 15,-4-1 48-15,-2 0 16 0,-2-3 0 0,-3-2-368 32,-3 0-144-32,1-5 128 0,-25-6-10720 0</inkml:trace>
  <inkml:trace contextRef="#ctx0" brushRef="#br0" timeOffset="-36598.64">29941 15862 14335 0,'0'-11'2144'0,"1"3"-640"0,1-2-128 0,-2 10-432 16,2-9-96-16,2-2-16 0,-4 11 0 0,6-10 64 16,-1 1 0-16,3 2 0 0,1-1 0 0,2 2-256 15,2-1-64-15,3 1 0 0,2-2 0 0,3 0-48 16,1 0-16-16,2 1 0 0,2-1 0 0,1 1-512 15,1 1 0-15,-2-1 0 0,-3 2 0 0,-2 1 0 16,-3 0 0-16,1 4 208 0,-4 3-64 0,0 2-144 16,-2 2 128-16,-2 2-128 0,0 2 128 0,-3 4-128 15,-2 2 0-15,-2 5 0 0,-4 5-176 0,-3 7-16 16,-2 3 0-16,-1 4 0 0,-3 2 0 0,-2 2 192 16,-1 2 176-16,-1-3-48 0,-2-4 0 0,-4-2 0 15,-1-3 0-15,-3-3 0 0,-1-6 0 0,-5-4 208 16,-1-3 48-16,3-3 0 0,1-2 0 0,2 0-384 15,2-5 0-15,2 0 0 0,3-3 0 0,2-1 224 0,0-1-32 16,4-1 0-16,2-3 0 0,9 0-192 0,-8-7 144 0,4 1-144 0,3-4 128 16,3-1-128-16,2-1-272 0,4-1 64 0,4-1 16 0,2-4 192 15,4-1 0-15,4 3 0 0,6-1 0 0,3 1 0 16,3 0 0-16,-4 5 0 0,-4 1 160 0,-4 4-160 16,-4-1-176-16,-1 4 48 0,-1 0 0 0,-2 0 304 15,-2 2 64-15,0 2 16 0,0 3 0 0,-2 3-112 16,-1 1-16-16,0 2 0 0,-1 0 0 0,-1 3-128 15,-2-2 0-15,0-2 0 0,-5-9-176 0,0 0 48 32,0 0 0-32,8 9 0 0,-8-9 0 0,6 8-464 15,-6-8-96-15,0 0-16 0,6 8 0 0,-6-8-1024 16,0 0-192-16,0 0-64 0,11 2 0 0,1-2-1728 16,-2-2-368-16,2-2-64 0,0 0-912 0</inkml:trace>
  <inkml:trace contextRef="#ctx0" brushRef="#br0" timeOffset="-36418.68">30812 16215 29695 0,'0'0'608'0,"0"0"-176"0,0 0-48 0,-9 6-256 16,9-6-128-16,-9 4 128 0,9-4-128 0,-9 6 192 15,9-6-64-15,0 0 0 0,0 0 0 0,0 0-560 31,0 0-112-31,0 0-32 0,2-21-11648 0</inkml:trace>
  <inkml:trace contextRef="#ctx0" brushRef="#br0" timeOffset="-35731.29">31532 15397 24319 0,'0'0'2048'0,"0"0"-624"0,0 0-112 0,-9-1-688 16,-1 1-144-16,1 7-32 0,-1 1 0 0,-1 5-96 0,0 2-32 15,-4 6 0-15,0 9 0 0,-3 8-48 0,-2 4-16 0,-1-1 0 0,-1 1 0 0,0-2 0 16,-2 0 0-16,3-3 0 0,4 0 0 0,2-1-256 16,2-2-144-16,2 1 16 0,4 1 0 0,0-1 128 15,2 1-128-15,2-6 128 0,1-1-128 0,0-4 128 31,2-3 0-31,6-2 0 0,5-5 0 0,5-2-448 0,5-4-48 0,-2 0-16 0,1-5 0 0,-2 0 160 16,-2-2 32-16,1-2 0 0,0-3 0 0,1-1 320 16,-1-1 128-16,0-3 0 0,-2-4 0 0,0-2-128 15,-1-4 0-15,-1 1 0 0,-2 2 0 0,-2-2 192 16,-3 4 0-16,-1-2 0 0,-1 2 0 0,-2 0 144 16,-4 0 48-16,0 0 0 0,-3 1 0 0,-3-4-208 15,-3 2-48-15,0 2 0 0,-2 4 0 0,-2 1-128 16,-2 1 128-16,-1 4-128 0,0 2 128 0,-2 4-128 15,-1 1 128-15,-1 1-128 0,-1 3 128 0,-2 1-304 32,-1 0-64-32,2 0-16 0,4 1 0 0,1-3-512 0,4 1-96 0,0-3-32 15,2-2 0-15,2-1-1376 0,0-6-288 0,11 3-48 0,-5-6-6640 0</inkml:trace>
  <inkml:trace contextRef="#ctx0" brushRef="#br0" timeOffset="-35347.36">31946 15467 33023 0,'0'0'0'0,"-8"6"0"0,-1 5 0 0,0 3-368 0,-1 4-64 0,-3 6-16 0,-2 6 0 0,-2 5 208 15,-1 4 48-15,0 1 0 0,0-3 0 0,-2 1 192 16,1-2 0-16,2 1 0 0,4-1 0 0,2 1 0 15,3-1 0-15,4-1 0 0,4 1 160 0,3-1-160 16,2 0 128-16,6-4-128 0,4-5 128 0,6-4-128 16,3-3-272-16,-2-5 64 0,-1-5 16 0,-2-5-112 15,1-4-16-15,-1-4 0 0,1-4 0 0,-1-2 320 16,1-3-160-16,0-4 160 0,-1-4-128 0,-1-1 304 16,1-5 64-16,-4 2 16 0,-2 1 0 0,-2 2-112 15,-2 0-16-15,-4 2 0 0,-2 2 0 0,-3 1 64 16,-2 0 0-16,-2 4 0 0,-2 4 0 0,-3 4 0 15,-3 1 0-15,-2 4 0 0,-4 4 0 0,-2 4 96 16,-4 1 32-16,1 4 0 0,0-1 0 0,-1 2-320 31,1 2 160-31,-2 2-160 0,0-2 128 0,0 2-560 16,1 0-112-16,0 2-32 0,-24 11-12160 0</inkml:trace>
  <inkml:trace contextRef="#ctx0" brushRef="#br0" timeOffset="-32429.11">28843 17146 8447 0,'0'0'2240'0,"0"0"-656"0,0 0-144 0,0 0-480 15,0 0-112-15,0 0-16 0,0 0 0 0,0 0 64 16,0 0 0-16,0 0 0 0,-6 6 0 0,-1 5-320 16,1 2-48-16,-2 2-16 0,0 4 0 0,-1 2 0 15,0 1 0-15,0 4 0 0,-2 1 0 0,1 2-512 16,-2 1 0-16,2 2-192 0,1 2 48 0,0 1 144 15,1 2-128-15,1-1 128 0,2 0-128 0,2-1 128 16,1-1 0-16,2-2 128 0,1-2-128 0,2-2 0 16,1-2 0-16,3-4 0 0,4-5 0 0,1-4 0 15,1-3-128-15,2-3 0 0,1-4 0 0,1-3 128 16,1-3 0-16,2 0 128 0,1 1-128 0,2 0 176 16,2-2-48-16,1-2 0 0,3-4 0 0,2-5 0 0,1-2 0 15,0-1 0-15,-6-2 0 0,-4 1 112 16,-2-2 16-16,-4 3 0 0,-2 1 0 0,-5 1 144 0,-3 2 48 0,-2 1 0 15,-1 0 0-15,-5 2 48 0,0-2 16 0,-3 3 0 0,-6-1 0 0,-2 2 96 16,-3-1 32-16,-3 1 0 0,-3 1 0 0,-4 3-368 16,-4 1-64-16,2-1-16 0,2 2 0 0,0 3-192 31,0 0 0-31,3 3 0 0,2-1 0 0,2 2-320 16,3 1-96-16,1-2-32 0,3 1 0 0,2-3-768 31,1 0-144-31,9-1-48 0,8-19-9872 0</inkml:trace>
  <inkml:trace contextRef="#ctx0" brushRef="#br0" timeOffset="-32079.07">29112 16911 32767 0,'0'0'304'0,"0"0"-96"0,0 0-16 0,0 0-912 0,0 0-192 0,0 0-48 0,0 0 0 0,0 0 768 16,0 0 192-16,10 9 0 0,1 3 0 0,-1 2 176 15,2 3 64-15,1 4 16 0,1 5 0 0,3 5-256 16,0 3 144-16,2 3-144 0,-2 3 128 0,-1 3-128 16,1 2 128-16,0 0-128 0,-1-2 128 0,-2 3-128 15,-1-2 0-15,-1 6 0 0,-1 2-176 0,-2 4 176 16,-2 3 0-16,-3-5 128 0,-1-3-128 0,-3-5 0 0,-3-3 0 0,-2 0 0 15,-4-3-128-15,-3 1 352 0,-3-2 80 0,-2 0 16 16,-2-2 0-16,0-1 48 0,-2-5 16 0,-1 3 0 0,-3 0 0 0,-1 1-160 16,-1 0-32-16,-2-5 0 0,-2-6 0 0,-2-7-192 31,-2-4-256-31,2-4 48 0,6-5 16 0,3-4-672 16,4-3-128-16,3-3-32 0,5-6 0 0,4-5-2400 15,3-2-480-15,2-9-112 0,2-7-3824 0</inkml:trace>
  <inkml:trace contextRef="#ctx0" brushRef="#br0" timeOffset="-31178.67">30292 17158 16383 0,'0'0'2352'0,"0"0"-704"0,0 0-144 0,0 0-336 15,0 0-64-15,-9 1-16 0,9-1 0 0,-11 0-400 16,2 0-96-16,9 0-16 0,-9 1 0 0,9-1-192 15,-9 3-64-15,0-1 0 0,-2 2 0 0,1 0-144 16,-2 1-48-16,0 2 0 0,-1 1 0 0,0 1 0 16,0 1 0-16,-1 2 0 0,-2 0 0 0,1 1 0 15,-2 0 0-15,2-1 0 0,2-1 0 0,2-3-128 16,0 0 128-16,2 1-128 0,0 3 128 0,1-3-128 16,-1 3-176-16,4-2 48 0,1 2 0 0,3-3 128 15,1-9 0-15,2 12 0 0,2-2 0 0,1-1 0 16,-5-9 0-16,12 9 0 0,2-2 0 0</inkml:trace>
  <inkml:trace contextRef="#ctx0" brushRef="#br0" timeOffset="-30961.38">30297 17446 29439 0,'30'5'-208'0,"-4"-1"64"0,-4 2 16 0,-2 1 128 16,-3 1 176-16,-2 3-48 0,-2 0 0 0,-1 2-128 16,-1 1 0-16,-4 2 0 0,-1 1 0 0,-2 0 128 15,-3 0 0-15,-1 1 0 0,-3 1 0 0,-2 1 208 16,-3 1 48-16,0-3 0 0,-2 2 0 0,-2-2 192 15,-1-1 64-15,0-1 0 0,-2-2 0 0,-1-1-320 0,-1-3-48 16,0-1-16-16,1-2 0 0,1-2-256 0,-2 0 160 0,0-3-160 0,-1-2 128 0,-2-2-304 31,-1 0-64-31,-2-2-16 0,-3-1 0 0,-4-2-768 16,-2-1-144-16,6-5-48 0,5-6 0 0,6-5-1120 16,3-3-224-16,4-8-64 0,3-3-6528 0</inkml:trace>
  <inkml:trace contextRef="#ctx0" brushRef="#br0" timeOffset="-30774.34">30259 17171 32767 0,'13'-12'-208'0,"0"3"64"0,0 1 16 0,2 3 128 15,-1 1 0-15,0-3 128 0,1 1-128 0,-2-2 0 31,0-1-128-31,1 0 0 0,2-1 0 0,1 0-624 0,0-2-112 0,0 1-32 0,0 0 0 0,0-2-1680 16,0 3-352-16,-1-2-64 0,0 3-5360 0</inkml:trace>
  <inkml:trace contextRef="#ctx0" brushRef="#br0" timeOffset="-30503.1">30845 17571 27903 0,'5'-11'0'0,"-1"5"-368"0,-4 6-784 0,4-9 832 16,-4 9 144-16,0 0 48 0,0 0 0 0,0 0 448 15,0-9 112-15,0 9 16 0,0 0 0 0,0 0-160 31,0 0-32-31,0 0 0 0,0 0 0 0,0 0-656 16,0 0-144-16,0 0-32 0,0 0 0 0,0 0-960 31,0 0-208-31,0 0-48 0,0-16-6848 0</inkml:trace>
  <inkml:trace contextRef="#ctx0" brushRef="#br0" timeOffset="-29910.76">31340 16901 27647 0,'-8'5'1424'0,"0"0"-416"0,-1 2-96 0,-1 0-320 15,-1 3-64-15,0 0-16 0,-1 0 0 0,0 2-144 16,-1-3-48-16,3 3 0 0,2 1 0 0,3 3-320 16,0-3-128-16,3 1 0 0,5 2 0 0,2-1 128 15,3 2-128-15,2 2 128 0,2-1-128 0,2 0 0 16,2 0 0-16,0 1 0 0,-1-4 0 0,1 0 128 16,-2-4 0-16,2 1 0 0,1 0 0 0,0-1-288 15,1 1-32-15,-1-1 0 0,0-2 0 0,-1-1 160 16,-1-2 32-16,1 3 0 0,-2-1 0 0,-1 1 128 15,-1 2 0-15,-2 0 128 0,-2 1-128 0,-3 0 176 16,-1 0-48-16,-1 1 0 0,-4 0 0 0,-2 0 208 16,-1 0 48-16,-1 1 0 0,-2 0 0 0,-2 1 0 15,0-1 0-15,-1-1 0 0,-3-1 0 0,-2-2-112 16,0 1-16-16,0-2 0 0,1-3 0 0,0-2-256 16,-1 0 160-16,1-1-160 0,1-2 128 0,0-2-912 15,-1-1-192-15,1 0-48 0,0-2 0 0,0 1-816 16,-1-3-160-16,4-3-48 0,1-6 0 0,1-4-1632 15,0-3-336-15,3-3-64 0,2-1-1552 0</inkml:trace>
  <inkml:trace contextRef="#ctx0" brushRef="#br0" timeOffset="-29707.43">31367 16952 31487 0,'13'-8'-416'0,"1"1"128"0,-1 1 32 0,0 0 256 16,1 1-160-16,2-1 160 0,3-1-128 0,2 1 256 16,1-3 48-16,3 1 16 0,2 0 0 0,2 0-192 31,1 0-272-31,1 2 64 0,2-1 16 0,1 1-768 16,0-1-160-16,-3 2-32 0,-4 1 0 0,-3 1-1536 15,-5 2-304-15,1-3-64 0,-2 2-4112 0</inkml:trace>
  <inkml:trace contextRef="#ctx0" brushRef="#br0" timeOffset="-29422.95">32011 16774 27391 0,'-6'20'1840'0,"1"1"-560"0,-2-2-96 0,1 2-992 16,-1 0-192-16,2 5 0 0,-2 5 0 0,1 4 0 15,-1 3 0-15,1 3 192 0,-1 3-64 0,1 3-128 16,-2 2 128-16,3-5-128 0,1-8 128 0,0-6-128 15,1-4 0-15,2-2 0 0,1-4-176 0,3 0 176 16,-1-3-128-16,4-3 128 0,0-1-128 0,4-4 128 16,1-1 0-16,2-3 128 0,3-2-128 0,1-3 0 15,1-3 0-15,4-2 0 0,5-4-128 0,5-3 256 16,3-2 48-16,1 0 16 0,3-1 0 0,2 0-192 16,-1-1 128-16,-2 0-128 0,-4 1 128 0,-3-1-448 15,-2 2-112-15,-2-3-16 0,-1 1 0 0</inkml:trace>
  <inkml:trace contextRef="#ctx0" brushRef="#br0" timeOffset="-29178.99">32438 17202 36863 0,'-5'61'512'0,"-1"-5"-160"0,1-2-32 0,-1-1-320 15,-1-1 0-15,1 3 0 0,-2 2-128 0,0 1 0 16,-1 2 0-16,1-6 0 0,0-5 0 0,0-8-672 31,-1-3-128-31,3-5-32 0,-13-3-13024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CAB9B-860C-4D34-B2DE-803A23327646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6667-7B14-40DB-A3DC-2FDD30B36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00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7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05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76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993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61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8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53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88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8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640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52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01C48-3DB2-4C73-BBFB-FAA9E65FB3C5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8DECF-F408-4863-BFD4-221462C922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8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03" y="134105"/>
            <a:ext cx="8229600" cy="634082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itchFamily="66" charset="0"/>
              </a:rPr>
              <a:t>Questions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2683" t="37475" r="8784" b="27349"/>
          <a:stretch/>
        </p:blipFill>
        <p:spPr>
          <a:xfrm>
            <a:off x="8334103" y="912204"/>
            <a:ext cx="3792583" cy="564605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14847" y="912204"/>
            <a:ext cx="8208912" cy="180020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400" u="sng" dirty="0">
                <a:solidFill>
                  <a:srgbClr val="00B05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 litres to pints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7 inches to cm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55kg to pounds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17 gallons to litres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135 feet to cm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88km to miles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4847" y="2856419"/>
            <a:ext cx="8208912" cy="18002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400" u="sng" dirty="0">
                <a:solidFill>
                  <a:srgbClr val="FFC00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Miles to Kilometres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pint to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pound to kilograms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1cm to 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litre to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1cm to feet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4847" y="4800635"/>
            <a:ext cx="8208912" cy="1800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400" u="sng" dirty="0">
                <a:solidFill>
                  <a:srgbClr val="FF000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27 miles to km’s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5 pints to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145 pounds to kg’s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465 cm to 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12 litres to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168cm to feet.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6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6629" y="2111829"/>
            <a:ext cx="75873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0510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771" y="174163"/>
            <a:ext cx="8229600" cy="63408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Comic Sans MS" pitchFamily="66" charset="0"/>
              </a:rPr>
              <a:t>Answers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3759" y="912204"/>
            <a:ext cx="3756113" cy="1800200"/>
          </a:xfrm>
          <a:ln w="38100">
            <a:solidFill>
              <a:srgbClr val="00B050"/>
            </a:solidFill>
          </a:ln>
        </p:spPr>
        <p:txBody>
          <a:bodyPr numCol="2">
            <a:noAutofit/>
          </a:bodyPr>
          <a:lstStyle/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pints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pounds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litres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 miles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23759" y="2856419"/>
            <a:ext cx="3756113" cy="18002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 km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kg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 feet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23759" y="4800636"/>
            <a:ext cx="3756113" cy="1800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km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kg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feet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4847" y="912204"/>
            <a:ext cx="8208912" cy="180020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400" u="sng" dirty="0">
                <a:solidFill>
                  <a:srgbClr val="00B05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 litres to pints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7 inches to cm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55kg to pounds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17 gallons to litres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135 feet to cm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88km to miles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4847" y="2856419"/>
            <a:ext cx="8208912" cy="18002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400" u="sng" dirty="0">
                <a:solidFill>
                  <a:srgbClr val="FFC00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Miles to Kilometres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pint to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pound to kilograms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C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1cm to 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 litre to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1cm to feet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4847" y="4800635"/>
            <a:ext cx="8208912" cy="1800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400" u="sng" dirty="0">
                <a:solidFill>
                  <a:srgbClr val="FF0000"/>
                </a:solidFill>
                <a:latin typeface="Comic Sans MS" pitchFamily="66" charset="0"/>
              </a:rPr>
              <a:t>Convert the following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27 miles to km’s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5 pints to litres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145 pounds to kg’s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465 cm to inches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12 litres to gallons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168cm to feet.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1E3761-5093-4AF7-8590-F549FF4B8CD2}"/>
                  </a:ext>
                </a:extLst>
              </p14:cNvPr>
              <p14:cNvContentPartPr/>
              <p14:nvPr/>
            </p14:nvContentPartPr>
            <p14:xfrm>
              <a:off x="8408520" y="1072080"/>
              <a:ext cx="3592440" cy="5541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1E3761-5093-4AF7-8590-F549FF4B8C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99160" y="1062720"/>
                <a:ext cx="3611160" cy="556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96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191</Words>
  <Application>Microsoft Office PowerPoint</Application>
  <PresentationFormat>Widescreen</PresentationFormat>
  <Paragraphs>81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Questions </vt:lpstr>
      <vt:lpstr>PowerPoint Presentation</vt:lpstr>
      <vt:lpstr>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23</cp:revision>
  <dcterms:created xsi:type="dcterms:W3CDTF">2016-01-06T14:43:56Z</dcterms:created>
  <dcterms:modified xsi:type="dcterms:W3CDTF">2021-12-13T18:17:24Z</dcterms:modified>
</cp:coreProperties>
</file>