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4"/>
  </p:notesMasterIdLst>
  <p:sldIdLst>
    <p:sldId id="514" r:id="rId2"/>
    <p:sldId id="522" r:id="rId3"/>
    <p:sldId id="523" r:id="rId4"/>
    <p:sldId id="524" r:id="rId5"/>
    <p:sldId id="525" r:id="rId6"/>
    <p:sldId id="526" r:id="rId7"/>
    <p:sldId id="527" r:id="rId8"/>
    <p:sldId id="484" r:id="rId9"/>
    <p:sldId id="529" r:id="rId10"/>
    <p:sldId id="515" r:id="rId11"/>
    <p:sldId id="530" r:id="rId12"/>
    <p:sldId id="531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98DA617-7F08-4EEF-93A5-F6FE0A2E6622}" v="298" dt="2023-09-03T16:05:41.13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480" autoAdjust="0"/>
    <p:restoredTop sz="95481" autoAdjust="0"/>
  </p:normalViewPr>
  <p:slideViewPr>
    <p:cSldViewPr>
      <p:cViewPr>
        <p:scale>
          <a:sx n="70" d="100"/>
          <a:sy n="70" d="100"/>
        </p:scale>
        <p:origin x="345" y="459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00AB50B8-C06D-4C54-B8B4-DC735A902BA2}"/>
    <pc:docChg chg="modSld">
      <pc:chgData name="Stewart Gale" userId="3647ddd2-6040-41ae-a96d-232c23482af8" providerId="ADAL" clId="{00AB50B8-C06D-4C54-B8B4-DC735A902BA2}" dt="2021-05-17T08:17:11.344" v="0" actId="20577"/>
      <pc:docMkLst>
        <pc:docMk/>
      </pc:docMkLst>
      <pc:sldChg chg="modSp mod">
        <pc:chgData name="Stewart Gale" userId="3647ddd2-6040-41ae-a96d-232c23482af8" providerId="ADAL" clId="{00AB50B8-C06D-4C54-B8B4-DC735A902BA2}" dt="2021-05-17T08:17:11.344" v="0" actId="20577"/>
        <pc:sldMkLst>
          <pc:docMk/>
          <pc:sldMk cId="3420987177" sldId="514"/>
        </pc:sldMkLst>
        <pc:spChg chg="mod">
          <ac:chgData name="Stewart Gale" userId="3647ddd2-6040-41ae-a96d-232c23482af8" providerId="ADAL" clId="{00AB50B8-C06D-4C54-B8B4-DC735A902BA2}" dt="2021-05-17T08:17:11.344" v="0" actId="20577"/>
          <ac:spMkLst>
            <pc:docMk/>
            <pc:sldMk cId="3420987177" sldId="514"/>
            <ac:spMk id="5" creationId="{00000000-0000-0000-0000-000000000000}"/>
          </ac:spMkLst>
        </pc:spChg>
      </pc:sldChg>
    </pc:docChg>
  </pc:docChgLst>
  <pc:docChgLst>
    <pc:chgData name="Stewart Gale" userId="3647ddd2-6040-41ae-a96d-232c23482af8" providerId="ADAL" clId="{B98DA617-7F08-4EEF-93A5-F6FE0A2E6622}"/>
    <pc:docChg chg="undo custSel addSld delSld modSld modMainMaster modNotesMaster">
      <pc:chgData name="Stewart Gale" userId="3647ddd2-6040-41ae-a96d-232c23482af8" providerId="ADAL" clId="{B98DA617-7F08-4EEF-93A5-F6FE0A2E6622}" dt="2023-09-03T16:05:41.139" v="1086"/>
      <pc:docMkLst>
        <pc:docMk/>
      </pc:docMkLst>
      <pc:sldChg chg="addSp delSp modSp mod modAnim">
        <pc:chgData name="Stewart Gale" userId="3647ddd2-6040-41ae-a96d-232c23482af8" providerId="ADAL" clId="{B98DA617-7F08-4EEF-93A5-F6FE0A2E6622}" dt="2023-09-03T15:38:24.581" v="786" actId="14100"/>
        <pc:sldMkLst>
          <pc:docMk/>
          <pc:sldMk cId="3617830027" sldId="484"/>
        </pc:sldMkLst>
        <pc:spChg chg="mod">
          <ac:chgData name="Stewart Gale" userId="3647ddd2-6040-41ae-a96d-232c23482af8" providerId="ADAL" clId="{B98DA617-7F08-4EEF-93A5-F6FE0A2E6622}" dt="2023-09-03T15:38:19.024" v="784" actId="1076"/>
          <ac:spMkLst>
            <pc:docMk/>
            <pc:sldMk cId="3617830027" sldId="484"/>
            <ac:spMk id="5" creationId="{00000000-0000-0000-0000-000000000000}"/>
          </ac:spMkLst>
        </pc:spChg>
        <pc:spChg chg="mod">
          <ac:chgData name="Stewart Gale" userId="3647ddd2-6040-41ae-a96d-232c23482af8" providerId="ADAL" clId="{B98DA617-7F08-4EEF-93A5-F6FE0A2E6622}" dt="2023-09-03T15:38:10.475" v="783" actId="1076"/>
          <ac:spMkLst>
            <pc:docMk/>
            <pc:sldMk cId="3617830027" sldId="484"/>
            <ac:spMk id="6" creationId="{00000000-0000-0000-0000-000000000000}"/>
          </ac:spMkLst>
        </pc:spChg>
        <pc:spChg chg="mod">
          <ac:chgData name="Stewart Gale" userId="3647ddd2-6040-41ae-a96d-232c23482af8" providerId="ADAL" clId="{B98DA617-7F08-4EEF-93A5-F6FE0A2E6622}" dt="2023-09-03T15:35:42.534" v="730" actId="403"/>
          <ac:spMkLst>
            <pc:docMk/>
            <pc:sldMk cId="3617830027" sldId="484"/>
            <ac:spMk id="8" creationId="{B11DBE97-480B-475F-A5A7-D1A1FA54DDE1}"/>
          </ac:spMkLst>
        </pc:spChg>
        <pc:spChg chg="mod">
          <ac:chgData name="Stewart Gale" userId="3647ddd2-6040-41ae-a96d-232c23482af8" providerId="ADAL" clId="{B98DA617-7F08-4EEF-93A5-F6FE0A2E6622}" dt="2023-09-03T08:30:26.716" v="304"/>
          <ac:spMkLst>
            <pc:docMk/>
            <pc:sldMk cId="3617830027" sldId="484"/>
            <ac:spMk id="10" creationId="{00000000-0000-0000-0000-000000000000}"/>
          </ac:spMkLst>
        </pc:spChg>
        <pc:spChg chg="mod">
          <ac:chgData name="Stewart Gale" userId="3647ddd2-6040-41ae-a96d-232c23482af8" providerId="ADAL" clId="{B98DA617-7F08-4EEF-93A5-F6FE0A2E6622}" dt="2023-09-03T15:38:02.763" v="780" actId="1076"/>
          <ac:spMkLst>
            <pc:docMk/>
            <pc:sldMk cId="3617830027" sldId="484"/>
            <ac:spMk id="12" creationId="{B0E48873-E07F-4BBA-BD6F-00D2563CB7A2}"/>
          </ac:spMkLst>
        </pc:spChg>
        <pc:spChg chg="add mod">
          <ac:chgData name="Stewart Gale" userId="3647ddd2-6040-41ae-a96d-232c23482af8" providerId="ADAL" clId="{B98DA617-7F08-4EEF-93A5-F6FE0A2E6622}" dt="2023-09-03T15:38:06.241" v="781" actId="1076"/>
          <ac:spMkLst>
            <pc:docMk/>
            <pc:sldMk cId="3617830027" sldId="484"/>
            <ac:spMk id="13" creationId="{7A36C14E-3E9B-A4E6-F548-44581AEEB8BA}"/>
          </ac:spMkLst>
        </pc:spChg>
        <pc:spChg chg="add mod">
          <ac:chgData name="Stewart Gale" userId="3647ddd2-6040-41ae-a96d-232c23482af8" providerId="ADAL" clId="{B98DA617-7F08-4EEF-93A5-F6FE0A2E6622}" dt="2023-09-03T15:37:56.450" v="778" actId="14100"/>
          <ac:spMkLst>
            <pc:docMk/>
            <pc:sldMk cId="3617830027" sldId="484"/>
            <ac:spMk id="15" creationId="{AD431428-4658-CEEC-A167-8B818FA8F601}"/>
          </ac:spMkLst>
        </pc:spChg>
        <pc:spChg chg="mod">
          <ac:chgData name="Stewart Gale" userId="3647ddd2-6040-41ae-a96d-232c23482af8" providerId="ADAL" clId="{B98DA617-7F08-4EEF-93A5-F6FE0A2E6622}" dt="2023-09-03T15:35:56.668" v="734" actId="1076"/>
          <ac:spMkLst>
            <pc:docMk/>
            <pc:sldMk cId="3617830027" sldId="484"/>
            <ac:spMk id="31" creationId="{F7D1A0E3-8A1E-47A7-98EF-DE5CEE231F73}"/>
          </ac:spMkLst>
        </pc:spChg>
        <pc:spChg chg="mod">
          <ac:chgData name="Stewart Gale" userId="3647ddd2-6040-41ae-a96d-232c23482af8" providerId="ADAL" clId="{B98DA617-7F08-4EEF-93A5-F6FE0A2E6622}" dt="2023-09-03T15:36:27.034" v="747" actId="14100"/>
          <ac:spMkLst>
            <pc:docMk/>
            <pc:sldMk cId="3617830027" sldId="484"/>
            <ac:spMk id="32" creationId="{5EEB392C-7A73-40B4-AD66-D955216898B7}"/>
          </ac:spMkLst>
        </pc:spChg>
        <pc:spChg chg="mod">
          <ac:chgData name="Stewart Gale" userId="3647ddd2-6040-41ae-a96d-232c23482af8" providerId="ADAL" clId="{B98DA617-7F08-4EEF-93A5-F6FE0A2E6622}" dt="2023-09-03T15:38:24.581" v="786" actId="14100"/>
          <ac:spMkLst>
            <pc:docMk/>
            <pc:sldMk cId="3617830027" sldId="484"/>
            <ac:spMk id="33" creationId="{3E0E5B19-9C24-426E-A3B1-8CAB64BB4299}"/>
          </ac:spMkLst>
        </pc:spChg>
        <pc:grpChg chg="del mod">
          <ac:chgData name="Stewart Gale" userId="3647ddd2-6040-41ae-a96d-232c23482af8" providerId="ADAL" clId="{B98DA617-7F08-4EEF-93A5-F6FE0A2E6622}" dt="2023-09-03T15:35:19.231" v="724" actId="478"/>
          <ac:grpSpMkLst>
            <pc:docMk/>
            <pc:sldMk cId="3617830027" sldId="484"/>
            <ac:grpSpMk id="9" creationId="{00000000-0000-0000-0000-000000000000}"/>
          </ac:grpSpMkLst>
        </pc:grpChg>
        <pc:cxnChg chg="mod">
          <ac:chgData name="Stewart Gale" userId="3647ddd2-6040-41ae-a96d-232c23482af8" providerId="ADAL" clId="{B98DA617-7F08-4EEF-93A5-F6FE0A2E6622}" dt="2023-09-03T08:30:26.716" v="304"/>
          <ac:cxnSpMkLst>
            <pc:docMk/>
            <pc:sldMk cId="3617830027" sldId="484"/>
            <ac:cxnSpMk id="11" creationId="{00000000-0000-0000-0000-000000000000}"/>
          </ac:cxnSpMkLst>
        </pc:cxnChg>
      </pc:sldChg>
      <pc:sldChg chg="addSp delSp modSp del mod modAnim">
        <pc:chgData name="Stewart Gale" userId="3647ddd2-6040-41ae-a96d-232c23482af8" providerId="ADAL" clId="{B98DA617-7F08-4EEF-93A5-F6FE0A2E6622}" dt="2023-09-03T15:44:15.492" v="856" actId="47"/>
        <pc:sldMkLst>
          <pc:docMk/>
          <pc:sldMk cId="1808939409" sldId="509"/>
        </pc:sldMkLst>
        <pc:spChg chg="mod">
          <ac:chgData name="Stewart Gale" userId="3647ddd2-6040-41ae-a96d-232c23482af8" providerId="ADAL" clId="{B98DA617-7F08-4EEF-93A5-F6FE0A2E6622}" dt="2023-09-03T08:30:26.716" v="304"/>
          <ac:spMkLst>
            <pc:docMk/>
            <pc:sldMk cId="1808939409" sldId="509"/>
            <ac:spMk id="3" creationId="{40257B13-FA9A-4F8B-A7BC-1E65130AFEAD}"/>
          </ac:spMkLst>
        </pc:spChg>
        <pc:spChg chg="del mod">
          <ac:chgData name="Stewart Gale" userId="3647ddd2-6040-41ae-a96d-232c23482af8" providerId="ADAL" clId="{B98DA617-7F08-4EEF-93A5-F6FE0A2E6622}" dt="2023-09-03T15:38:44.686" v="790" actId="21"/>
          <ac:spMkLst>
            <pc:docMk/>
            <pc:sldMk cId="1808939409" sldId="509"/>
            <ac:spMk id="5" creationId="{9F67F44B-586A-4FA6-97AF-B89F43643ED5}"/>
          </ac:spMkLst>
        </pc:spChg>
        <pc:spChg chg="del">
          <ac:chgData name="Stewart Gale" userId="3647ddd2-6040-41ae-a96d-232c23482af8" providerId="ADAL" clId="{B98DA617-7F08-4EEF-93A5-F6FE0A2E6622}" dt="2022-06-08T16:56:50.971" v="241" actId="478"/>
          <ac:spMkLst>
            <pc:docMk/>
            <pc:sldMk cId="1808939409" sldId="509"/>
            <ac:spMk id="6" creationId="{658F956F-8986-4125-9980-707BA716A949}"/>
          </ac:spMkLst>
        </pc:spChg>
        <pc:spChg chg="mod">
          <ac:chgData name="Stewart Gale" userId="3647ddd2-6040-41ae-a96d-232c23482af8" providerId="ADAL" clId="{B98DA617-7F08-4EEF-93A5-F6FE0A2E6622}" dt="2023-09-03T08:30:26.716" v="304"/>
          <ac:spMkLst>
            <pc:docMk/>
            <pc:sldMk cId="1808939409" sldId="509"/>
            <ac:spMk id="11" creationId="{00000000-0000-0000-0000-000000000000}"/>
          </ac:spMkLst>
        </pc:spChg>
        <pc:spChg chg="mod">
          <ac:chgData name="Stewart Gale" userId="3647ddd2-6040-41ae-a96d-232c23482af8" providerId="ADAL" clId="{B98DA617-7F08-4EEF-93A5-F6FE0A2E6622}" dt="2023-09-03T08:30:26.716" v="304"/>
          <ac:spMkLst>
            <pc:docMk/>
            <pc:sldMk cId="1808939409" sldId="509"/>
            <ac:spMk id="12" creationId="{00000000-0000-0000-0000-000000000000}"/>
          </ac:spMkLst>
        </pc:spChg>
        <pc:spChg chg="mod">
          <ac:chgData name="Stewart Gale" userId="3647ddd2-6040-41ae-a96d-232c23482af8" providerId="ADAL" clId="{B98DA617-7F08-4EEF-93A5-F6FE0A2E6622}" dt="2023-09-03T08:30:26.716" v="304"/>
          <ac:spMkLst>
            <pc:docMk/>
            <pc:sldMk cId="1808939409" sldId="509"/>
            <ac:spMk id="13" creationId="{F7D1A0E3-8A1E-47A7-98EF-DE5CEE231F73}"/>
          </ac:spMkLst>
        </pc:spChg>
        <pc:spChg chg="mod">
          <ac:chgData name="Stewart Gale" userId="3647ddd2-6040-41ae-a96d-232c23482af8" providerId="ADAL" clId="{B98DA617-7F08-4EEF-93A5-F6FE0A2E6622}" dt="2023-09-03T08:30:26.716" v="304"/>
          <ac:spMkLst>
            <pc:docMk/>
            <pc:sldMk cId="1808939409" sldId="509"/>
            <ac:spMk id="14" creationId="{5EEB392C-7A73-40B4-AD66-D955216898B7}"/>
          </ac:spMkLst>
        </pc:spChg>
        <pc:spChg chg="del">
          <ac:chgData name="Stewart Gale" userId="3647ddd2-6040-41ae-a96d-232c23482af8" providerId="ADAL" clId="{B98DA617-7F08-4EEF-93A5-F6FE0A2E6622}" dt="2022-06-08T16:56:50.971" v="241" actId="478"/>
          <ac:spMkLst>
            <pc:docMk/>
            <pc:sldMk cId="1808939409" sldId="509"/>
            <ac:spMk id="15" creationId="{3E0E5B19-9C24-426E-A3B1-8CAB64BB4299}"/>
          </ac:spMkLst>
        </pc:spChg>
        <pc:spChg chg="add mod">
          <ac:chgData name="Stewart Gale" userId="3647ddd2-6040-41ae-a96d-232c23482af8" providerId="ADAL" clId="{B98DA617-7F08-4EEF-93A5-F6FE0A2E6622}" dt="2023-09-03T08:30:26.716" v="304"/>
          <ac:spMkLst>
            <pc:docMk/>
            <pc:sldMk cId="1808939409" sldId="509"/>
            <ac:spMk id="16" creationId="{D49382BB-1A1B-35E3-2AC3-0C58B5520649}"/>
          </ac:spMkLst>
        </pc:spChg>
        <pc:spChg chg="add mod">
          <ac:chgData name="Stewart Gale" userId="3647ddd2-6040-41ae-a96d-232c23482af8" providerId="ADAL" clId="{B98DA617-7F08-4EEF-93A5-F6FE0A2E6622}" dt="2023-09-03T08:30:26.716" v="304"/>
          <ac:spMkLst>
            <pc:docMk/>
            <pc:sldMk cId="1808939409" sldId="509"/>
            <ac:spMk id="17" creationId="{8523B474-2E5B-8E76-B3F7-A7B0C73485D8}"/>
          </ac:spMkLst>
        </pc:spChg>
        <pc:spChg chg="add mod">
          <ac:chgData name="Stewart Gale" userId="3647ddd2-6040-41ae-a96d-232c23482af8" providerId="ADAL" clId="{B98DA617-7F08-4EEF-93A5-F6FE0A2E6622}" dt="2023-09-03T08:30:26.716" v="304"/>
          <ac:spMkLst>
            <pc:docMk/>
            <pc:sldMk cId="1808939409" sldId="509"/>
            <ac:spMk id="18" creationId="{8CF152BE-298F-E936-EB8B-280666236D32}"/>
          </ac:spMkLst>
        </pc:spChg>
        <pc:grpChg chg="del mod">
          <ac:chgData name="Stewart Gale" userId="3647ddd2-6040-41ae-a96d-232c23482af8" providerId="ADAL" clId="{B98DA617-7F08-4EEF-93A5-F6FE0A2E6622}" dt="2023-09-03T15:38:41.868" v="789" actId="478"/>
          <ac:grpSpMkLst>
            <pc:docMk/>
            <pc:sldMk cId="1808939409" sldId="509"/>
            <ac:grpSpMk id="2" creationId="{6E04023D-3FDD-46D2-83F5-BD476B1B5DE5}"/>
          </ac:grpSpMkLst>
        </pc:grpChg>
        <pc:cxnChg chg="mod">
          <ac:chgData name="Stewart Gale" userId="3647ddd2-6040-41ae-a96d-232c23482af8" providerId="ADAL" clId="{B98DA617-7F08-4EEF-93A5-F6FE0A2E6622}" dt="2023-09-03T08:30:26.716" v="304"/>
          <ac:cxnSpMkLst>
            <pc:docMk/>
            <pc:sldMk cId="1808939409" sldId="509"/>
            <ac:cxnSpMk id="4" creationId="{3FD1B62A-9750-4D59-A89E-113D98F0D3EB}"/>
          </ac:cxnSpMkLst>
        </pc:cxnChg>
      </pc:sldChg>
      <pc:sldChg chg="delSp modSp del mod modNotes">
        <pc:chgData name="Stewart Gale" userId="3647ddd2-6040-41ae-a96d-232c23482af8" providerId="ADAL" clId="{B98DA617-7F08-4EEF-93A5-F6FE0A2E6622}" dt="2023-09-03T08:37:36.625" v="392" actId="47"/>
        <pc:sldMkLst>
          <pc:docMk/>
          <pc:sldMk cId="880936761" sldId="512"/>
        </pc:sldMkLst>
        <pc:spChg chg="mod topLvl">
          <ac:chgData name="Stewart Gale" userId="3647ddd2-6040-41ae-a96d-232c23482af8" providerId="ADAL" clId="{B98DA617-7F08-4EEF-93A5-F6FE0A2E6622}" dt="2023-09-03T08:31:09.687" v="324" actId="478"/>
          <ac:spMkLst>
            <pc:docMk/>
            <pc:sldMk cId="880936761" sldId="512"/>
            <ac:spMk id="3" creationId="{00000000-0000-0000-0000-000000000000}"/>
          </ac:spMkLst>
        </pc:spChg>
        <pc:spChg chg="mod">
          <ac:chgData name="Stewart Gale" userId="3647ddd2-6040-41ae-a96d-232c23482af8" providerId="ADAL" clId="{B98DA617-7F08-4EEF-93A5-F6FE0A2E6622}" dt="2023-09-03T08:30:26.716" v="304"/>
          <ac:spMkLst>
            <pc:docMk/>
            <pc:sldMk cId="880936761" sldId="512"/>
            <ac:spMk id="5" creationId="{00000000-0000-0000-0000-000000000000}"/>
          </ac:spMkLst>
        </pc:spChg>
        <pc:spChg chg="mod">
          <ac:chgData name="Stewart Gale" userId="3647ddd2-6040-41ae-a96d-232c23482af8" providerId="ADAL" clId="{B98DA617-7F08-4EEF-93A5-F6FE0A2E6622}" dt="2023-09-03T08:30:26.716" v="304"/>
          <ac:spMkLst>
            <pc:docMk/>
            <pc:sldMk cId="880936761" sldId="512"/>
            <ac:spMk id="10" creationId="{00000000-0000-0000-0000-000000000000}"/>
          </ac:spMkLst>
        </pc:spChg>
        <pc:grpChg chg="del mod">
          <ac:chgData name="Stewart Gale" userId="3647ddd2-6040-41ae-a96d-232c23482af8" providerId="ADAL" clId="{B98DA617-7F08-4EEF-93A5-F6FE0A2E6622}" dt="2023-09-03T08:31:09.687" v="324" actId="478"/>
          <ac:grpSpMkLst>
            <pc:docMk/>
            <pc:sldMk cId="880936761" sldId="512"/>
            <ac:grpSpMk id="2" creationId="{00000000-0000-0000-0000-000000000000}"/>
          </ac:grpSpMkLst>
        </pc:grpChg>
        <pc:cxnChg chg="del mod topLvl">
          <ac:chgData name="Stewart Gale" userId="3647ddd2-6040-41ae-a96d-232c23482af8" providerId="ADAL" clId="{B98DA617-7F08-4EEF-93A5-F6FE0A2E6622}" dt="2023-09-03T08:31:09.687" v="324" actId="478"/>
          <ac:cxnSpMkLst>
            <pc:docMk/>
            <pc:sldMk cId="880936761" sldId="512"/>
            <ac:cxnSpMk id="4" creationId="{00000000-0000-0000-0000-000000000000}"/>
          </ac:cxnSpMkLst>
        </pc:cxnChg>
      </pc:sldChg>
      <pc:sldChg chg="addSp delSp modSp del mod delAnim modAnim modNotes">
        <pc:chgData name="Stewart Gale" userId="3647ddd2-6040-41ae-a96d-232c23482af8" providerId="ADAL" clId="{B98DA617-7F08-4EEF-93A5-F6FE0A2E6622}" dt="2023-09-03T15:55:57.990" v="1040" actId="47"/>
        <pc:sldMkLst>
          <pc:docMk/>
          <pc:sldMk cId="512114674" sldId="513"/>
        </pc:sldMkLst>
        <pc:spChg chg="mod">
          <ac:chgData name="Stewart Gale" userId="3647ddd2-6040-41ae-a96d-232c23482af8" providerId="ADAL" clId="{B98DA617-7F08-4EEF-93A5-F6FE0A2E6622}" dt="2023-09-03T08:30:26.716" v="304"/>
          <ac:spMkLst>
            <pc:docMk/>
            <pc:sldMk cId="512114674" sldId="513"/>
            <ac:spMk id="3" creationId="{40257B13-FA9A-4F8B-A7BC-1E65130AFEAD}"/>
          </ac:spMkLst>
        </pc:spChg>
        <pc:spChg chg="del mod">
          <ac:chgData name="Stewart Gale" userId="3647ddd2-6040-41ae-a96d-232c23482af8" providerId="ADAL" clId="{B98DA617-7F08-4EEF-93A5-F6FE0A2E6622}" dt="2022-06-08T16:40:10.605" v="39" actId="478"/>
          <ac:spMkLst>
            <pc:docMk/>
            <pc:sldMk cId="512114674" sldId="513"/>
            <ac:spMk id="5" creationId="{00000000-0000-0000-0000-000000000000}"/>
          </ac:spMkLst>
        </pc:spChg>
        <pc:spChg chg="mod">
          <ac:chgData name="Stewart Gale" userId="3647ddd2-6040-41ae-a96d-232c23482af8" providerId="ADAL" clId="{B98DA617-7F08-4EEF-93A5-F6FE0A2E6622}" dt="2023-09-03T08:30:26.716" v="304"/>
          <ac:spMkLst>
            <pc:docMk/>
            <pc:sldMk cId="512114674" sldId="513"/>
            <ac:spMk id="8" creationId="{00000000-0000-0000-0000-000000000000}"/>
          </ac:spMkLst>
        </pc:spChg>
        <pc:spChg chg="del mod">
          <ac:chgData name="Stewart Gale" userId="3647ddd2-6040-41ae-a96d-232c23482af8" providerId="ADAL" clId="{B98DA617-7F08-4EEF-93A5-F6FE0A2E6622}" dt="2022-06-08T16:40:10.605" v="39" actId="478"/>
          <ac:spMkLst>
            <pc:docMk/>
            <pc:sldMk cId="512114674" sldId="513"/>
            <ac:spMk id="9" creationId="{00000000-0000-0000-0000-000000000000}"/>
          </ac:spMkLst>
        </pc:spChg>
        <pc:spChg chg="del mod">
          <ac:chgData name="Stewart Gale" userId="3647ddd2-6040-41ae-a96d-232c23482af8" providerId="ADAL" clId="{B98DA617-7F08-4EEF-93A5-F6FE0A2E6622}" dt="2022-06-08T16:40:10.605" v="39" actId="478"/>
          <ac:spMkLst>
            <pc:docMk/>
            <pc:sldMk cId="512114674" sldId="513"/>
            <ac:spMk id="10" creationId="{00000000-0000-0000-0000-000000000000}"/>
          </ac:spMkLst>
        </pc:spChg>
        <pc:spChg chg="mod">
          <ac:chgData name="Stewart Gale" userId="3647ddd2-6040-41ae-a96d-232c23482af8" providerId="ADAL" clId="{B98DA617-7F08-4EEF-93A5-F6FE0A2E6622}" dt="2023-09-03T08:30:26.716" v="304"/>
          <ac:spMkLst>
            <pc:docMk/>
            <pc:sldMk cId="512114674" sldId="513"/>
            <ac:spMk id="13" creationId="{F7D1A0E3-8A1E-47A7-98EF-DE5CEE231F73}"/>
          </ac:spMkLst>
        </pc:spChg>
        <pc:spChg chg="mod">
          <ac:chgData name="Stewart Gale" userId="3647ddd2-6040-41ae-a96d-232c23482af8" providerId="ADAL" clId="{B98DA617-7F08-4EEF-93A5-F6FE0A2E6622}" dt="2023-09-03T08:30:26.716" v="304"/>
          <ac:spMkLst>
            <pc:docMk/>
            <pc:sldMk cId="512114674" sldId="513"/>
            <ac:spMk id="14" creationId="{5EEB392C-7A73-40B4-AD66-D955216898B7}"/>
          </ac:spMkLst>
        </pc:spChg>
        <pc:spChg chg="del">
          <ac:chgData name="Stewart Gale" userId="3647ddd2-6040-41ae-a96d-232c23482af8" providerId="ADAL" clId="{B98DA617-7F08-4EEF-93A5-F6FE0A2E6622}" dt="2022-06-08T16:38:20.549" v="30" actId="478"/>
          <ac:spMkLst>
            <pc:docMk/>
            <pc:sldMk cId="512114674" sldId="513"/>
            <ac:spMk id="15" creationId="{3E0E5B19-9C24-426E-A3B1-8CAB64BB4299}"/>
          </ac:spMkLst>
        </pc:spChg>
        <pc:spChg chg="mod">
          <ac:chgData name="Stewart Gale" userId="3647ddd2-6040-41ae-a96d-232c23482af8" providerId="ADAL" clId="{B98DA617-7F08-4EEF-93A5-F6FE0A2E6622}" dt="2023-09-03T08:30:26.716" v="304"/>
          <ac:spMkLst>
            <pc:docMk/>
            <pc:sldMk cId="512114674" sldId="513"/>
            <ac:spMk id="16" creationId="{E3D9225C-76E0-4030-A364-C0A545827F21}"/>
          </ac:spMkLst>
        </pc:spChg>
        <pc:spChg chg="del">
          <ac:chgData name="Stewart Gale" userId="3647ddd2-6040-41ae-a96d-232c23482af8" providerId="ADAL" clId="{B98DA617-7F08-4EEF-93A5-F6FE0A2E6622}" dt="2022-06-08T16:38:20.549" v="30" actId="478"/>
          <ac:spMkLst>
            <pc:docMk/>
            <pc:sldMk cId="512114674" sldId="513"/>
            <ac:spMk id="17" creationId="{B71AE909-AD68-4A7E-A41C-6AF8C2512FB9}"/>
          </ac:spMkLst>
        </pc:spChg>
        <pc:spChg chg="add mod">
          <ac:chgData name="Stewart Gale" userId="3647ddd2-6040-41ae-a96d-232c23482af8" providerId="ADAL" clId="{B98DA617-7F08-4EEF-93A5-F6FE0A2E6622}" dt="2023-09-03T08:30:26.716" v="304"/>
          <ac:spMkLst>
            <pc:docMk/>
            <pc:sldMk cId="512114674" sldId="513"/>
            <ac:spMk id="18" creationId="{7846F979-1385-FE1F-A2E6-0B12166C6F67}"/>
          </ac:spMkLst>
        </pc:spChg>
        <pc:grpChg chg="mod">
          <ac:chgData name="Stewart Gale" userId="3647ddd2-6040-41ae-a96d-232c23482af8" providerId="ADAL" clId="{B98DA617-7F08-4EEF-93A5-F6FE0A2E6622}" dt="2023-09-03T08:30:26.716" v="304"/>
          <ac:grpSpMkLst>
            <pc:docMk/>
            <pc:sldMk cId="512114674" sldId="513"/>
            <ac:grpSpMk id="2" creationId="{6E04023D-3FDD-46D2-83F5-BD476B1B5DE5}"/>
          </ac:grpSpMkLst>
        </pc:grpChg>
        <pc:cxnChg chg="mod">
          <ac:chgData name="Stewart Gale" userId="3647ddd2-6040-41ae-a96d-232c23482af8" providerId="ADAL" clId="{B98DA617-7F08-4EEF-93A5-F6FE0A2E6622}" dt="2023-09-03T08:30:26.716" v="304"/>
          <ac:cxnSpMkLst>
            <pc:docMk/>
            <pc:sldMk cId="512114674" sldId="513"/>
            <ac:cxnSpMk id="4" creationId="{3FD1B62A-9750-4D59-A89E-113D98F0D3EB}"/>
          </ac:cxnSpMkLst>
        </pc:cxnChg>
      </pc:sldChg>
      <pc:sldChg chg="delSp modSp mod">
        <pc:chgData name="Stewart Gale" userId="3647ddd2-6040-41ae-a96d-232c23482af8" providerId="ADAL" clId="{B98DA617-7F08-4EEF-93A5-F6FE0A2E6622}" dt="2023-09-03T08:37:51.007" v="398" actId="1076"/>
        <pc:sldMkLst>
          <pc:docMk/>
          <pc:sldMk cId="3420987177" sldId="514"/>
        </pc:sldMkLst>
        <pc:spChg chg="mod">
          <ac:chgData name="Stewart Gale" userId="3647ddd2-6040-41ae-a96d-232c23482af8" providerId="ADAL" clId="{B98DA617-7F08-4EEF-93A5-F6FE0A2E6622}" dt="2023-09-03T08:30:26.716" v="304"/>
          <ac:spMkLst>
            <pc:docMk/>
            <pc:sldMk cId="3420987177" sldId="514"/>
            <ac:spMk id="3" creationId="{1DCD659B-9B0F-4736-B272-47379BEFFD3A}"/>
          </ac:spMkLst>
        </pc:spChg>
        <pc:spChg chg="mod">
          <ac:chgData name="Stewart Gale" userId="3647ddd2-6040-41ae-a96d-232c23482af8" providerId="ADAL" clId="{B98DA617-7F08-4EEF-93A5-F6FE0A2E6622}" dt="2023-09-03T08:37:51.007" v="398" actId="1076"/>
          <ac:spMkLst>
            <pc:docMk/>
            <pc:sldMk cId="3420987177" sldId="514"/>
            <ac:spMk id="5" creationId="{00000000-0000-0000-0000-000000000000}"/>
          </ac:spMkLst>
        </pc:spChg>
        <pc:grpChg chg="del mod">
          <ac:chgData name="Stewart Gale" userId="3647ddd2-6040-41ae-a96d-232c23482af8" providerId="ADAL" clId="{B98DA617-7F08-4EEF-93A5-F6FE0A2E6622}" dt="2023-09-03T08:30:28.787" v="305" actId="478"/>
          <ac:grpSpMkLst>
            <pc:docMk/>
            <pc:sldMk cId="3420987177" sldId="514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B98DA617-7F08-4EEF-93A5-F6FE0A2E6622}" dt="2023-09-03T08:30:26.716" v="304"/>
          <ac:cxnSpMkLst>
            <pc:docMk/>
            <pc:sldMk cId="3420987177" sldId="514"/>
            <ac:cxnSpMk id="4" creationId="{694170A7-F542-433D-AE47-C7A950C348C9}"/>
          </ac:cxnSpMkLst>
        </pc:cxnChg>
      </pc:sldChg>
      <pc:sldChg chg="addSp delSp modSp mod">
        <pc:chgData name="Stewart Gale" userId="3647ddd2-6040-41ae-a96d-232c23482af8" providerId="ADAL" clId="{B98DA617-7F08-4EEF-93A5-F6FE0A2E6622}" dt="2023-09-03T15:46:40.925" v="902" actId="1076"/>
        <pc:sldMkLst>
          <pc:docMk/>
          <pc:sldMk cId="3006310150" sldId="515"/>
        </pc:sldMkLst>
        <pc:spChg chg="add del mod topLvl">
          <ac:chgData name="Stewart Gale" userId="3647ddd2-6040-41ae-a96d-232c23482af8" providerId="ADAL" clId="{B98DA617-7F08-4EEF-93A5-F6FE0A2E6622}" dt="2023-09-03T15:45:29.472" v="885" actId="1076"/>
          <ac:spMkLst>
            <pc:docMk/>
            <pc:sldMk cId="3006310150" sldId="515"/>
            <ac:spMk id="3" creationId="{40257B13-FA9A-4F8B-A7BC-1E65130AFEAD}"/>
          </ac:spMkLst>
        </pc:spChg>
        <pc:spChg chg="add mod">
          <ac:chgData name="Stewart Gale" userId="3647ddd2-6040-41ae-a96d-232c23482af8" providerId="ADAL" clId="{B98DA617-7F08-4EEF-93A5-F6FE0A2E6622}" dt="2023-09-03T15:46:40.925" v="902" actId="1076"/>
          <ac:spMkLst>
            <pc:docMk/>
            <pc:sldMk cId="3006310150" sldId="515"/>
            <ac:spMk id="6" creationId="{F4F6C504-B149-1444-778B-985C9EF08125}"/>
          </ac:spMkLst>
        </pc:spChg>
        <pc:spChg chg="add mod">
          <ac:chgData name="Stewart Gale" userId="3647ddd2-6040-41ae-a96d-232c23482af8" providerId="ADAL" clId="{B98DA617-7F08-4EEF-93A5-F6FE0A2E6622}" dt="2023-09-03T15:46:36.036" v="901" actId="1076"/>
          <ac:spMkLst>
            <pc:docMk/>
            <pc:sldMk cId="3006310150" sldId="515"/>
            <ac:spMk id="7" creationId="{8245FE9F-25E9-5560-122D-3759B4E2E47C}"/>
          </ac:spMkLst>
        </pc:spChg>
        <pc:spChg chg="mod">
          <ac:chgData name="Stewart Gale" userId="3647ddd2-6040-41ae-a96d-232c23482af8" providerId="ADAL" clId="{B98DA617-7F08-4EEF-93A5-F6FE0A2E6622}" dt="2023-09-03T15:45:31.570" v="886" actId="1076"/>
          <ac:spMkLst>
            <pc:docMk/>
            <pc:sldMk cId="3006310150" sldId="515"/>
            <ac:spMk id="10" creationId="{00000000-0000-0000-0000-000000000000}"/>
          </ac:spMkLst>
        </pc:spChg>
        <pc:grpChg chg="add del mod">
          <ac:chgData name="Stewart Gale" userId="3647ddd2-6040-41ae-a96d-232c23482af8" providerId="ADAL" clId="{B98DA617-7F08-4EEF-93A5-F6FE0A2E6622}" dt="2023-09-03T15:44:50.262" v="866" actId="478"/>
          <ac:grpSpMkLst>
            <pc:docMk/>
            <pc:sldMk cId="3006310150" sldId="515"/>
            <ac:grpSpMk id="2" creationId="{6E04023D-3FDD-46D2-83F5-BD476B1B5DE5}"/>
          </ac:grpSpMkLst>
        </pc:grpChg>
        <pc:graphicFrameChg chg="del mod">
          <ac:chgData name="Stewart Gale" userId="3647ddd2-6040-41ae-a96d-232c23482af8" providerId="ADAL" clId="{B98DA617-7F08-4EEF-93A5-F6FE0A2E6622}" dt="2023-09-03T15:44:32.059" v="859" actId="478"/>
          <ac:graphicFrameMkLst>
            <pc:docMk/>
            <pc:sldMk cId="3006310150" sldId="515"/>
            <ac:graphicFrameMk id="5" creationId="{00000000-0000-0000-0000-000000000000}"/>
          </ac:graphicFrameMkLst>
        </pc:graphicFrameChg>
        <pc:cxnChg chg="del mod topLvl">
          <ac:chgData name="Stewart Gale" userId="3647ddd2-6040-41ae-a96d-232c23482af8" providerId="ADAL" clId="{B98DA617-7F08-4EEF-93A5-F6FE0A2E6622}" dt="2023-09-03T15:44:50.262" v="866" actId="478"/>
          <ac:cxnSpMkLst>
            <pc:docMk/>
            <pc:sldMk cId="3006310150" sldId="515"/>
            <ac:cxnSpMk id="4" creationId="{3FD1B62A-9750-4D59-A89E-113D98F0D3EB}"/>
          </ac:cxnSpMkLst>
        </pc:cxnChg>
      </pc:sldChg>
      <pc:sldChg chg="delSp modSp del mod">
        <pc:chgData name="Stewart Gale" userId="3647ddd2-6040-41ae-a96d-232c23482af8" providerId="ADAL" clId="{B98DA617-7F08-4EEF-93A5-F6FE0A2E6622}" dt="2023-09-03T15:46:45.115" v="903" actId="47"/>
        <pc:sldMkLst>
          <pc:docMk/>
          <pc:sldMk cId="800450159" sldId="516"/>
        </pc:sldMkLst>
        <pc:spChg chg="mod topLvl">
          <ac:chgData name="Stewart Gale" userId="3647ddd2-6040-41ae-a96d-232c23482af8" providerId="ADAL" clId="{B98DA617-7F08-4EEF-93A5-F6FE0A2E6622}" dt="2023-09-03T15:45:46.767" v="887" actId="478"/>
          <ac:spMkLst>
            <pc:docMk/>
            <pc:sldMk cId="800450159" sldId="516"/>
            <ac:spMk id="3" creationId="{40257B13-FA9A-4F8B-A7BC-1E65130AFEAD}"/>
          </ac:spMkLst>
        </pc:spChg>
        <pc:spChg chg="mod">
          <ac:chgData name="Stewart Gale" userId="3647ddd2-6040-41ae-a96d-232c23482af8" providerId="ADAL" clId="{B98DA617-7F08-4EEF-93A5-F6FE0A2E6622}" dt="2023-09-03T15:46:19.621" v="897" actId="1076"/>
          <ac:spMkLst>
            <pc:docMk/>
            <pc:sldMk cId="800450159" sldId="516"/>
            <ac:spMk id="5" creationId="{00000000-0000-0000-0000-000000000000}"/>
          </ac:spMkLst>
        </pc:spChg>
        <pc:grpChg chg="del mod">
          <ac:chgData name="Stewart Gale" userId="3647ddd2-6040-41ae-a96d-232c23482af8" providerId="ADAL" clId="{B98DA617-7F08-4EEF-93A5-F6FE0A2E6622}" dt="2023-09-03T15:45:46.767" v="887" actId="478"/>
          <ac:grpSpMkLst>
            <pc:docMk/>
            <pc:sldMk cId="800450159" sldId="516"/>
            <ac:grpSpMk id="2" creationId="{6E04023D-3FDD-46D2-83F5-BD476B1B5DE5}"/>
          </ac:grpSpMkLst>
        </pc:grpChg>
        <pc:graphicFrameChg chg="mod">
          <ac:chgData name="Stewart Gale" userId="3647ddd2-6040-41ae-a96d-232c23482af8" providerId="ADAL" clId="{B98DA617-7F08-4EEF-93A5-F6FE0A2E6622}" dt="2023-09-03T08:30:26.716" v="304"/>
          <ac:graphicFrameMkLst>
            <pc:docMk/>
            <pc:sldMk cId="800450159" sldId="516"/>
            <ac:graphicFrameMk id="7" creationId="{00000000-0000-0000-0000-000000000000}"/>
          </ac:graphicFrameMkLst>
        </pc:graphicFrameChg>
        <pc:cxnChg chg="del mod topLvl">
          <ac:chgData name="Stewart Gale" userId="3647ddd2-6040-41ae-a96d-232c23482af8" providerId="ADAL" clId="{B98DA617-7F08-4EEF-93A5-F6FE0A2E6622}" dt="2023-09-03T15:45:46.767" v="887" actId="478"/>
          <ac:cxnSpMkLst>
            <pc:docMk/>
            <pc:sldMk cId="800450159" sldId="516"/>
            <ac:cxnSpMk id="4" creationId="{3FD1B62A-9750-4D59-A89E-113D98F0D3EB}"/>
          </ac:cxnSpMkLst>
        </pc:cxnChg>
      </pc:sldChg>
      <pc:sldChg chg="addSp delSp modSp add del mod delAnim modAnim">
        <pc:chgData name="Stewart Gale" userId="3647ddd2-6040-41ae-a96d-232c23482af8" providerId="ADAL" clId="{B98DA617-7F08-4EEF-93A5-F6FE0A2E6622}" dt="2023-09-03T16:01:03.792" v="1072" actId="47"/>
        <pc:sldMkLst>
          <pc:docMk/>
          <pc:sldMk cId="361307655" sldId="517"/>
        </pc:sldMkLst>
        <pc:spChg chg="mod">
          <ac:chgData name="Stewart Gale" userId="3647ddd2-6040-41ae-a96d-232c23482af8" providerId="ADAL" clId="{B98DA617-7F08-4EEF-93A5-F6FE0A2E6622}" dt="2023-09-03T08:30:26.716" v="304"/>
          <ac:spMkLst>
            <pc:docMk/>
            <pc:sldMk cId="361307655" sldId="517"/>
            <ac:spMk id="3" creationId="{40257B13-FA9A-4F8B-A7BC-1E65130AFEAD}"/>
          </ac:spMkLst>
        </pc:spChg>
        <pc:spChg chg="del">
          <ac:chgData name="Stewart Gale" userId="3647ddd2-6040-41ae-a96d-232c23482af8" providerId="ADAL" clId="{B98DA617-7F08-4EEF-93A5-F6FE0A2E6622}" dt="2022-06-08T16:48:13.358" v="150" actId="478"/>
          <ac:spMkLst>
            <pc:docMk/>
            <pc:sldMk cId="361307655" sldId="517"/>
            <ac:spMk id="5" creationId="{00000000-0000-0000-0000-000000000000}"/>
          </ac:spMkLst>
        </pc:spChg>
        <pc:spChg chg="del">
          <ac:chgData name="Stewart Gale" userId="3647ddd2-6040-41ae-a96d-232c23482af8" providerId="ADAL" clId="{B98DA617-7F08-4EEF-93A5-F6FE0A2E6622}" dt="2022-06-08T16:48:13.358" v="150" actId="478"/>
          <ac:spMkLst>
            <pc:docMk/>
            <pc:sldMk cId="361307655" sldId="517"/>
            <ac:spMk id="8" creationId="{00000000-0000-0000-0000-000000000000}"/>
          </ac:spMkLst>
        </pc:spChg>
        <pc:spChg chg="del">
          <ac:chgData name="Stewart Gale" userId="3647ddd2-6040-41ae-a96d-232c23482af8" providerId="ADAL" clId="{B98DA617-7F08-4EEF-93A5-F6FE0A2E6622}" dt="2022-06-08T16:46:52.275" v="125" actId="478"/>
          <ac:spMkLst>
            <pc:docMk/>
            <pc:sldMk cId="361307655" sldId="517"/>
            <ac:spMk id="9" creationId="{00000000-0000-0000-0000-000000000000}"/>
          </ac:spMkLst>
        </pc:spChg>
        <pc:spChg chg="del">
          <ac:chgData name="Stewart Gale" userId="3647ddd2-6040-41ae-a96d-232c23482af8" providerId="ADAL" clId="{B98DA617-7F08-4EEF-93A5-F6FE0A2E6622}" dt="2022-06-08T16:46:52.275" v="125" actId="478"/>
          <ac:spMkLst>
            <pc:docMk/>
            <pc:sldMk cId="361307655" sldId="517"/>
            <ac:spMk id="10" creationId="{00000000-0000-0000-0000-000000000000}"/>
          </ac:spMkLst>
        </pc:spChg>
        <pc:spChg chg="del">
          <ac:chgData name="Stewart Gale" userId="3647ddd2-6040-41ae-a96d-232c23482af8" providerId="ADAL" clId="{B98DA617-7F08-4EEF-93A5-F6FE0A2E6622}" dt="2022-06-08T16:48:13.358" v="150" actId="478"/>
          <ac:spMkLst>
            <pc:docMk/>
            <pc:sldMk cId="361307655" sldId="517"/>
            <ac:spMk id="13" creationId="{F7D1A0E3-8A1E-47A7-98EF-DE5CEE231F73}"/>
          </ac:spMkLst>
        </pc:spChg>
        <pc:spChg chg="del">
          <ac:chgData name="Stewart Gale" userId="3647ddd2-6040-41ae-a96d-232c23482af8" providerId="ADAL" clId="{B98DA617-7F08-4EEF-93A5-F6FE0A2E6622}" dt="2022-06-08T16:48:13.358" v="150" actId="478"/>
          <ac:spMkLst>
            <pc:docMk/>
            <pc:sldMk cId="361307655" sldId="517"/>
            <ac:spMk id="14" creationId="{5EEB392C-7A73-40B4-AD66-D955216898B7}"/>
          </ac:spMkLst>
        </pc:spChg>
        <pc:spChg chg="del">
          <ac:chgData name="Stewart Gale" userId="3647ddd2-6040-41ae-a96d-232c23482af8" providerId="ADAL" clId="{B98DA617-7F08-4EEF-93A5-F6FE0A2E6622}" dt="2022-06-08T16:48:18.375" v="151" actId="21"/>
          <ac:spMkLst>
            <pc:docMk/>
            <pc:sldMk cId="361307655" sldId="517"/>
            <ac:spMk id="15" creationId="{3E0E5B19-9C24-426E-A3B1-8CAB64BB4299}"/>
          </ac:spMkLst>
        </pc:spChg>
        <pc:spChg chg="del">
          <ac:chgData name="Stewart Gale" userId="3647ddd2-6040-41ae-a96d-232c23482af8" providerId="ADAL" clId="{B98DA617-7F08-4EEF-93A5-F6FE0A2E6622}" dt="2022-06-08T16:48:25.847" v="153" actId="478"/>
          <ac:spMkLst>
            <pc:docMk/>
            <pc:sldMk cId="361307655" sldId="517"/>
            <ac:spMk id="16" creationId="{E3D9225C-76E0-4030-A364-C0A545827F21}"/>
          </ac:spMkLst>
        </pc:spChg>
        <pc:spChg chg="del">
          <ac:chgData name="Stewart Gale" userId="3647ddd2-6040-41ae-a96d-232c23482af8" providerId="ADAL" clId="{B98DA617-7F08-4EEF-93A5-F6FE0A2E6622}" dt="2022-06-08T16:48:18.375" v="151" actId="21"/>
          <ac:spMkLst>
            <pc:docMk/>
            <pc:sldMk cId="361307655" sldId="517"/>
            <ac:spMk id="17" creationId="{B71AE909-AD68-4A7E-A41C-6AF8C2512FB9}"/>
          </ac:spMkLst>
        </pc:spChg>
        <pc:spChg chg="add mod">
          <ac:chgData name="Stewart Gale" userId="3647ddd2-6040-41ae-a96d-232c23482af8" providerId="ADAL" clId="{B98DA617-7F08-4EEF-93A5-F6FE0A2E6622}" dt="2023-09-03T08:30:26.716" v="304"/>
          <ac:spMkLst>
            <pc:docMk/>
            <pc:sldMk cId="361307655" sldId="517"/>
            <ac:spMk id="18" creationId="{AD65BF26-2CED-7403-92CD-89E764CE4040}"/>
          </ac:spMkLst>
        </pc:spChg>
        <pc:spChg chg="add mod">
          <ac:chgData name="Stewart Gale" userId="3647ddd2-6040-41ae-a96d-232c23482af8" providerId="ADAL" clId="{B98DA617-7F08-4EEF-93A5-F6FE0A2E6622}" dt="2023-09-03T08:30:26.716" v="304"/>
          <ac:spMkLst>
            <pc:docMk/>
            <pc:sldMk cId="361307655" sldId="517"/>
            <ac:spMk id="19" creationId="{0F5D1394-E8A0-F187-39F3-EC1DD2D162AC}"/>
          </ac:spMkLst>
        </pc:spChg>
        <pc:grpChg chg="mod">
          <ac:chgData name="Stewart Gale" userId="3647ddd2-6040-41ae-a96d-232c23482af8" providerId="ADAL" clId="{B98DA617-7F08-4EEF-93A5-F6FE0A2E6622}" dt="2023-09-03T08:30:26.716" v="304"/>
          <ac:grpSpMkLst>
            <pc:docMk/>
            <pc:sldMk cId="361307655" sldId="517"/>
            <ac:grpSpMk id="2" creationId="{6E04023D-3FDD-46D2-83F5-BD476B1B5DE5}"/>
          </ac:grpSpMkLst>
        </pc:grpChg>
        <pc:cxnChg chg="mod">
          <ac:chgData name="Stewart Gale" userId="3647ddd2-6040-41ae-a96d-232c23482af8" providerId="ADAL" clId="{B98DA617-7F08-4EEF-93A5-F6FE0A2E6622}" dt="2023-09-03T08:30:26.716" v="304"/>
          <ac:cxnSpMkLst>
            <pc:docMk/>
            <pc:sldMk cId="361307655" sldId="517"/>
            <ac:cxnSpMk id="4" creationId="{3FD1B62A-9750-4D59-A89E-113D98F0D3EB}"/>
          </ac:cxnSpMkLst>
        </pc:cxnChg>
      </pc:sldChg>
      <pc:sldChg chg="modSp add del mod">
        <pc:chgData name="Stewart Gale" userId="3647ddd2-6040-41ae-a96d-232c23482af8" providerId="ADAL" clId="{B98DA617-7F08-4EEF-93A5-F6FE0A2E6622}" dt="2022-06-08T16:32:30.334" v="2" actId="47"/>
        <pc:sldMkLst>
          <pc:docMk/>
          <pc:sldMk cId="1315056323" sldId="517"/>
        </pc:sldMkLst>
        <pc:spChg chg="mod">
          <ac:chgData name="Stewart Gale" userId="3647ddd2-6040-41ae-a96d-232c23482af8" providerId="ADAL" clId="{B98DA617-7F08-4EEF-93A5-F6FE0A2E6622}" dt="2022-06-08T16:31:50.692" v="1" actId="20577"/>
          <ac:spMkLst>
            <pc:docMk/>
            <pc:sldMk cId="1315056323" sldId="517"/>
            <ac:spMk id="8" creationId="{B11DBE97-480B-475F-A5A7-D1A1FA54DDE1}"/>
          </ac:spMkLst>
        </pc:spChg>
      </pc:sldChg>
      <pc:sldChg chg="delSp modSp add del mod delAnim modAnim modNotes">
        <pc:chgData name="Stewart Gale" userId="3647ddd2-6040-41ae-a96d-232c23482af8" providerId="ADAL" clId="{B98DA617-7F08-4EEF-93A5-F6FE0A2E6622}" dt="2023-09-03T15:56:00.307" v="1041" actId="47"/>
        <pc:sldMkLst>
          <pc:docMk/>
          <pc:sldMk cId="94190903" sldId="518"/>
        </pc:sldMkLst>
        <pc:spChg chg="mod">
          <ac:chgData name="Stewart Gale" userId="3647ddd2-6040-41ae-a96d-232c23482af8" providerId="ADAL" clId="{B98DA617-7F08-4EEF-93A5-F6FE0A2E6622}" dt="2023-09-03T08:30:26.716" v="304"/>
          <ac:spMkLst>
            <pc:docMk/>
            <pc:sldMk cId="94190903" sldId="518"/>
            <ac:spMk id="3" creationId="{40257B13-FA9A-4F8B-A7BC-1E65130AFEAD}"/>
          </ac:spMkLst>
        </pc:spChg>
        <pc:spChg chg="del">
          <ac:chgData name="Stewart Gale" userId="3647ddd2-6040-41ae-a96d-232c23482af8" providerId="ADAL" clId="{B98DA617-7F08-4EEF-93A5-F6FE0A2E6622}" dt="2022-06-08T16:43:14.229" v="82" actId="478"/>
          <ac:spMkLst>
            <pc:docMk/>
            <pc:sldMk cId="94190903" sldId="518"/>
            <ac:spMk id="5" creationId="{00000000-0000-0000-0000-000000000000}"/>
          </ac:spMkLst>
        </pc:spChg>
        <pc:spChg chg="del">
          <ac:chgData name="Stewart Gale" userId="3647ddd2-6040-41ae-a96d-232c23482af8" providerId="ADAL" clId="{B98DA617-7F08-4EEF-93A5-F6FE0A2E6622}" dt="2022-06-08T16:41:40.269" v="63" actId="478"/>
          <ac:spMkLst>
            <pc:docMk/>
            <pc:sldMk cId="94190903" sldId="518"/>
            <ac:spMk id="8" creationId="{00000000-0000-0000-0000-000000000000}"/>
          </ac:spMkLst>
        </pc:spChg>
        <pc:spChg chg="mod">
          <ac:chgData name="Stewart Gale" userId="3647ddd2-6040-41ae-a96d-232c23482af8" providerId="ADAL" clId="{B98DA617-7F08-4EEF-93A5-F6FE0A2E6622}" dt="2023-09-03T08:30:26.716" v="304"/>
          <ac:spMkLst>
            <pc:docMk/>
            <pc:sldMk cId="94190903" sldId="518"/>
            <ac:spMk id="9" creationId="{00000000-0000-0000-0000-000000000000}"/>
          </ac:spMkLst>
        </pc:spChg>
        <pc:spChg chg="del">
          <ac:chgData name="Stewart Gale" userId="3647ddd2-6040-41ae-a96d-232c23482af8" providerId="ADAL" clId="{B98DA617-7F08-4EEF-93A5-F6FE0A2E6622}" dt="2022-06-08T16:43:14.229" v="82" actId="478"/>
          <ac:spMkLst>
            <pc:docMk/>
            <pc:sldMk cId="94190903" sldId="518"/>
            <ac:spMk id="10" creationId="{00000000-0000-0000-0000-000000000000}"/>
          </ac:spMkLst>
        </pc:spChg>
        <pc:spChg chg="del">
          <ac:chgData name="Stewart Gale" userId="3647ddd2-6040-41ae-a96d-232c23482af8" providerId="ADAL" clId="{B98DA617-7F08-4EEF-93A5-F6FE0A2E6622}" dt="2022-06-08T16:41:40.269" v="63" actId="478"/>
          <ac:spMkLst>
            <pc:docMk/>
            <pc:sldMk cId="94190903" sldId="518"/>
            <ac:spMk id="13" creationId="{F7D1A0E3-8A1E-47A7-98EF-DE5CEE231F73}"/>
          </ac:spMkLst>
        </pc:spChg>
        <pc:spChg chg="mod">
          <ac:chgData name="Stewart Gale" userId="3647ddd2-6040-41ae-a96d-232c23482af8" providerId="ADAL" clId="{B98DA617-7F08-4EEF-93A5-F6FE0A2E6622}" dt="2023-09-03T08:30:26.716" v="304"/>
          <ac:spMkLst>
            <pc:docMk/>
            <pc:sldMk cId="94190903" sldId="518"/>
            <ac:spMk id="14" creationId="{5EEB392C-7A73-40B4-AD66-D955216898B7}"/>
          </ac:spMkLst>
        </pc:spChg>
        <pc:spChg chg="del">
          <ac:chgData name="Stewart Gale" userId="3647ddd2-6040-41ae-a96d-232c23482af8" providerId="ADAL" clId="{B98DA617-7F08-4EEF-93A5-F6FE0A2E6622}" dt="2022-06-08T16:41:40.269" v="63" actId="478"/>
          <ac:spMkLst>
            <pc:docMk/>
            <pc:sldMk cId="94190903" sldId="518"/>
            <ac:spMk id="16" creationId="{E3D9225C-76E0-4030-A364-C0A545827F21}"/>
          </ac:spMkLst>
        </pc:spChg>
        <pc:spChg chg="del">
          <ac:chgData name="Stewart Gale" userId="3647ddd2-6040-41ae-a96d-232c23482af8" providerId="ADAL" clId="{B98DA617-7F08-4EEF-93A5-F6FE0A2E6622}" dt="2022-06-08T16:41:34.493" v="62" actId="478"/>
          <ac:spMkLst>
            <pc:docMk/>
            <pc:sldMk cId="94190903" sldId="518"/>
            <ac:spMk id="18" creationId="{7846F979-1385-FE1F-A2E6-0B12166C6F67}"/>
          </ac:spMkLst>
        </pc:spChg>
        <pc:grpChg chg="mod">
          <ac:chgData name="Stewart Gale" userId="3647ddd2-6040-41ae-a96d-232c23482af8" providerId="ADAL" clId="{B98DA617-7F08-4EEF-93A5-F6FE0A2E6622}" dt="2023-09-03T08:30:26.716" v="304"/>
          <ac:grpSpMkLst>
            <pc:docMk/>
            <pc:sldMk cId="94190903" sldId="518"/>
            <ac:grpSpMk id="2" creationId="{6E04023D-3FDD-46D2-83F5-BD476B1B5DE5}"/>
          </ac:grpSpMkLst>
        </pc:grpChg>
        <pc:cxnChg chg="mod">
          <ac:chgData name="Stewart Gale" userId="3647ddd2-6040-41ae-a96d-232c23482af8" providerId="ADAL" clId="{B98DA617-7F08-4EEF-93A5-F6FE0A2E6622}" dt="2023-09-03T08:30:26.716" v="304"/>
          <ac:cxnSpMkLst>
            <pc:docMk/>
            <pc:sldMk cId="94190903" sldId="518"/>
            <ac:cxnSpMk id="4" creationId="{3FD1B62A-9750-4D59-A89E-113D98F0D3EB}"/>
          </ac:cxnSpMkLst>
        </pc:cxnChg>
      </pc:sldChg>
      <pc:sldChg chg="addSp delSp modSp add del mod addAnim delAnim modAnim modNotes">
        <pc:chgData name="Stewart Gale" userId="3647ddd2-6040-41ae-a96d-232c23482af8" providerId="ADAL" clId="{B98DA617-7F08-4EEF-93A5-F6FE0A2E6622}" dt="2023-09-03T15:56:01.897" v="1042" actId="47"/>
        <pc:sldMkLst>
          <pc:docMk/>
          <pc:sldMk cId="2285490448" sldId="519"/>
        </pc:sldMkLst>
        <pc:spChg chg="mod">
          <ac:chgData name="Stewart Gale" userId="3647ddd2-6040-41ae-a96d-232c23482af8" providerId="ADAL" clId="{B98DA617-7F08-4EEF-93A5-F6FE0A2E6622}" dt="2023-09-03T08:30:26.716" v="304"/>
          <ac:spMkLst>
            <pc:docMk/>
            <pc:sldMk cId="2285490448" sldId="519"/>
            <ac:spMk id="3" creationId="{40257B13-FA9A-4F8B-A7BC-1E65130AFEAD}"/>
          </ac:spMkLst>
        </pc:spChg>
        <pc:spChg chg="add del mod">
          <ac:chgData name="Stewart Gale" userId="3647ddd2-6040-41ae-a96d-232c23482af8" providerId="ADAL" clId="{B98DA617-7F08-4EEF-93A5-F6FE0A2E6622}" dt="2023-09-03T08:30:26.716" v="304"/>
          <ac:spMkLst>
            <pc:docMk/>
            <pc:sldMk cId="2285490448" sldId="519"/>
            <ac:spMk id="7" creationId="{182477B8-0AA0-9209-7F6D-C3A429F24233}"/>
          </ac:spMkLst>
        </pc:spChg>
        <pc:spChg chg="del">
          <ac:chgData name="Stewart Gale" userId="3647ddd2-6040-41ae-a96d-232c23482af8" providerId="ADAL" clId="{B98DA617-7F08-4EEF-93A5-F6FE0A2E6622}" dt="2022-06-08T16:44:41.640" v="94" actId="478"/>
          <ac:spMkLst>
            <pc:docMk/>
            <pc:sldMk cId="2285490448" sldId="519"/>
            <ac:spMk id="9" creationId="{00000000-0000-0000-0000-000000000000}"/>
          </ac:spMkLst>
        </pc:spChg>
        <pc:spChg chg="mod">
          <ac:chgData name="Stewart Gale" userId="3647ddd2-6040-41ae-a96d-232c23482af8" providerId="ADAL" clId="{B98DA617-7F08-4EEF-93A5-F6FE0A2E6622}" dt="2023-09-03T08:30:26.716" v="304"/>
          <ac:spMkLst>
            <pc:docMk/>
            <pc:sldMk cId="2285490448" sldId="519"/>
            <ac:spMk id="14" creationId="{5EEB392C-7A73-40B4-AD66-D955216898B7}"/>
          </ac:spMkLst>
        </pc:spChg>
        <pc:grpChg chg="mod">
          <ac:chgData name="Stewart Gale" userId="3647ddd2-6040-41ae-a96d-232c23482af8" providerId="ADAL" clId="{B98DA617-7F08-4EEF-93A5-F6FE0A2E6622}" dt="2023-09-03T08:30:26.716" v="304"/>
          <ac:grpSpMkLst>
            <pc:docMk/>
            <pc:sldMk cId="2285490448" sldId="519"/>
            <ac:grpSpMk id="2" creationId="{6E04023D-3FDD-46D2-83F5-BD476B1B5DE5}"/>
          </ac:grpSpMkLst>
        </pc:grpChg>
        <pc:cxnChg chg="mod">
          <ac:chgData name="Stewart Gale" userId="3647ddd2-6040-41ae-a96d-232c23482af8" providerId="ADAL" clId="{B98DA617-7F08-4EEF-93A5-F6FE0A2E6622}" dt="2023-09-03T08:30:26.716" v="304"/>
          <ac:cxnSpMkLst>
            <pc:docMk/>
            <pc:sldMk cId="2285490448" sldId="519"/>
            <ac:cxnSpMk id="4" creationId="{3FD1B62A-9750-4D59-A89E-113D98F0D3EB}"/>
          </ac:cxnSpMkLst>
        </pc:cxnChg>
      </pc:sldChg>
      <pc:sldChg chg="addSp delSp modSp add del mod delAnim modAnim modNotes">
        <pc:chgData name="Stewart Gale" userId="3647ddd2-6040-41ae-a96d-232c23482af8" providerId="ADAL" clId="{B98DA617-7F08-4EEF-93A5-F6FE0A2E6622}" dt="2023-09-03T15:58:23.984" v="1066" actId="47"/>
        <pc:sldMkLst>
          <pc:docMk/>
          <pc:sldMk cId="659426495" sldId="520"/>
        </pc:sldMkLst>
        <pc:spChg chg="mod">
          <ac:chgData name="Stewart Gale" userId="3647ddd2-6040-41ae-a96d-232c23482af8" providerId="ADAL" clId="{B98DA617-7F08-4EEF-93A5-F6FE0A2E6622}" dt="2023-09-03T08:30:26.716" v="304"/>
          <ac:spMkLst>
            <pc:docMk/>
            <pc:sldMk cId="659426495" sldId="520"/>
            <ac:spMk id="3" creationId="{40257B13-FA9A-4F8B-A7BC-1E65130AFEAD}"/>
          </ac:spMkLst>
        </pc:spChg>
        <pc:spChg chg="del">
          <ac:chgData name="Stewart Gale" userId="3647ddd2-6040-41ae-a96d-232c23482af8" providerId="ADAL" clId="{B98DA617-7F08-4EEF-93A5-F6FE0A2E6622}" dt="2022-06-08T16:47:13.863" v="129" actId="478"/>
          <ac:spMkLst>
            <pc:docMk/>
            <pc:sldMk cId="659426495" sldId="520"/>
            <ac:spMk id="7" creationId="{182477B8-0AA0-9209-7F6D-C3A429F24233}"/>
          </ac:spMkLst>
        </pc:spChg>
        <pc:spChg chg="add mod">
          <ac:chgData name="Stewart Gale" userId="3647ddd2-6040-41ae-a96d-232c23482af8" providerId="ADAL" clId="{B98DA617-7F08-4EEF-93A5-F6FE0A2E6622}" dt="2023-09-03T08:30:26.716" v="304"/>
          <ac:spMkLst>
            <pc:docMk/>
            <pc:sldMk cId="659426495" sldId="520"/>
            <ac:spMk id="8" creationId="{B0923A97-C0BA-1000-ACA4-96CBBD5B76AF}"/>
          </ac:spMkLst>
        </pc:spChg>
        <pc:spChg chg="mod">
          <ac:chgData name="Stewart Gale" userId="3647ddd2-6040-41ae-a96d-232c23482af8" providerId="ADAL" clId="{B98DA617-7F08-4EEF-93A5-F6FE0A2E6622}" dt="2023-09-03T08:30:26.716" v="304"/>
          <ac:spMkLst>
            <pc:docMk/>
            <pc:sldMk cId="659426495" sldId="520"/>
            <ac:spMk id="14" creationId="{5EEB392C-7A73-40B4-AD66-D955216898B7}"/>
          </ac:spMkLst>
        </pc:spChg>
        <pc:grpChg chg="mod">
          <ac:chgData name="Stewart Gale" userId="3647ddd2-6040-41ae-a96d-232c23482af8" providerId="ADAL" clId="{B98DA617-7F08-4EEF-93A5-F6FE0A2E6622}" dt="2023-09-03T08:30:26.716" v="304"/>
          <ac:grpSpMkLst>
            <pc:docMk/>
            <pc:sldMk cId="659426495" sldId="520"/>
            <ac:grpSpMk id="2" creationId="{6E04023D-3FDD-46D2-83F5-BD476B1B5DE5}"/>
          </ac:grpSpMkLst>
        </pc:grpChg>
        <pc:cxnChg chg="mod">
          <ac:chgData name="Stewart Gale" userId="3647ddd2-6040-41ae-a96d-232c23482af8" providerId="ADAL" clId="{B98DA617-7F08-4EEF-93A5-F6FE0A2E6622}" dt="2023-09-03T08:30:26.716" v="304"/>
          <ac:cxnSpMkLst>
            <pc:docMk/>
            <pc:sldMk cId="659426495" sldId="520"/>
            <ac:cxnSpMk id="4" creationId="{3FD1B62A-9750-4D59-A89E-113D98F0D3EB}"/>
          </ac:cxnSpMkLst>
        </pc:cxnChg>
      </pc:sldChg>
      <pc:sldChg chg="delSp modSp add del mod modAnim">
        <pc:chgData name="Stewart Gale" userId="3647ddd2-6040-41ae-a96d-232c23482af8" providerId="ADAL" clId="{B98DA617-7F08-4EEF-93A5-F6FE0A2E6622}" dt="2023-09-03T15:44:17.505" v="858" actId="47"/>
        <pc:sldMkLst>
          <pc:docMk/>
          <pc:sldMk cId="3050365487" sldId="521"/>
        </pc:sldMkLst>
        <pc:spChg chg="mod">
          <ac:chgData name="Stewart Gale" userId="3647ddd2-6040-41ae-a96d-232c23482af8" providerId="ADAL" clId="{B98DA617-7F08-4EEF-93A5-F6FE0A2E6622}" dt="2023-09-03T08:30:26.716" v="304"/>
          <ac:spMkLst>
            <pc:docMk/>
            <pc:sldMk cId="3050365487" sldId="521"/>
            <ac:spMk id="3" creationId="{40257B13-FA9A-4F8B-A7BC-1E65130AFEAD}"/>
          </ac:spMkLst>
        </pc:spChg>
        <pc:spChg chg="del">
          <ac:chgData name="Stewart Gale" userId="3647ddd2-6040-41ae-a96d-232c23482af8" providerId="ADAL" clId="{B98DA617-7F08-4EEF-93A5-F6FE0A2E6622}" dt="2022-06-08T16:59:12.127" v="264" actId="478"/>
          <ac:spMkLst>
            <pc:docMk/>
            <pc:sldMk cId="3050365487" sldId="521"/>
            <ac:spMk id="5" creationId="{9F67F44B-586A-4FA6-97AF-B89F43643ED5}"/>
          </ac:spMkLst>
        </pc:spChg>
        <pc:spChg chg="mod">
          <ac:chgData name="Stewart Gale" userId="3647ddd2-6040-41ae-a96d-232c23482af8" providerId="ADAL" clId="{B98DA617-7F08-4EEF-93A5-F6FE0A2E6622}" dt="2023-09-03T08:30:26.716" v="304"/>
          <ac:spMkLst>
            <pc:docMk/>
            <pc:sldMk cId="3050365487" sldId="521"/>
            <ac:spMk id="6" creationId="{658F956F-8986-4125-9980-707BA716A949}"/>
          </ac:spMkLst>
        </pc:spChg>
        <pc:spChg chg="del">
          <ac:chgData name="Stewart Gale" userId="3647ddd2-6040-41ae-a96d-232c23482af8" providerId="ADAL" clId="{B98DA617-7F08-4EEF-93A5-F6FE0A2E6622}" dt="2022-06-08T16:59:12.127" v="264" actId="478"/>
          <ac:spMkLst>
            <pc:docMk/>
            <pc:sldMk cId="3050365487" sldId="521"/>
            <ac:spMk id="11" creationId="{00000000-0000-0000-0000-000000000000}"/>
          </ac:spMkLst>
        </pc:spChg>
        <pc:spChg chg="del">
          <ac:chgData name="Stewart Gale" userId="3647ddd2-6040-41ae-a96d-232c23482af8" providerId="ADAL" clId="{B98DA617-7F08-4EEF-93A5-F6FE0A2E6622}" dt="2022-06-08T16:59:12.127" v="264" actId="478"/>
          <ac:spMkLst>
            <pc:docMk/>
            <pc:sldMk cId="3050365487" sldId="521"/>
            <ac:spMk id="12" creationId="{00000000-0000-0000-0000-000000000000}"/>
          </ac:spMkLst>
        </pc:spChg>
        <pc:spChg chg="del">
          <ac:chgData name="Stewart Gale" userId="3647ddd2-6040-41ae-a96d-232c23482af8" providerId="ADAL" clId="{B98DA617-7F08-4EEF-93A5-F6FE0A2E6622}" dt="2022-06-08T16:59:12.127" v="264" actId="478"/>
          <ac:spMkLst>
            <pc:docMk/>
            <pc:sldMk cId="3050365487" sldId="521"/>
            <ac:spMk id="13" creationId="{F7D1A0E3-8A1E-47A7-98EF-DE5CEE231F73}"/>
          </ac:spMkLst>
        </pc:spChg>
        <pc:spChg chg="del">
          <ac:chgData name="Stewart Gale" userId="3647ddd2-6040-41ae-a96d-232c23482af8" providerId="ADAL" clId="{B98DA617-7F08-4EEF-93A5-F6FE0A2E6622}" dt="2022-06-08T16:59:12.127" v="264" actId="478"/>
          <ac:spMkLst>
            <pc:docMk/>
            <pc:sldMk cId="3050365487" sldId="521"/>
            <ac:spMk id="14" creationId="{5EEB392C-7A73-40B4-AD66-D955216898B7}"/>
          </ac:spMkLst>
        </pc:spChg>
        <pc:spChg chg="mod">
          <ac:chgData name="Stewart Gale" userId="3647ddd2-6040-41ae-a96d-232c23482af8" providerId="ADAL" clId="{B98DA617-7F08-4EEF-93A5-F6FE0A2E6622}" dt="2023-09-03T08:30:26.716" v="304"/>
          <ac:spMkLst>
            <pc:docMk/>
            <pc:sldMk cId="3050365487" sldId="521"/>
            <ac:spMk id="15" creationId="{3E0E5B19-9C24-426E-A3B1-8CAB64BB4299}"/>
          </ac:spMkLst>
        </pc:spChg>
        <pc:spChg chg="del">
          <ac:chgData name="Stewart Gale" userId="3647ddd2-6040-41ae-a96d-232c23482af8" providerId="ADAL" clId="{B98DA617-7F08-4EEF-93A5-F6FE0A2E6622}" dt="2022-06-08T16:59:12.127" v="264" actId="478"/>
          <ac:spMkLst>
            <pc:docMk/>
            <pc:sldMk cId="3050365487" sldId="521"/>
            <ac:spMk id="16" creationId="{D49382BB-1A1B-35E3-2AC3-0C58B5520649}"/>
          </ac:spMkLst>
        </pc:spChg>
        <pc:spChg chg="del">
          <ac:chgData name="Stewart Gale" userId="3647ddd2-6040-41ae-a96d-232c23482af8" providerId="ADAL" clId="{B98DA617-7F08-4EEF-93A5-F6FE0A2E6622}" dt="2022-06-08T16:59:08.206" v="263" actId="478"/>
          <ac:spMkLst>
            <pc:docMk/>
            <pc:sldMk cId="3050365487" sldId="521"/>
            <ac:spMk id="17" creationId="{8523B474-2E5B-8E76-B3F7-A7B0C73485D8}"/>
          </ac:spMkLst>
        </pc:spChg>
        <pc:spChg chg="del">
          <ac:chgData name="Stewart Gale" userId="3647ddd2-6040-41ae-a96d-232c23482af8" providerId="ADAL" clId="{B98DA617-7F08-4EEF-93A5-F6FE0A2E6622}" dt="2022-06-08T16:59:12.127" v="264" actId="478"/>
          <ac:spMkLst>
            <pc:docMk/>
            <pc:sldMk cId="3050365487" sldId="521"/>
            <ac:spMk id="18" creationId="{8CF152BE-298F-E936-EB8B-280666236D32}"/>
          </ac:spMkLst>
        </pc:spChg>
        <pc:grpChg chg="mod">
          <ac:chgData name="Stewart Gale" userId="3647ddd2-6040-41ae-a96d-232c23482af8" providerId="ADAL" clId="{B98DA617-7F08-4EEF-93A5-F6FE0A2E6622}" dt="2023-09-03T08:30:26.716" v="304"/>
          <ac:grpSpMkLst>
            <pc:docMk/>
            <pc:sldMk cId="3050365487" sldId="521"/>
            <ac:grpSpMk id="2" creationId="{6E04023D-3FDD-46D2-83F5-BD476B1B5DE5}"/>
          </ac:grpSpMkLst>
        </pc:grpChg>
        <pc:cxnChg chg="mod">
          <ac:chgData name="Stewart Gale" userId="3647ddd2-6040-41ae-a96d-232c23482af8" providerId="ADAL" clId="{B98DA617-7F08-4EEF-93A5-F6FE0A2E6622}" dt="2023-09-03T08:30:26.716" v="304"/>
          <ac:cxnSpMkLst>
            <pc:docMk/>
            <pc:sldMk cId="3050365487" sldId="521"/>
            <ac:cxnSpMk id="4" creationId="{3FD1B62A-9750-4D59-A89E-113D98F0D3EB}"/>
          </ac:cxnSpMkLst>
        </pc:cxnChg>
      </pc:sldChg>
      <pc:sldChg chg="addSp delSp modSp add mod modAnim">
        <pc:chgData name="Stewart Gale" userId="3647ddd2-6040-41ae-a96d-232c23482af8" providerId="ADAL" clId="{B98DA617-7F08-4EEF-93A5-F6FE0A2E6622}" dt="2023-09-03T16:03:21.515" v="1081"/>
        <pc:sldMkLst>
          <pc:docMk/>
          <pc:sldMk cId="938030970" sldId="522"/>
        </pc:sldMkLst>
        <pc:spChg chg="add mod">
          <ac:chgData name="Stewart Gale" userId="3647ddd2-6040-41ae-a96d-232c23482af8" providerId="ADAL" clId="{B98DA617-7F08-4EEF-93A5-F6FE0A2E6622}" dt="2023-09-03T08:37:23.449" v="391" actId="20577"/>
          <ac:spMkLst>
            <pc:docMk/>
            <pc:sldMk cId="938030970" sldId="522"/>
            <ac:spMk id="2" creationId="{030B603A-BCFA-4600-6113-925CB60E475B}"/>
          </ac:spMkLst>
        </pc:spChg>
        <pc:spChg chg="del mod">
          <ac:chgData name="Stewart Gale" userId="3647ddd2-6040-41ae-a96d-232c23482af8" providerId="ADAL" clId="{B98DA617-7F08-4EEF-93A5-F6FE0A2E6622}" dt="2023-09-03T08:36:17.440" v="362" actId="478"/>
          <ac:spMkLst>
            <pc:docMk/>
            <pc:sldMk cId="938030970" sldId="522"/>
            <ac:spMk id="3" creationId="{00000000-0000-0000-0000-000000000000}"/>
          </ac:spMkLst>
        </pc:spChg>
        <pc:spChg chg="del mod">
          <ac:chgData name="Stewart Gale" userId="3647ddd2-6040-41ae-a96d-232c23482af8" providerId="ADAL" clId="{B98DA617-7F08-4EEF-93A5-F6FE0A2E6622}" dt="2023-09-03T08:36:32.392" v="375" actId="478"/>
          <ac:spMkLst>
            <pc:docMk/>
            <pc:sldMk cId="938030970" sldId="522"/>
            <ac:spMk id="5" creationId="{00000000-0000-0000-0000-000000000000}"/>
          </ac:spMkLst>
        </pc:spChg>
        <pc:spChg chg="add mod">
          <ac:chgData name="Stewart Gale" userId="3647ddd2-6040-41ae-a96d-232c23482af8" providerId="ADAL" clId="{B98DA617-7F08-4EEF-93A5-F6FE0A2E6622}" dt="2023-09-03T08:36:29.507" v="374" actId="1076"/>
          <ac:spMkLst>
            <pc:docMk/>
            <pc:sldMk cId="938030970" sldId="522"/>
            <ac:spMk id="6" creationId="{72EB11A7-1FF5-3062-2850-5EC047EB75BE}"/>
          </ac:spMkLst>
        </pc:spChg>
        <pc:spChg chg="del mod">
          <ac:chgData name="Stewart Gale" userId="3647ddd2-6040-41ae-a96d-232c23482af8" providerId="ADAL" clId="{B98DA617-7F08-4EEF-93A5-F6FE0A2E6622}" dt="2023-09-03T08:31:30.635" v="327" actId="478"/>
          <ac:spMkLst>
            <pc:docMk/>
            <pc:sldMk cId="938030970" sldId="522"/>
            <ac:spMk id="10" creationId="{00000000-0000-0000-0000-000000000000}"/>
          </ac:spMkLst>
        </pc:spChg>
      </pc:sldChg>
      <pc:sldChg chg="addSp delSp modSp new mod delAnim modAnim">
        <pc:chgData name="Stewart Gale" userId="3647ddd2-6040-41ae-a96d-232c23482af8" providerId="ADAL" clId="{B98DA617-7F08-4EEF-93A5-F6FE0A2E6622}" dt="2023-09-03T16:04:33.458" v="1084" actId="14100"/>
        <pc:sldMkLst>
          <pc:docMk/>
          <pc:sldMk cId="2677877910" sldId="523"/>
        </pc:sldMkLst>
        <pc:spChg chg="add mod">
          <ac:chgData name="Stewart Gale" userId="3647ddd2-6040-41ae-a96d-232c23482af8" providerId="ADAL" clId="{B98DA617-7F08-4EEF-93A5-F6FE0A2E6622}" dt="2023-09-03T08:45:23.399" v="504" actId="1076"/>
          <ac:spMkLst>
            <pc:docMk/>
            <pc:sldMk cId="2677877910" sldId="523"/>
            <ac:spMk id="2" creationId="{15876301-475C-58A2-E1D8-B21188577A10}"/>
          </ac:spMkLst>
        </pc:spChg>
        <pc:spChg chg="add mod">
          <ac:chgData name="Stewart Gale" userId="3647ddd2-6040-41ae-a96d-232c23482af8" providerId="ADAL" clId="{B98DA617-7F08-4EEF-93A5-F6FE0A2E6622}" dt="2023-09-03T15:17:22.009" v="523" actId="20577"/>
          <ac:spMkLst>
            <pc:docMk/>
            <pc:sldMk cId="2677877910" sldId="523"/>
            <ac:spMk id="3" creationId="{D2DC12A3-3BA7-5EB8-9AEE-6E6B3F2EE7C8}"/>
          </ac:spMkLst>
        </pc:spChg>
        <pc:spChg chg="add mod">
          <ac:chgData name="Stewart Gale" userId="3647ddd2-6040-41ae-a96d-232c23482af8" providerId="ADAL" clId="{B98DA617-7F08-4EEF-93A5-F6FE0A2E6622}" dt="2023-09-03T08:45:55.559" v="511" actId="14100"/>
          <ac:spMkLst>
            <pc:docMk/>
            <pc:sldMk cId="2677877910" sldId="523"/>
            <ac:spMk id="4" creationId="{30619FBB-0CB4-3479-A5D3-CC03E9719960}"/>
          </ac:spMkLst>
        </pc:spChg>
        <pc:spChg chg="add del mod">
          <ac:chgData name="Stewart Gale" userId="3647ddd2-6040-41ae-a96d-232c23482af8" providerId="ADAL" clId="{B98DA617-7F08-4EEF-93A5-F6FE0A2E6622}" dt="2023-09-03T08:42:41.810" v="483" actId="478"/>
          <ac:spMkLst>
            <pc:docMk/>
            <pc:sldMk cId="2677877910" sldId="523"/>
            <ac:spMk id="5" creationId="{E30E2D01-3CCF-1E78-65FC-E8E23EC18A11}"/>
          </ac:spMkLst>
        </pc:spChg>
        <pc:spChg chg="add mod">
          <ac:chgData name="Stewart Gale" userId="3647ddd2-6040-41ae-a96d-232c23482af8" providerId="ADAL" clId="{B98DA617-7F08-4EEF-93A5-F6FE0A2E6622}" dt="2023-09-03T08:45:23.399" v="504" actId="1076"/>
          <ac:spMkLst>
            <pc:docMk/>
            <pc:sldMk cId="2677877910" sldId="523"/>
            <ac:spMk id="7" creationId="{7638ECEA-8EA8-C40A-FD87-9E9326D149EA}"/>
          </ac:spMkLst>
        </pc:spChg>
        <pc:spChg chg="add mod">
          <ac:chgData name="Stewart Gale" userId="3647ddd2-6040-41ae-a96d-232c23482af8" providerId="ADAL" clId="{B98DA617-7F08-4EEF-93A5-F6FE0A2E6622}" dt="2023-09-03T16:04:33.458" v="1084" actId="14100"/>
          <ac:spMkLst>
            <pc:docMk/>
            <pc:sldMk cId="2677877910" sldId="523"/>
            <ac:spMk id="9" creationId="{818B2AC5-7AD2-4BEC-27F5-9315E534993E}"/>
          </ac:spMkLst>
        </pc:spChg>
        <pc:spChg chg="add mod">
          <ac:chgData name="Stewart Gale" userId="3647ddd2-6040-41ae-a96d-232c23482af8" providerId="ADAL" clId="{B98DA617-7F08-4EEF-93A5-F6FE0A2E6622}" dt="2023-09-03T08:45:29.799" v="505" actId="1076"/>
          <ac:spMkLst>
            <pc:docMk/>
            <pc:sldMk cId="2677877910" sldId="523"/>
            <ac:spMk id="11" creationId="{4CBE7217-83AE-FB28-DE19-C0B417B92656}"/>
          </ac:spMkLst>
        </pc:spChg>
        <pc:spChg chg="add mod">
          <ac:chgData name="Stewart Gale" userId="3647ddd2-6040-41ae-a96d-232c23482af8" providerId="ADAL" clId="{B98DA617-7F08-4EEF-93A5-F6FE0A2E6622}" dt="2023-09-03T08:46:14.795" v="516" actId="1076"/>
          <ac:spMkLst>
            <pc:docMk/>
            <pc:sldMk cId="2677877910" sldId="523"/>
            <ac:spMk id="13" creationId="{0DF75613-90FC-E4F6-0B7A-691D468FDE77}"/>
          </ac:spMkLst>
        </pc:spChg>
        <pc:cxnChg chg="add mod">
          <ac:chgData name="Stewart Gale" userId="3647ddd2-6040-41ae-a96d-232c23482af8" providerId="ADAL" clId="{B98DA617-7F08-4EEF-93A5-F6FE0A2E6622}" dt="2023-09-03T15:17:03.602" v="521" actId="1076"/>
          <ac:cxnSpMkLst>
            <pc:docMk/>
            <pc:sldMk cId="2677877910" sldId="523"/>
            <ac:cxnSpMk id="15" creationId="{48270EAE-541F-C312-B04A-EE11EA846714}"/>
          </ac:cxnSpMkLst>
        </pc:cxnChg>
        <pc:cxnChg chg="add mod">
          <ac:chgData name="Stewart Gale" userId="3647ddd2-6040-41ae-a96d-232c23482af8" providerId="ADAL" clId="{B98DA617-7F08-4EEF-93A5-F6FE0A2E6622}" dt="2023-09-03T15:17:00.920" v="520" actId="1076"/>
          <ac:cxnSpMkLst>
            <pc:docMk/>
            <pc:sldMk cId="2677877910" sldId="523"/>
            <ac:cxnSpMk id="20" creationId="{3534EC0F-8885-0136-2E68-4FFD7F7924BA}"/>
          </ac:cxnSpMkLst>
        </pc:cxnChg>
      </pc:sldChg>
      <pc:sldChg chg="addSp modSp new mod">
        <pc:chgData name="Stewart Gale" userId="3647ddd2-6040-41ae-a96d-232c23482af8" providerId="ADAL" clId="{B98DA617-7F08-4EEF-93A5-F6FE0A2E6622}" dt="2023-09-03T15:28:25.682" v="687" actId="1076"/>
        <pc:sldMkLst>
          <pc:docMk/>
          <pc:sldMk cId="3757334586" sldId="524"/>
        </pc:sldMkLst>
        <pc:spChg chg="add mod">
          <ac:chgData name="Stewart Gale" userId="3647ddd2-6040-41ae-a96d-232c23482af8" providerId="ADAL" clId="{B98DA617-7F08-4EEF-93A5-F6FE0A2E6622}" dt="2023-09-03T15:28:23.744" v="686" actId="1076"/>
          <ac:spMkLst>
            <pc:docMk/>
            <pc:sldMk cId="3757334586" sldId="524"/>
            <ac:spMk id="3" creationId="{35F0DC44-07C6-ADAA-E00F-82D5188B9A8C}"/>
          </ac:spMkLst>
        </pc:spChg>
        <pc:spChg chg="add mod">
          <ac:chgData name="Stewart Gale" userId="3647ddd2-6040-41ae-a96d-232c23482af8" providerId="ADAL" clId="{B98DA617-7F08-4EEF-93A5-F6FE0A2E6622}" dt="2023-09-03T15:28:25.682" v="687" actId="1076"/>
          <ac:spMkLst>
            <pc:docMk/>
            <pc:sldMk cId="3757334586" sldId="524"/>
            <ac:spMk id="5" creationId="{89CE2B98-3236-BDFC-B503-B8BBCF769801}"/>
          </ac:spMkLst>
        </pc:spChg>
      </pc:sldChg>
      <pc:sldChg chg="addSp modSp new mod modAnim">
        <pc:chgData name="Stewart Gale" userId="3647ddd2-6040-41ae-a96d-232c23482af8" providerId="ADAL" clId="{B98DA617-7F08-4EEF-93A5-F6FE0A2E6622}" dt="2023-09-03T15:30:11.696" v="706" actId="1076"/>
        <pc:sldMkLst>
          <pc:docMk/>
          <pc:sldMk cId="1847395659" sldId="525"/>
        </pc:sldMkLst>
        <pc:spChg chg="add mod">
          <ac:chgData name="Stewart Gale" userId="3647ddd2-6040-41ae-a96d-232c23482af8" providerId="ADAL" clId="{B98DA617-7F08-4EEF-93A5-F6FE0A2E6622}" dt="2023-09-03T15:30:05.269" v="704" actId="1076"/>
          <ac:spMkLst>
            <pc:docMk/>
            <pc:sldMk cId="1847395659" sldId="525"/>
            <ac:spMk id="3" creationId="{6869F6FA-C422-AECA-54A1-F09551202336}"/>
          </ac:spMkLst>
        </pc:spChg>
        <pc:spChg chg="add mod">
          <ac:chgData name="Stewart Gale" userId="3647ddd2-6040-41ae-a96d-232c23482af8" providerId="ADAL" clId="{B98DA617-7F08-4EEF-93A5-F6FE0A2E6622}" dt="2023-09-03T15:30:11.696" v="706" actId="1076"/>
          <ac:spMkLst>
            <pc:docMk/>
            <pc:sldMk cId="1847395659" sldId="525"/>
            <ac:spMk id="4" creationId="{19E0FC29-5360-EB6E-024D-FAFC15F78199}"/>
          </ac:spMkLst>
        </pc:spChg>
        <pc:spChg chg="add mod">
          <ac:chgData name="Stewart Gale" userId="3647ddd2-6040-41ae-a96d-232c23482af8" providerId="ADAL" clId="{B98DA617-7F08-4EEF-93A5-F6FE0A2E6622}" dt="2023-09-03T15:30:03.192" v="703" actId="1076"/>
          <ac:spMkLst>
            <pc:docMk/>
            <pc:sldMk cId="1847395659" sldId="525"/>
            <ac:spMk id="6" creationId="{8255AB35-F840-CB90-A6FD-04219325558D}"/>
          </ac:spMkLst>
        </pc:spChg>
        <pc:spChg chg="add mod">
          <ac:chgData name="Stewart Gale" userId="3647ddd2-6040-41ae-a96d-232c23482af8" providerId="ADAL" clId="{B98DA617-7F08-4EEF-93A5-F6FE0A2E6622}" dt="2023-09-03T15:30:09.138" v="705" actId="1076"/>
          <ac:spMkLst>
            <pc:docMk/>
            <pc:sldMk cId="1847395659" sldId="525"/>
            <ac:spMk id="7" creationId="{B942A27B-E84D-5881-2E86-9B8C290C5B53}"/>
          </ac:spMkLst>
        </pc:spChg>
      </pc:sldChg>
      <pc:sldChg chg="modSp add mod modAnim">
        <pc:chgData name="Stewart Gale" userId="3647ddd2-6040-41ae-a96d-232c23482af8" providerId="ADAL" clId="{B98DA617-7F08-4EEF-93A5-F6FE0A2E6622}" dt="2023-09-03T15:29:55.570" v="702" actId="1076"/>
        <pc:sldMkLst>
          <pc:docMk/>
          <pc:sldMk cId="1771673008" sldId="526"/>
        </pc:sldMkLst>
        <pc:spChg chg="mod">
          <ac:chgData name="Stewart Gale" userId="3647ddd2-6040-41ae-a96d-232c23482af8" providerId="ADAL" clId="{B98DA617-7F08-4EEF-93A5-F6FE0A2E6622}" dt="2023-09-03T15:29:55.570" v="702" actId="1076"/>
          <ac:spMkLst>
            <pc:docMk/>
            <pc:sldMk cId="1771673008" sldId="526"/>
            <ac:spMk id="3" creationId="{6869F6FA-C422-AECA-54A1-F09551202336}"/>
          </ac:spMkLst>
        </pc:spChg>
        <pc:spChg chg="mod">
          <ac:chgData name="Stewart Gale" userId="3647ddd2-6040-41ae-a96d-232c23482af8" providerId="ADAL" clId="{B98DA617-7F08-4EEF-93A5-F6FE0A2E6622}" dt="2023-09-03T15:29:51.361" v="700" actId="1076"/>
          <ac:spMkLst>
            <pc:docMk/>
            <pc:sldMk cId="1771673008" sldId="526"/>
            <ac:spMk id="4" creationId="{19E0FC29-5360-EB6E-024D-FAFC15F78199}"/>
          </ac:spMkLst>
        </pc:spChg>
        <pc:spChg chg="mod">
          <ac:chgData name="Stewart Gale" userId="3647ddd2-6040-41ae-a96d-232c23482af8" providerId="ADAL" clId="{B98DA617-7F08-4EEF-93A5-F6FE0A2E6622}" dt="2023-09-03T15:29:53.573" v="701" actId="1076"/>
          <ac:spMkLst>
            <pc:docMk/>
            <pc:sldMk cId="1771673008" sldId="526"/>
            <ac:spMk id="7" creationId="{B942A27B-E84D-5881-2E86-9B8C290C5B53}"/>
          </ac:spMkLst>
        </pc:spChg>
      </pc:sldChg>
      <pc:sldChg chg="modSp add">
        <pc:chgData name="Stewart Gale" userId="3647ddd2-6040-41ae-a96d-232c23482af8" providerId="ADAL" clId="{B98DA617-7F08-4EEF-93A5-F6FE0A2E6622}" dt="2023-09-03T15:31:35.469" v="711" actId="403"/>
        <pc:sldMkLst>
          <pc:docMk/>
          <pc:sldMk cId="2750704893" sldId="527"/>
        </pc:sldMkLst>
        <pc:spChg chg="mod">
          <ac:chgData name="Stewart Gale" userId="3647ddd2-6040-41ae-a96d-232c23482af8" providerId="ADAL" clId="{B98DA617-7F08-4EEF-93A5-F6FE0A2E6622}" dt="2023-09-03T15:31:09.146" v="709" actId="403"/>
          <ac:spMkLst>
            <pc:docMk/>
            <pc:sldMk cId="2750704893" sldId="527"/>
            <ac:spMk id="3" creationId="{6869F6FA-C422-AECA-54A1-F09551202336}"/>
          </ac:spMkLst>
        </pc:spChg>
        <pc:spChg chg="mod">
          <ac:chgData name="Stewart Gale" userId="3647ddd2-6040-41ae-a96d-232c23482af8" providerId="ADAL" clId="{B98DA617-7F08-4EEF-93A5-F6FE0A2E6622}" dt="2023-09-03T15:31:35.469" v="711" actId="403"/>
          <ac:spMkLst>
            <pc:docMk/>
            <pc:sldMk cId="2750704893" sldId="527"/>
            <ac:spMk id="4" creationId="{19E0FC29-5360-EB6E-024D-FAFC15F78199}"/>
          </ac:spMkLst>
        </pc:spChg>
      </pc:sldChg>
      <pc:sldChg chg="modSp add del mod">
        <pc:chgData name="Stewart Gale" userId="3647ddd2-6040-41ae-a96d-232c23482af8" providerId="ADAL" clId="{B98DA617-7F08-4EEF-93A5-F6FE0A2E6622}" dt="2023-09-03T15:34:34.332" v="723" actId="47"/>
        <pc:sldMkLst>
          <pc:docMk/>
          <pc:sldMk cId="179566073" sldId="528"/>
        </pc:sldMkLst>
        <pc:spChg chg="mod">
          <ac:chgData name="Stewart Gale" userId="3647ddd2-6040-41ae-a96d-232c23482af8" providerId="ADAL" clId="{B98DA617-7F08-4EEF-93A5-F6FE0A2E6622}" dt="2023-09-03T15:33:49.987" v="722" actId="1076"/>
          <ac:spMkLst>
            <pc:docMk/>
            <pc:sldMk cId="179566073" sldId="528"/>
            <ac:spMk id="3" creationId="{6869F6FA-C422-AECA-54A1-F09551202336}"/>
          </ac:spMkLst>
        </pc:spChg>
      </pc:sldChg>
      <pc:sldChg chg="new del">
        <pc:chgData name="Stewart Gale" userId="3647ddd2-6040-41ae-a96d-232c23482af8" providerId="ADAL" clId="{B98DA617-7F08-4EEF-93A5-F6FE0A2E6622}" dt="2023-09-03T15:44:16.370" v="857" actId="47"/>
        <pc:sldMkLst>
          <pc:docMk/>
          <pc:sldMk cId="3498659899" sldId="528"/>
        </pc:sldMkLst>
      </pc:sldChg>
      <pc:sldChg chg="addSp delSp modSp add mod delAnim modAnim">
        <pc:chgData name="Stewart Gale" userId="3647ddd2-6040-41ae-a96d-232c23482af8" providerId="ADAL" clId="{B98DA617-7F08-4EEF-93A5-F6FE0A2E6622}" dt="2023-09-03T16:02:00.291" v="1075"/>
        <pc:sldMkLst>
          <pc:docMk/>
          <pc:sldMk cId="213811057" sldId="529"/>
        </pc:sldMkLst>
        <pc:spChg chg="add mod">
          <ac:chgData name="Stewart Gale" userId="3647ddd2-6040-41ae-a96d-232c23482af8" providerId="ADAL" clId="{B98DA617-7F08-4EEF-93A5-F6FE0A2E6622}" dt="2023-09-03T15:39:23.657" v="805" actId="1037"/>
          <ac:spMkLst>
            <pc:docMk/>
            <pc:sldMk cId="213811057" sldId="529"/>
            <ac:spMk id="2" creationId="{44D94B47-A553-49FE-99B4-9C002CD3F6D1}"/>
          </ac:spMkLst>
        </pc:spChg>
        <pc:spChg chg="add mod">
          <ac:chgData name="Stewart Gale" userId="3647ddd2-6040-41ae-a96d-232c23482af8" providerId="ADAL" clId="{B98DA617-7F08-4EEF-93A5-F6FE0A2E6622}" dt="2023-09-03T15:44:00.751" v="853" actId="1035"/>
          <ac:spMkLst>
            <pc:docMk/>
            <pc:sldMk cId="213811057" sldId="529"/>
            <ac:spMk id="3" creationId="{ADC57972-0719-CC05-8099-7D63E962EFE1}"/>
          </ac:spMkLst>
        </pc:spChg>
        <pc:spChg chg="add mod">
          <ac:chgData name="Stewart Gale" userId="3647ddd2-6040-41ae-a96d-232c23482af8" providerId="ADAL" clId="{B98DA617-7F08-4EEF-93A5-F6FE0A2E6622}" dt="2023-09-03T15:44:00.751" v="853" actId="1035"/>
          <ac:spMkLst>
            <pc:docMk/>
            <pc:sldMk cId="213811057" sldId="529"/>
            <ac:spMk id="4" creationId="{010B60B1-3B24-0DD2-40D4-FBE74E6F93DC}"/>
          </ac:spMkLst>
        </pc:spChg>
        <pc:spChg chg="mod">
          <ac:chgData name="Stewart Gale" userId="3647ddd2-6040-41ae-a96d-232c23482af8" providerId="ADAL" clId="{B98DA617-7F08-4EEF-93A5-F6FE0A2E6622}" dt="2023-09-03T15:44:00.751" v="853" actId="1035"/>
          <ac:spMkLst>
            <pc:docMk/>
            <pc:sldMk cId="213811057" sldId="529"/>
            <ac:spMk id="5" creationId="{00000000-0000-0000-0000-000000000000}"/>
          </ac:spMkLst>
        </pc:spChg>
        <pc:spChg chg="del mod">
          <ac:chgData name="Stewart Gale" userId="3647ddd2-6040-41ae-a96d-232c23482af8" providerId="ADAL" clId="{B98DA617-7F08-4EEF-93A5-F6FE0A2E6622}" dt="2023-09-03T15:41:04.120" v="822" actId="478"/>
          <ac:spMkLst>
            <pc:docMk/>
            <pc:sldMk cId="213811057" sldId="529"/>
            <ac:spMk id="6" creationId="{00000000-0000-0000-0000-000000000000}"/>
          </ac:spMkLst>
        </pc:spChg>
        <pc:spChg chg="add mod">
          <ac:chgData name="Stewart Gale" userId="3647ddd2-6040-41ae-a96d-232c23482af8" providerId="ADAL" clId="{B98DA617-7F08-4EEF-93A5-F6FE0A2E6622}" dt="2023-09-03T15:44:00.751" v="853" actId="1035"/>
          <ac:spMkLst>
            <pc:docMk/>
            <pc:sldMk cId="213811057" sldId="529"/>
            <ac:spMk id="7" creationId="{81A5F142-B4D8-7A10-CCD9-E42CE45D5BA5}"/>
          </ac:spMkLst>
        </pc:spChg>
        <pc:spChg chg="del">
          <ac:chgData name="Stewart Gale" userId="3647ddd2-6040-41ae-a96d-232c23482af8" providerId="ADAL" clId="{B98DA617-7F08-4EEF-93A5-F6FE0A2E6622}" dt="2023-09-03T15:38:48.933" v="791" actId="478"/>
          <ac:spMkLst>
            <pc:docMk/>
            <pc:sldMk cId="213811057" sldId="529"/>
            <ac:spMk id="8" creationId="{B11DBE97-480B-475F-A5A7-D1A1FA54DDE1}"/>
          </ac:spMkLst>
        </pc:spChg>
        <pc:spChg chg="add mod">
          <ac:chgData name="Stewart Gale" userId="3647ddd2-6040-41ae-a96d-232c23482af8" providerId="ADAL" clId="{B98DA617-7F08-4EEF-93A5-F6FE0A2E6622}" dt="2023-09-03T15:44:00.751" v="853" actId="1035"/>
          <ac:spMkLst>
            <pc:docMk/>
            <pc:sldMk cId="213811057" sldId="529"/>
            <ac:spMk id="9" creationId="{3DC46AD4-48B3-C1D0-ED53-C68EA7E02347}"/>
          </ac:spMkLst>
        </pc:spChg>
        <pc:spChg chg="add mod">
          <ac:chgData name="Stewart Gale" userId="3647ddd2-6040-41ae-a96d-232c23482af8" providerId="ADAL" clId="{B98DA617-7F08-4EEF-93A5-F6FE0A2E6622}" dt="2023-09-03T15:44:09.992" v="855" actId="1076"/>
          <ac:spMkLst>
            <pc:docMk/>
            <pc:sldMk cId="213811057" sldId="529"/>
            <ac:spMk id="10" creationId="{49C4A833-0A43-CAA0-E8F0-DD54273FD2BF}"/>
          </ac:spMkLst>
        </pc:spChg>
        <pc:spChg chg="del">
          <ac:chgData name="Stewart Gale" userId="3647ddd2-6040-41ae-a96d-232c23482af8" providerId="ADAL" clId="{B98DA617-7F08-4EEF-93A5-F6FE0A2E6622}" dt="2023-09-03T15:39:46.205" v="807" actId="478"/>
          <ac:spMkLst>
            <pc:docMk/>
            <pc:sldMk cId="213811057" sldId="529"/>
            <ac:spMk id="12" creationId="{B0E48873-E07F-4BBA-BD6F-00D2563CB7A2}"/>
          </ac:spMkLst>
        </pc:spChg>
        <pc:spChg chg="del">
          <ac:chgData name="Stewart Gale" userId="3647ddd2-6040-41ae-a96d-232c23482af8" providerId="ADAL" clId="{B98DA617-7F08-4EEF-93A5-F6FE0A2E6622}" dt="2023-09-03T15:39:46.205" v="807" actId="478"/>
          <ac:spMkLst>
            <pc:docMk/>
            <pc:sldMk cId="213811057" sldId="529"/>
            <ac:spMk id="13" creationId="{7A36C14E-3E9B-A4E6-F548-44581AEEB8BA}"/>
          </ac:spMkLst>
        </pc:spChg>
        <pc:spChg chg="add mod">
          <ac:chgData name="Stewart Gale" userId="3647ddd2-6040-41ae-a96d-232c23482af8" providerId="ADAL" clId="{B98DA617-7F08-4EEF-93A5-F6FE0A2E6622}" dt="2023-09-03T15:44:00.751" v="853" actId="1035"/>
          <ac:spMkLst>
            <pc:docMk/>
            <pc:sldMk cId="213811057" sldId="529"/>
            <ac:spMk id="14" creationId="{24B7DDB3-6A57-8DE1-19D3-BB972C1D3E95}"/>
          </ac:spMkLst>
        </pc:spChg>
        <pc:spChg chg="del">
          <ac:chgData name="Stewart Gale" userId="3647ddd2-6040-41ae-a96d-232c23482af8" providerId="ADAL" clId="{B98DA617-7F08-4EEF-93A5-F6FE0A2E6622}" dt="2023-09-03T15:39:46.205" v="807" actId="478"/>
          <ac:spMkLst>
            <pc:docMk/>
            <pc:sldMk cId="213811057" sldId="529"/>
            <ac:spMk id="15" creationId="{AD431428-4658-CEEC-A167-8B818FA8F601}"/>
          </ac:spMkLst>
        </pc:spChg>
        <pc:spChg chg="mod">
          <ac:chgData name="Stewart Gale" userId="3647ddd2-6040-41ae-a96d-232c23482af8" providerId="ADAL" clId="{B98DA617-7F08-4EEF-93A5-F6FE0A2E6622}" dt="2023-09-03T15:44:00.751" v="853" actId="1035"/>
          <ac:spMkLst>
            <pc:docMk/>
            <pc:sldMk cId="213811057" sldId="529"/>
            <ac:spMk id="31" creationId="{F7D1A0E3-8A1E-47A7-98EF-DE5CEE231F73}"/>
          </ac:spMkLst>
        </pc:spChg>
        <pc:spChg chg="mod">
          <ac:chgData name="Stewart Gale" userId="3647ddd2-6040-41ae-a96d-232c23482af8" providerId="ADAL" clId="{B98DA617-7F08-4EEF-93A5-F6FE0A2E6622}" dt="2023-09-03T15:44:00.751" v="853" actId="1035"/>
          <ac:spMkLst>
            <pc:docMk/>
            <pc:sldMk cId="213811057" sldId="529"/>
            <ac:spMk id="32" creationId="{5EEB392C-7A73-40B4-AD66-D955216898B7}"/>
          </ac:spMkLst>
        </pc:spChg>
        <pc:spChg chg="mod">
          <ac:chgData name="Stewart Gale" userId="3647ddd2-6040-41ae-a96d-232c23482af8" providerId="ADAL" clId="{B98DA617-7F08-4EEF-93A5-F6FE0A2E6622}" dt="2023-09-03T15:44:00.751" v="853" actId="1035"/>
          <ac:spMkLst>
            <pc:docMk/>
            <pc:sldMk cId="213811057" sldId="529"/>
            <ac:spMk id="33" creationId="{3E0E5B19-9C24-426E-A3B1-8CAB64BB4299}"/>
          </ac:spMkLst>
        </pc:spChg>
      </pc:sldChg>
      <pc:sldChg chg="addSp delSp modSp add mod delAnim modAnim">
        <pc:chgData name="Stewart Gale" userId="3647ddd2-6040-41ae-a96d-232c23482af8" providerId="ADAL" clId="{B98DA617-7F08-4EEF-93A5-F6FE0A2E6622}" dt="2023-09-03T16:05:20.225" v="1085" actId="1035"/>
        <pc:sldMkLst>
          <pc:docMk/>
          <pc:sldMk cId="3268932003" sldId="530"/>
        </pc:sldMkLst>
        <pc:spChg chg="del">
          <ac:chgData name="Stewart Gale" userId="3647ddd2-6040-41ae-a96d-232c23482af8" providerId="ADAL" clId="{B98DA617-7F08-4EEF-93A5-F6FE0A2E6622}" dt="2023-09-03T15:47:00.431" v="905" actId="478"/>
          <ac:spMkLst>
            <pc:docMk/>
            <pc:sldMk cId="3268932003" sldId="530"/>
            <ac:spMk id="2" creationId="{44D94B47-A553-49FE-99B4-9C002CD3F6D1}"/>
          </ac:spMkLst>
        </pc:spChg>
        <pc:spChg chg="mod">
          <ac:chgData name="Stewart Gale" userId="3647ddd2-6040-41ae-a96d-232c23482af8" providerId="ADAL" clId="{B98DA617-7F08-4EEF-93A5-F6FE0A2E6622}" dt="2023-09-03T15:52:53.903" v="993" actId="1076"/>
          <ac:spMkLst>
            <pc:docMk/>
            <pc:sldMk cId="3268932003" sldId="530"/>
            <ac:spMk id="3" creationId="{ADC57972-0719-CC05-8099-7D63E962EFE1}"/>
          </ac:spMkLst>
        </pc:spChg>
        <pc:spChg chg="del">
          <ac:chgData name="Stewart Gale" userId="3647ddd2-6040-41ae-a96d-232c23482af8" providerId="ADAL" clId="{B98DA617-7F08-4EEF-93A5-F6FE0A2E6622}" dt="2023-09-03T15:48:47.666" v="924" actId="478"/>
          <ac:spMkLst>
            <pc:docMk/>
            <pc:sldMk cId="3268932003" sldId="530"/>
            <ac:spMk id="4" creationId="{010B60B1-3B24-0DD2-40D4-FBE74E6F93DC}"/>
          </ac:spMkLst>
        </pc:spChg>
        <pc:spChg chg="mod">
          <ac:chgData name="Stewart Gale" userId="3647ddd2-6040-41ae-a96d-232c23482af8" providerId="ADAL" clId="{B98DA617-7F08-4EEF-93A5-F6FE0A2E6622}" dt="2023-09-03T15:47:47.394" v="918" actId="1076"/>
          <ac:spMkLst>
            <pc:docMk/>
            <pc:sldMk cId="3268932003" sldId="530"/>
            <ac:spMk id="5" creationId="{00000000-0000-0000-0000-000000000000}"/>
          </ac:spMkLst>
        </pc:spChg>
        <pc:spChg chg="add mod">
          <ac:chgData name="Stewart Gale" userId="3647ddd2-6040-41ae-a96d-232c23482af8" providerId="ADAL" clId="{B98DA617-7F08-4EEF-93A5-F6FE0A2E6622}" dt="2023-09-03T15:47:18.241" v="915" actId="1036"/>
          <ac:spMkLst>
            <pc:docMk/>
            <pc:sldMk cId="3268932003" sldId="530"/>
            <ac:spMk id="6" creationId="{F4AFF6B3-966B-8986-57A2-56AFF89BBC3A}"/>
          </ac:spMkLst>
        </pc:spChg>
        <pc:spChg chg="del">
          <ac:chgData name="Stewart Gale" userId="3647ddd2-6040-41ae-a96d-232c23482af8" providerId="ADAL" clId="{B98DA617-7F08-4EEF-93A5-F6FE0A2E6622}" dt="2023-09-03T15:48:44.165" v="922" actId="478"/>
          <ac:spMkLst>
            <pc:docMk/>
            <pc:sldMk cId="3268932003" sldId="530"/>
            <ac:spMk id="7" creationId="{81A5F142-B4D8-7A10-CCD9-E42CE45D5BA5}"/>
          </ac:spMkLst>
        </pc:spChg>
        <pc:spChg chg="add mod">
          <ac:chgData name="Stewart Gale" userId="3647ddd2-6040-41ae-a96d-232c23482af8" providerId="ADAL" clId="{B98DA617-7F08-4EEF-93A5-F6FE0A2E6622}" dt="2023-09-03T15:55:47.783" v="1038" actId="1035"/>
          <ac:spMkLst>
            <pc:docMk/>
            <pc:sldMk cId="3268932003" sldId="530"/>
            <ac:spMk id="8" creationId="{DDADEDD9-216D-2ADB-9C79-CBB7A56B7612}"/>
          </ac:spMkLst>
        </pc:spChg>
        <pc:spChg chg="del">
          <ac:chgData name="Stewart Gale" userId="3647ddd2-6040-41ae-a96d-232c23482af8" providerId="ADAL" clId="{B98DA617-7F08-4EEF-93A5-F6FE0A2E6622}" dt="2023-09-03T15:48:42.110" v="921" actId="478"/>
          <ac:spMkLst>
            <pc:docMk/>
            <pc:sldMk cId="3268932003" sldId="530"/>
            <ac:spMk id="9" creationId="{3DC46AD4-48B3-C1D0-ED53-C68EA7E02347}"/>
          </ac:spMkLst>
        </pc:spChg>
        <pc:spChg chg="del">
          <ac:chgData name="Stewart Gale" userId="3647ddd2-6040-41ae-a96d-232c23482af8" providerId="ADAL" clId="{B98DA617-7F08-4EEF-93A5-F6FE0A2E6622}" dt="2023-09-03T15:48:27.305" v="919" actId="478"/>
          <ac:spMkLst>
            <pc:docMk/>
            <pc:sldMk cId="3268932003" sldId="530"/>
            <ac:spMk id="10" creationId="{49C4A833-0A43-CAA0-E8F0-DD54273FD2BF}"/>
          </ac:spMkLst>
        </pc:spChg>
        <pc:spChg chg="add mod">
          <ac:chgData name="Stewart Gale" userId="3647ddd2-6040-41ae-a96d-232c23482af8" providerId="ADAL" clId="{B98DA617-7F08-4EEF-93A5-F6FE0A2E6622}" dt="2023-09-03T15:55:47.783" v="1038" actId="1035"/>
          <ac:spMkLst>
            <pc:docMk/>
            <pc:sldMk cId="3268932003" sldId="530"/>
            <ac:spMk id="12" creationId="{BB16AC99-A609-08ED-998F-155E1080519D}"/>
          </ac:spMkLst>
        </pc:spChg>
        <pc:spChg chg="del">
          <ac:chgData name="Stewart Gale" userId="3647ddd2-6040-41ae-a96d-232c23482af8" providerId="ADAL" clId="{B98DA617-7F08-4EEF-93A5-F6FE0A2E6622}" dt="2023-09-03T15:48:42.110" v="921" actId="478"/>
          <ac:spMkLst>
            <pc:docMk/>
            <pc:sldMk cId="3268932003" sldId="530"/>
            <ac:spMk id="14" creationId="{24B7DDB3-6A57-8DE1-19D3-BB972C1D3E95}"/>
          </ac:spMkLst>
        </pc:spChg>
        <pc:spChg chg="add mod">
          <ac:chgData name="Stewart Gale" userId="3647ddd2-6040-41ae-a96d-232c23482af8" providerId="ADAL" clId="{B98DA617-7F08-4EEF-93A5-F6FE0A2E6622}" dt="2023-09-03T15:55:47.783" v="1038" actId="1035"/>
          <ac:spMkLst>
            <pc:docMk/>
            <pc:sldMk cId="3268932003" sldId="530"/>
            <ac:spMk id="15" creationId="{FB9E2F67-65F4-C6DF-DF6C-8052F351896C}"/>
          </ac:spMkLst>
        </pc:spChg>
        <pc:spChg chg="add mod">
          <ac:chgData name="Stewart Gale" userId="3647ddd2-6040-41ae-a96d-232c23482af8" providerId="ADAL" clId="{B98DA617-7F08-4EEF-93A5-F6FE0A2E6622}" dt="2023-09-03T15:55:47.783" v="1038" actId="1035"/>
          <ac:spMkLst>
            <pc:docMk/>
            <pc:sldMk cId="3268932003" sldId="530"/>
            <ac:spMk id="17" creationId="{61B3DEBF-DF6B-6B18-F637-5FCF9737BD25}"/>
          </ac:spMkLst>
        </pc:spChg>
        <pc:spChg chg="add mod">
          <ac:chgData name="Stewart Gale" userId="3647ddd2-6040-41ae-a96d-232c23482af8" providerId="ADAL" clId="{B98DA617-7F08-4EEF-93A5-F6FE0A2E6622}" dt="2023-09-03T15:55:47.783" v="1038" actId="1035"/>
          <ac:spMkLst>
            <pc:docMk/>
            <pc:sldMk cId="3268932003" sldId="530"/>
            <ac:spMk id="18" creationId="{A8D16451-FB73-F72F-C974-2B2E184B13D1}"/>
          </ac:spMkLst>
        </pc:spChg>
        <pc:spChg chg="add mod">
          <ac:chgData name="Stewart Gale" userId="3647ddd2-6040-41ae-a96d-232c23482af8" providerId="ADAL" clId="{B98DA617-7F08-4EEF-93A5-F6FE0A2E6622}" dt="2023-09-03T16:05:20.225" v="1085" actId="1035"/>
          <ac:spMkLst>
            <pc:docMk/>
            <pc:sldMk cId="3268932003" sldId="530"/>
            <ac:spMk id="20" creationId="{E998E20B-A4D5-9F1F-9D47-DFFB2BB758E1}"/>
          </ac:spMkLst>
        </pc:spChg>
        <pc:spChg chg="add del">
          <ac:chgData name="Stewart Gale" userId="3647ddd2-6040-41ae-a96d-232c23482af8" providerId="ADAL" clId="{B98DA617-7F08-4EEF-93A5-F6FE0A2E6622}" dt="2023-09-03T15:53:12.131" v="997" actId="478"/>
          <ac:spMkLst>
            <pc:docMk/>
            <pc:sldMk cId="3268932003" sldId="530"/>
            <ac:spMk id="21" creationId="{633EE2A9-80BF-62EE-8001-F0F47E0D9B14}"/>
          </ac:spMkLst>
        </pc:spChg>
        <pc:spChg chg="add mod">
          <ac:chgData name="Stewart Gale" userId="3647ddd2-6040-41ae-a96d-232c23482af8" providerId="ADAL" clId="{B98DA617-7F08-4EEF-93A5-F6FE0A2E6622}" dt="2023-09-03T15:55:47.783" v="1038" actId="1035"/>
          <ac:spMkLst>
            <pc:docMk/>
            <pc:sldMk cId="3268932003" sldId="530"/>
            <ac:spMk id="27" creationId="{31F82010-A357-2CEB-E10D-DAD3522CC219}"/>
          </ac:spMkLst>
        </pc:spChg>
        <pc:spChg chg="add mod">
          <ac:chgData name="Stewart Gale" userId="3647ddd2-6040-41ae-a96d-232c23482af8" providerId="ADAL" clId="{B98DA617-7F08-4EEF-93A5-F6FE0A2E6622}" dt="2023-09-03T15:55:47.783" v="1038" actId="1035"/>
          <ac:spMkLst>
            <pc:docMk/>
            <pc:sldMk cId="3268932003" sldId="530"/>
            <ac:spMk id="29" creationId="{0722E2CF-4E74-B3E2-A05F-1150AA6AF8AA}"/>
          </ac:spMkLst>
        </pc:spChg>
        <pc:spChg chg="mod">
          <ac:chgData name="Stewart Gale" userId="3647ddd2-6040-41ae-a96d-232c23482af8" providerId="ADAL" clId="{B98DA617-7F08-4EEF-93A5-F6FE0A2E6622}" dt="2023-09-03T15:51:12.378" v="973" actId="1035"/>
          <ac:spMkLst>
            <pc:docMk/>
            <pc:sldMk cId="3268932003" sldId="530"/>
            <ac:spMk id="32" creationId="{5EEB392C-7A73-40B4-AD66-D955216898B7}"/>
          </ac:spMkLst>
        </pc:spChg>
        <pc:spChg chg="del">
          <ac:chgData name="Stewart Gale" userId="3647ddd2-6040-41ae-a96d-232c23482af8" providerId="ADAL" clId="{B98DA617-7F08-4EEF-93A5-F6FE0A2E6622}" dt="2023-09-03T15:48:27.305" v="919" actId="478"/>
          <ac:spMkLst>
            <pc:docMk/>
            <pc:sldMk cId="3268932003" sldId="530"/>
            <ac:spMk id="33" creationId="{3E0E5B19-9C24-426E-A3B1-8CAB64BB4299}"/>
          </ac:spMkLst>
        </pc:spChg>
        <pc:spChg chg="add mod">
          <ac:chgData name="Stewart Gale" userId="3647ddd2-6040-41ae-a96d-232c23482af8" providerId="ADAL" clId="{B98DA617-7F08-4EEF-93A5-F6FE0A2E6622}" dt="2023-09-03T15:55:47.783" v="1038" actId="1035"/>
          <ac:spMkLst>
            <pc:docMk/>
            <pc:sldMk cId="3268932003" sldId="530"/>
            <ac:spMk id="34" creationId="{B58E99E8-6640-6597-6861-A2537C44B7B6}"/>
          </ac:spMkLst>
        </pc:spChg>
        <pc:cxnChg chg="add mod">
          <ac:chgData name="Stewart Gale" userId="3647ddd2-6040-41ae-a96d-232c23482af8" providerId="ADAL" clId="{B98DA617-7F08-4EEF-93A5-F6FE0A2E6622}" dt="2023-09-03T15:55:47.783" v="1038" actId="1035"/>
          <ac:cxnSpMkLst>
            <pc:docMk/>
            <pc:sldMk cId="3268932003" sldId="530"/>
            <ac:cxnSpMk id="23" creationId="{390B11AC-282D-1842-9896-4D63ED54335E}"/>
          </ac:cxnSpMkLst>
        </pc:cxnChg>
      </pc:sldChg>
      <pc:sldChg chg="addSp delSp modSp new mod addAnim delAnim modAnim">
        <pc:chgData name="Stewart Gale" userId="3647ddd2-6040-41ae-a96d-232c23482af8" providerId="ADAL" clId="{B98DA617-7F08-4EEF-93A5-F6FE0A2E6622}" dt="2023-09-03T16:05:41.139" v="1086"/>
        <pc:sldMkLst>
          <pc:docMk/>
          <pc:sldMk cId="2151239075" sldId="531"/>
        </pc:sldMkLst>
        <pc:spChg chg="add del mod">
          <ac:chgData name="Stewart Gale" userId="3647ddd2-6040-41ae-a96d-232c23482af8" providerId="ADAL" clId="{B98DA617-7F08-4EEF-93A5-F6FE0A2E6622}" dt="2023-09-03T15:58:15.385" v="1065" actId="120"/>
          <ac:spMkLst>
            <pc:docMk/>
            <pc:sldMk cId="2151239075" sldId="531"/>
            <ac:spMk id="2" creationId="{138B252D-01E6-6E20-D3C0-D38085988B77}"/>
          </ac:spMkLst>
        </pc:spChg>
        <pc:spChg chg="add mod">
          <ac:chgData name="Stewart Gale" userId="3647ddd2-6040-41ae-a96d-232c23482af8" providerId="ADAL" clId="{B98DA617-7F08-4EEF-93A5-F6FE0A2E6622}" dt="2023-09-03T15:56:22.299" v="1045" actId="1076"/>
          <ac:spMkLst>
            <pc:docMk/>
            <pc:sldMk cId="2151239075" sldId="531"/>
            <ac:spMk id="3" creationId="{B1586AE7-CD4C-D3E8-6ED0-1AFDAF81F614}"/>
          </ac:spMkLst>
        </pc:spChg>
        <pc:spChg chg="add del">
          <ac:chgData name="Stewart Gale" userId="3647ddd2-6040-41ae-a96d-232c23482af8" providerId="ADAL" clId="{B98DA617-7F08-4EEF-93A5-F6FE0A2E6622}" dt="2023-09-03T15:56:44.569" v="1050" actId="22"/>
          <ac:spMkLst>
            <pc:docMk/>
            <pc:sldMk cId="2151239075" sldId="531"/>
            <ac:spMk id="5" creationId="{20A41566-E80F-C35A-0F5B-1F270AA23CC7}"/>
          </ac:spMkLst>
        </pc:spChg>
        <pc:spChg chg="add mod">
          <ac:chgData name="Stewart Gale" userId="3647ddd2-6040-41ae-a96d-232c23482af8" providerId="ADAL" clId="{B98DA617-7F08-4EEF-93A5-F6FE0A2E6622}" dt="2023-09-03T15:58:37.020" v="1068" actId="1076"/>
          <ac:spMkLst>
            <pc:docMk/>
            <pc:sldMk cId="2151239075" sldId="531"/>
            <ac:spMk id="6" creationId="{2EEA7562-E38A-0367-0EEC-9EAB8C66BD50}"/>
          </ac:spMkLst>
        </pc:spChg>
        <pc:spChg chg="add mod">
          <ac:chgData name="Stewart Gale" userId="3647ddd2-6040-41ae-a96d-232c23482af8" providerId="ADAL" clId="{B98DA617-7F08-4EEF-93A5-F6FE0A2E6622}" dt="2023-09-03T16:01:00.899" v="1071" actId="1076"/>
          <ac:spMkLst>
            <pc:docMk/>
            <pc:sldMk cId="2151239075" sldId="531"/>
            <ac:spMk id="7" creationId="{C3903636-E259-5F8F-6DCF-ED0B24CDCE0F}"/>
          </ac:spMkLst>
        </pc:spChg>
      </pc:sldChg>
      <pc:sldMasterChg chg="modSp modSldLayout">
        <pc:chgData name="Stewart Gale" userId="3647ddd2-6040-41ae-a96d-232c23482af8" providerId="ADAL" clId="{B98DA617-7F08-4EEF-93A5-F6FE0A2E6622}" dt="2023-09-03T08:30:26.716" v="304"/>
        <pc:sldMasterMkLst>
          <pc:docMk/>
          <pc:sldMasterMk cId="2578997085" sldId="2147483660"/>
        </pc:sldMasterMkLst>
        <pc:spChg chg="mod">
          <ac:chgData name="Stewart Gale" userId="3647ddd2-6040-41ae-a96d-232c23482af8" providerId="ADAL" clId="{B98DA617-7F08-4EEF-93A5-F6FE0A2E6622}" dt="2023-09-03T08:30:26.716" v="304"/>
          <ac:spMkLst>
            <pc:docMk/>
            <pc:sldMasterMk cId="2578997085" sldId="2147483660"/>
            <ac:spMk id="2" creationId="{54AE37F9-E72D-DEBD-81FC-DD4AC920B81C}"/>
          </ac:spMkLst>
        </pc:spChg>
        <pc:spChg chg="mod">
          <ac:chgData name="Stewart Gale" userId="3647ddd2-6040-41ae-a96d-232c23482af8" providerId="ADAL" clId="{B98DA617-7F08-4EEF-93A5-F6FE0A2E6622}" dt="2023-09-03T08:30:26.716" v="304"/>
          <ac:spMkLst>
            <pc:docMk/>
            <pc:sldMasterMk cId="2578997085" sldId="2147483660"/>
            <ac:spMk id="3" creationId="{7C2EED1F-BCC4-D8DD-972F-C5358A4C9398}"/>
          </ac:spMkLst>
        </pc:spChg>
        <pc:spChg chg="mod">
          <ac:chgData name="Stewart Gale" userId="3647ddd2-6040-41ae-a96d-232c23482af8" providerId="ADAL" clId="{B98DA617-7F08-4EEF-93A5-F6FE0A2E6622}" dt="2023-09-03T08:30:26.716" v="304"/>
          <ac:spMkLst>
            <pc:docMk/>
            <pc:sldMasterMk cId="2578997085" sldId="2147483660"/>
            <ac:spMk id="4" creationId="{17B918DD-8452-9BD0-8FF3-484D6CA72C30}"/>
          </ac:spMkLst>
        </pc:spChg>
        <pc:spChg chg="mod">
          <ac:chgData name="Stewart Gale" userId="3647ddd2-6040-41ae-a96d-232c23482af8" providerId="ADAL" clId="{B98DA617-7F08-4EEF-93A5-F6FE0A2E6622}" dt="2023-09-03T08:30:26.716" v="304"/>
          <ac:spMkLst>
            <pc:docMk/>
            <pc:sldMasterMk cId="2578997085" sldId="2147483660"/>
            <ac:spMk id="5" creationId="{560CEFEA-DE48-9900-EEEE-04B7D6251349}"/>
          </ac:spMkLst>
        </pc:spChg>
        <pc:spChg chg="mod">
          <ac:chgData name="Stewart Gale" userId="3647ddd2-6040-41ae-a96d-232c23482af8" providerId="ADAL" clId="{B98DA617-7F08-4EEF-93A5-F6FE0A2E6622}" dt="2023-09-03T08:30:26.716" v="304"/>
          <ac:spMkLst>
            <pc:docMk/>
            <pc:sldMasterMk cId="2578997085" sldId="2147483660"/>
            <ac:spMk id="6" creationId="{E21E98AF-8F4B-B9F6-CCF7-AE992087E704}"/>
          </ac:spMkLst>
        </pc:spChg>
        <pc:sldLayoutChg chg="modSp">
          <pc:chgData name="Stewart Gale" userId="3647ddd2-6040-41ae-a96d-232c23482af8" providerId="ADAL" clId="{B98DA617-7F08-4EEF-93A5-F6FE0A2E6622}" dt="2023-09-03T08:30:26.716" v="304"/>
          <pc:sldLayoutMkLst>
            <pc:docMk/>
            <pc:sldMasterMk cId="2578997085" sldId="2147483660"/>
            <pc:sldLayoutMk cId="3453938084" sldId="2147483661"/>
          </pc:sldLayoutMkLst>
          <pc:spChg chg="mod">
            <ac:chgData name="Stewart Gale" userId="3647ddd2-6040-41ae-a96d-232c23482af8" providerId="ADAL" clId="{B98DA617-7F08-4EEF-93A5-F6FE0A2E6622}" dt="2023-09-03T08:30:26.716" v="304"/>
            <ac:spMkLst>
              <pc:docMk/>
              <pc:sldMasterMk cId="2578997085" sldId="2147483660"/>
              <pc:sldLayoutMk cId="3453938084" sldId="2147483661"/>
              <ac:spMk id="2" creationId="{6C74E0D4-D619-48F0-1529-2E14DA5F084F}"/>
            </ac:spMkLst>
          </pc:spChg>
          <pc:spChg chg="mod">
            <ac:chgData name="Stewart Gale" userId="3647ddd2-6040-41ae-a96d-232c23482af8" providerId="ADAL" clId="{B98DA617-7F08-4EEF-93A5-F6FE0A2E6622}" dt="2023-09-03T08:30:26.716" v="304"/>
            <ac:spMkLst>
              <pc:docMk/>
              <pc:sldMasterMk cId="2578997085" sldId="2147483660"/>
              <pc:sldLayoutMk cId="3453938084" sldId="2147483661"/>
              <ac:spMk id="3" creationId="{86684C06-F900-777A-24E8-3741E58A233D}"/>
            </ac:spMkLst>
          </pc:spChg>
        </pc:sldLayoutChg>
        <pc:sldLayoutChg chg="modSp">
          <pc:chgData name="Stewart Gale" userId="3647ddd2-6040-41ae-a96d-232c23482af8" providerId="ADAL" clId="{B98DA617-7F08-4EEF-93A5-F6FE0A2E6622}" dt="2023-09-03T08:30:26.716" v="304"/>
          <pc:sldLayoutMkLst>
            <pc:docMk/>
            <pc:sldMasterMk cId="2578997085" sldId="2147483660"/>
            <pc:sldLayoutMk cId="1674431822" sldId="2147483663"/>
          </pc:sldLayoutMkLst>
          <pc:spChg chg="mod">
            <ac:chgData name="Stewart Gale" userId="3647ddd2-6040-41ae-a96d-232c23482af8" providerId="ADAL" clId="{B98DA617-7F08-4EEF-93A5-F6FE0A2E6622}" dt="2023-09-03T08:30:26.716" v="304"/>
            <ac:spMkLst>
              <pc:docMk/>
              <pc:sldMasterMk cId="2578997085" sldId="2147483660"/>
              <pc:sldLayoutMk cId="1674431822" sldId="2147483663"/>
              <ac:spMk id="2" creationId="{24F9DF2B-EA46-959A-5DE0-626EDAC9F82B}"/>
            </ac:spMkLst>
          </pc:spChg>
          <pc:spChg chg="mod">
            <ac:chgData name="Stewart Gale" userId="3647ddd2-6040-41ae-a96d-232c23482af8" providerId="ADAL" clId="{B98DA617-7F08-4EEF-93A5-F6FE0A2E6622}" dt="2023-09-03T08:30:26.716" v="304"/>
            <ac:spMkLst>
              <pc:docMk/>
              <pc:sldMasterMk cId="2578997085" sldId="2147483660"/>
              <pc:sldLayoutMk cId="1674431822" sldId="2147483663"/>
              <ac:spMk id="3" creationId="{39E32D3A-F41C-5487-52BB-92FDD42A0DB2}"/>
            </ac:spMkLst>
          </pc:spChg>
        </pc:sldLayoutChg>
        <pc:sldLayoutChg chg="modSp">
          <pc:chgData name="Stewart Gale" userId="3647ddd2-6040-41ae-a96d-232c23482af8" providerId="ADAL" clId="{B98DA617-7F08-4EEF-93A5-F6FE0A2E6622}" dt="2023-09-03T08:30:26.716" v="304"/>
          <pc:sldLayoutMkLst>
            <pc:docMk/>
            <pc:sldMasterMk cId="2578997085" sldId="2147483660"/>
            <pc:sldLayoutMk cId="702451955" sldId="2147483664"/>
          </pc:sldLayoutMkLst>
          <pc:spChg chg="mod">
            <ac:chgData name="Stewart Gale" userId="3647ddd2-6040-41ae-a96d-232c23482af8" providerId="ADAL" clId="{B98DA617-7F08-4EEF-93A5-F6FE0A2E6622}" dt="2023-09-03T08:30:26.716" v="304"/>
            <ac:spMkLst>
              <pc:docMk/>
              <pc:sldMasterMk cId="2578997085" sldId="2147483660"/>
              <pc:sldLayoutMk cId="702451955" sldId="2147483664"/>
              <ac:spMk id="3" creationId="{E9254A32-362F-34D0-1BAB-B3CF4FEE4587}"/>
            </ac:spMkLst>
          </pc:spChg>
          <pc:spChg chg="mod">
            <ac:chgData name="Stewart Gale" userId="3647ddd2-6040-41ae-a96d-232c23482af8" providerId="ADAL" clId="{B98DA617-7F08-4EEF-93A5-F6FE0A2E6622}" dt="2023-09-03T08:30:26.716" v="304"/>
            <ac:spMkLst>
              <pc:docMk/>
              <pc:sldMasterMk cId="2578997085" sldId="2147483660"/>
              <pc:sldLayoutMk cId="702451955" sldId="2147483664"/>
              <ac:spMk id="4" creationId="{6DA321AE-17B6-F91B-B161-CCFBB988A53F}"/>
            </ac:spMkLst>
          </pc:spChg>
        </pc:sldLayoutChg>
        <pc:sldLayoutChg chg="modSp">
          <pc:chgData name="Stewart Gale" userId="3647ddd2-6040-41ae-a96d-232c23482af8" providerId="ADAL" clId="{B98DA617-7F08-4EEF-93A5-F6FE0A2E6622}" dt="2023-09-03T08:30:26.716" v="304"/>
          <pc:sldLayoutMkLst>
            <pc:docMk/>
            <pc:sldMasterMk cId="2578997085" sldId="2147483660"/>
            <pc:sldLayoutMk cId="2010838678" sldId="2147483665"/>
          </pc:sldLayoutMkLst>
          <pc:spChg chg="mod">
            <ac:chgData name="Stewart Gale" userId="3647ddd2-6040-41ae-a96d-232c23482af8" providerId="ADAL" clId="{B98DA617-7F08-4EEF-93A5-F6FE0A2E6622}" dt="2023-09-03T08:30:26.716" v="304"/>
            <ac:spMkLst>
              <pc:docMk/>
              <pc:sldMasterMk cId="2578997085" sldId="2147483660"/>
              <pc:sldLayoutMk cId="2010838678" sldId="2147483665"/>
              <ac:spMk id="2" creationId="{7F1BC72F-02B4-7866-FDE3-B4582D585ACF}"/>
            </ac:spMkLst>
          </pc:spChg>
          <pc:spChg chg="mod">
            <ac:chgData name="Stewart Gale" userId="3647ddd2-6040-41ae-a96d-232c23482af8" providerId="ADAL" clId="{B98DA617-7F08-4EEF-93A5-F6FE0A2E6622}" dt="2023-09-03T08:30:26.716" v="304"/>
            <ac:spMkLst>
              <pc:docMk/>
              <pc:sldMasterMk cId="2578997085" sldId="2147483660"/>
              <pc:sldLayoutMk cId="2010838678" sldId="2147483665"/>
              <ac:spMk id="3" creationId="{ECF953C3-2484-1DB3-6D5E-AD30E3DF9710}"/>
            </ac:spMkLst>
          </pc:spChg>
          <pc:spChg chg="mod">
            <ac:chgData name="Stewart Gale" userId="3647ddd2-6040-41ae-a96d-232c23482af8" providerId="ADAL" clId="{B98DA617-7F08-4EEF-93A5-F6FE0A2E6622}" dt="2023-09-03T08:30:26.716" v="304"/>
            <ac:spMkLst>
              <pc:docMk/>
              <pc:sldMasterMk cId="2578997085" sldId="2147483660"/>
              <pc:sldLayoutMk cId="2010838678" sldId="2147483665"/>
              <ac:spMk id="4" creationId="{EE9A59B2-C44C-249F-2C1F-AFC2C60B8414}"/>
            </ac:spMkLst>
          </pc:spChg>
          <pc:spChg chg="mod">
            <ac:chgData name="Stewart Gale" userId="3647ddd2-6040-41ae-a96d-232c23482af8" providerId="ADAL" clId="{B98DA617-7F08-4EEF-93A5-F6FE0A2E6622}" dt="2023-09-03T08:30:26.716" v="304"/>
            <ac:spMkLst>
              <pc:docMk/>
              <pc:sldMasterMk cId="2578997085" sldId="2147483660"/>
              <pc:sldLayoutMk cId="2010838678" sldId="2147483665"/>
              <ac:spMk id="5" creationId="{05CFDC88-8FDE-736E-943D-BCC0471BB98E}"/>
            </ac:spMkLst>
          </pc:spChg>
          <pc:spChg chg="mod">
            <ac:chgData name="Stewart Gale" userId="3647ddd2-6040-41ae-a96d-232c23482af8" providerId="ADAL" clId="{B98DA617-7F08-4EEF-93A5-F6FE0A2E6622}" dt="2023-09-03T08:30:26.716" v="304"/>
            <ac:spMkLst>
              <pc:docMk/>
              <pc:sldMasterMk cId="2578997085" sldId="2147483660"/>
              <pc:sldLayoutMk cId="2010838678" sldId="2147483665"/>
              <ac:spMk id="6" creationId="{129D36D3-A357-DD1E-C271-43B09F08A901}"/>
            </ac:spMkLst>
          </pc:spChg>
        </pc:sldLayoutChg>
        <pc:sldLayoutChg chg="modSp">
          <pc:chgData name="Stewart Gale" userId="3647ddd2-6040-41ae-a96d-232c23482af8" providerId="ADAL" clId="{B98DA617-7F08-4EEF-93A5-F6FE0A2E6622}" dt="2023-09-03T08:30:26.716" v="304"/>
          <pc:sldLayoutMkLst>
            <pc:docMk/>
            <pc:sldMasterMk cId="2578997085" sldId="2147483660"/>
            <pc:sldLayoutMk cId="2808129307" sldId="2147483668"/>
          </pc:sldLayoutMkLst>
          <pc:spChg chg="mod">
            <ac:chgData name="Stewart Gale" userId="3647ddd2-6040-41ae-a96d-232c23482af8" providerId="ADAL" clId="{B98DA617-7F08-4EEF-93A5-F6FE0A2E6622}" dt="2023-09-03T08:30:26.716" v="304"/>
            <ac:spMkLst>
              <pc:docMk/>
              <pc:sldMasterMk cId="2578997085" sldId="2147483660"/>
              <pc:sldLayoutMk cId="2808129307" sldId="2147483668"/>
              <ac:spMk id="2" creationId="{C1B3540D-0501-B281-250C-EF7313478AFA}"/>
            </ac:spMkLst>
          </pc:spChg>
          <pc:spChg chg="mod">
            <ac:chgData name="Stewart Gale" userId="3647ddd2-6040-41ae-a96d-232c23482af8" providerId="ADAL" clId="{B98DA617-7F08-4EEF-93A5-F6FE0A2E6622}" dt="2023-09-03T08:30:26.716" v="304"/>
            <ac:spMkLst>
              <pc:docMk/>
              <pc:sldMasterMk cId="2578997085" sldId="2147483660"/>
              <pc:sldLayoutMk cId="2808129307" sldId="2147483668"/>
              <ac:spMk id="3" creationId="{12C23037-023B-C2F4-5C95-71AA1D3CA3E7}"/>
            </ac:spMkLst>
          </pc:spChg>
          <pc:spChg chg="mod">
            <ac:chgData name="Stewart Gale" userId="3647ddd2-6040-41ae-a96d-232c23482af8" providerId="ADAL" clId="{B98DA617-7F08-4EEF-93A5-F6FE0A2E6622}" dt="2023-09-03T08:30:26.716" v="304"/>
            <ac:spMkLst>
              <pc:docMk/>
              <pc:sldMasterMk cId="2578997085" sldId="2147483660"/>
              <pc:sldLayoutMk cId="2808129307" sldId="2147483668"/>
              <ac:spMk id="4" creationId="{1358FEAE-3799-5A3B-5E2C-95DBFC2A0E43}"/>
            </ac:spMkLst>
          </pc:spChg>
        </pc:sldLayoutChg>
        <pc:sldLayoutChg chg="modSp">
          <pc:chgData name="Stewart Gale" userId="3647ddd2-6040-41ae-a96d-232c23482af8" providerId="ADAL" clId="{B98DA617-7F08-4EEF-93A5-F6FE0A2E6622}" dt="2023-09-03T08:30:26.716" v="304"/>
          <pc:sldLayoutMkLst>
            <pc:docMk/>
            <pc:sldMasterMk cId="2578997085" sldId="2147483660"/>
            <pc:sldLayoutMk cId="3053207492" sldId="2147483669"/>
          </pc:sldLayoutMkLst>
          <pc:spChg chg="mod">
            <ac:chgData name="Stewart Gale" userId="3647ddd2-6040-41ae-a96d-232c23482af8" providerId="ADAL" clId="{B98DA617-7F08-4EEF-93A5-F6FE0A2E6622}" dt="2023-09-03T08:30:26.716" v="304"/>
            <ac:spMkLst>
              <pc:docMk/>
              <pc:sldMasterMk cId="2578997085" sldId="2147483660"/>
              <pc:sldLayoutMk cId="3053207492" sldId="2147483669"/>
              <ac:spMk id="2" creationId="{84B08295-CB89-D243-311E-1BD95D84239F}"/>
            </ac:spMkLst>
          </pc:spChg>
          <pc:spChg chg="mod">
            <ac:chgData name="Stewart Gale" userId="3647ddd2-6040-41ae-a96d-232c23482af8" providerId="ADAL" clId="{B98DA617-7F08-4EEF-93A5-F6FE0A2E6622}" dt="2023-09-03T08:30:26.716" v="304"/>
            <ac:spMkLst>
              <pc:docMk/>
              <pc:sldMasterMk cId="2578997085" sldId="2147483660"/>
              <pc:sldLayoutMk cId="3053207492" sldId="2147483669"/>
              <ac:spMk id="3" creationId="{2A7A373D-21A4-6FC8-339C-5F7AF64C595A}"/>
            </ac:spMkLst>
          </pc:spChg>
          <pc:spChg chg="mod">
            <ac:chgData name="Stewart Gale" userId="3647ddd2-6040-41ae-a96d-232c23482af8" providerId="ADAL" clId="{B98DA617-7F08-4EEF-93A5-F6FE0A2E6622}" dt="2023-09-03T08:30:26.716" v="304"/>
            <ac:spMkLst>
              <pc:docMk/>
              <pc:sldMasterMk cId="2578997085" sldId="2147483660"/>
              <pc:sldLayoutMk cId="3053207492" sldId="2147483669"/>
              <ac:spMk id="4" creationId="{738B922E-A4CE-6931-F950-250BEC068FDA}"/>
            </ac:spMkLst>
          </pc:spChg>
        </pc:sldLayoutChg>
        <pc:sldLayoutChg chg="modSp">
          <pc:chgData name="Stewart Gale" userId="3647ddd2-6040-41ae-a96d-232c23482af8" providerId="ADAL" clId="{B98DA617-7F08-4EEF-93A5-F6FE0A2E6622}" dt="2023-09-03T08:30:26.716" v="304"/>
          <pc:sldLayoutMkLst>
            <pc:docMk/>
            <pc:sldMasterMk cId="2578997085" sldId="2147483660"/>
            <pc:sldLayoutMk cId="4047215695" sldId="2147483671"/>
          </pc:sldLayoutMkLst>
          <pc:spChg chg="mod">
            <ac:chgData name="Stewart Gale" userId="3647ddd2-6040-41ae-a96d-232c23482af8" providerId="ADAL" clId="{B98DA617-7F08-4EEF-93A5-F6FE0A2E6622}" dt="2023-09-03T08:30:26.716" v="304"/>
            <ac:spMkLst>
              <pc:docMk/>
              <pc:sldMasterMk cId="2578997085" sldId="2147483660"/>
              <pc:sldLayoutMk cId="4047215695" sldId="2147483671"/>
              <ac:spMk id="2" creationId="{BC973D4D-8D14-2016-3581-4562130A6FEF}"/>
            </ac:spMkLst>
          </pc:spChg>
          <pc:spChg chg="mod">
            <ac:chgData name="Stewart Gale" userId="3647ddd2-6040-41ae-a96d-232c23482af8" providerId="ADAL" clId="{B98DA617-7F08-4EEF-93A5-F6FE0A2E6622}" dt="2023-09-03T08:30:26.716" v="304"/>
            <ac:spMkLst>
              <pc:docMk/>
              <pc:sldMasterMk cId="2578997085" sldId="2147483660"/>
              <pc:sldLayoutMk cId="4047215695" sldId="2147483671"/>
              <ac:spMk id="3" creationId="{6420EDFF-CF68-472F-5BF4-5D140067E566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03/09/2023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61165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52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93314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93313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38844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3072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85130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03/09/2023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3318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03/09/2023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9367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03/09/2023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67834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39083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22620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03/09/2023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2717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91344" y="243512"/>
            <a:ext cx="11665296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Algebraic Methods </a:t>
            </a:r>
          </a:p>
          <a:p>
            <a:pPr algn="ctr"/>
            <a:r>
              <a:rPr lang="en-GB" sz="9600" dirty="0"/>
              <a:t>Proofs</a:t>
            </a:r>
          </a:p>
          <a:p>
            <a:pPr algn="ctr"/>
            <a:endParaRPr lang="en-GB" sz="4000" dirty="0"/>
          </a:p>
          <a:p>
            <a:pPr algn="ctr"/>
            <a:r>
              <a:rPr lang="en-GB" sz="8800" dirty="0"/>
              <a:t>Chapter 1</a:t>
            </a:r>
          </a:p>
          <a:p>
            <a:pPr algn="ctr"/>
            <a:r>
              <a:rPr lang="en-GB" sz="8800" dirty="0"/>
              <a:t>(Part 1 of 4)</a:t>
            </a:r>
          </a:p>
        </p:txBody>
      </p:sp>
    </p:spTree>
    <p:extLst>
      <p:ext uri="{BB962C8B-B14F-4D97-AF65-F5344CB8AC3E}">
        <p14:creationId xmlns:p14="http://schemas.microsoft.com/office/powerpoint/2010/main" val="34209871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>
            <a:extLst>
              <a:ext uri="{FF2B5EF4-FFF2-40B4-BE49-F238E27FC236}">
                <a16:creationId xmlns:a16="http://schemas.microsoft.com/office/drawing/2014/main" id="{40257B13-FA9A-4F8B-A7BC-1E65130AFEAD}"/>
              </a:ext>
            </a:extLst>
          </p:cNvPr>
          <p:cNvSpPr txBox="1"/>
          <p:nvPr/>
        </p:nvSpPr>
        <p:spPr>
          <a:xfrm>
            <a:off x="3359696" y="332656"/>
            <a:ext cx="5400600" cy="92333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5400" b="1" dirty="0">
                <a:latin typeface="+mj-lt"/>
              </a:rPr>
              <a:t>Rational Numbers</a:t>
            </a:r>
            <a:endParaRPr lang="en-GB" sz="54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Rectangle 9"/>
              <p:cNvSpPr/>
              <p:nvPr/>
            </p:nvSpPr>
            <p:spPr>
              <a:xfrm>
                <a:off x="2045550" y="1412776"/>
                <a:ext cx="8100900" cy="23951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3200" dirty="0">
                    <a:solidFill>
                      <a:prstClr val="black"/>
                    </a:solidFill>
                  </a:rPr>
                  <a:t>  </a:t>
                </a:r>
                <a:r>
                  <a:rPr lang="en-US" sz="3200" dirty="0">
                    <a:solidFill>
                      <a:prstClr val="black"/>
                    </a:solidFill>
                  </a:rPr>
                  <a:t>A rational number is any number that can be </a:t>
                </a:r>
              </a:p>
              <a:p>
                <a:pPr algn="ctr"/>
                <a:r>
                  <a:rPr lang="en-US" sz="3200" dirty="0">
                    <a:solidFill>
                      <a:prstClr val="black"/>
                    </a:solidFill>
                  </a:rPr>
                  <a:t>expressed in the form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den>
                    </m:f>
                  </m:oMath>
                </a14:m>
                <a:r>
                  <a:rPr lang="en-GB" sz="3200" dirty="0">
                    <a:solidFill>
                      <a:prstClr val="black"/>
                    </a:solidFill>
                  </a:rPr>
                  <a:t> </a:t>
                </a:r>
              </a:p>
              <a:p>
                <a:pPr algn="ctr"/>
                <a:r>
                  <a:rPr lang="en-GB" sz="3200" dirty="0">
                    <a:solidFill>
                      <a:prstClr val="black"/>
                    </a:solidFill>
                  </a:rPr>
                  <a:t>where </a:t>
                </a:r>
                <a14:m>
                  <m:oMath xmlns:m="http://schemas.openxmlformats.org/officeDocument/2006/math">
                    <m:r>
                      <a:rPr lang="en-GB" sz="3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sz="3200" dirty="0">
                    <a:solidFill>
                      <a:prstClr val="black"/>
                    </a:solidFill>
                  </a:rPr>
                  <a:t> and </a:t>
                </a:r>
                <a14:m>
                  <m:oMath xmlns:m="http://schemas.openxmlformats.org/officeDocument/2006/math">
                    <m:r>
                      <a:rPr lang="en-GB" sz="3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GB" sz="3200" dirty="0">
                    <a:solidFill>
                      <a:prstClr val="black"/>
                    </a:solidFill>
                  </a:rPr>
                  <a:t> are integers </a:t>
                </a:r>
              </a:p>
              <a:p>
                <a:pPr algn="ctr"/>
                <a:r>
                  <a:rPr lang="en-GB" sz="3200" dirty="0">
                    <a:solidFill>
                      <a:prstClr val="black"/>
                    </a:solidFill>
                  </a:rPr>
                  <a:t>and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den>
                    </m:f>
                  </m:oMath>
                </a14:m>
                <a:r>
                  <a:rPr lang="en-GB" sz="3200" dirty="0">
                    <a:solidFill>
                      <a:prstClr val="black"/>
                    </a:solidFill>
                  </a:rPr>
                  <a:t> is a fraction in its simplest form.</a:t>
                </a:r>
                <a:endParaRPr lang="en-GB" sz="2800" dirty="0"/>
              </a:p>
            </p:txBody>
          </p:sp>
        </mc:Choice>
        <mc:Fallback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5550" y="1412776"/>
                <a:ext cx="8100900" cy="2395143"/>
              </a:xfrm>
              <a:prstGeom prst="rect">
                <a:avLst/>
              </a:prstGeom>
              <a:blipFill>
                <a:blip r:embed="rId2"/>
                <a:stretch>
                  <a:fillRect t="-3308" r="-904" b="-330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32">
            <a:extLst>
              <a:ext uri="{FF2B5EF4-FFF2-40B4-BE49-F238E27FC236}">
                <a16:creationId xmlns:a16="http://schemas.microsoft.com/office/drawing/2014/main" id="{F4F6C504-B149-1444-778B-985C9EF08125}"/>
              </a:ext>
            </a:extLst>
          </p:cNvPr>
          <p:cNvSpPr txBox="1"/>
          <p:nvPr/>
        </p:nvSpPr>
        <p:spPr>
          <a:xfrm>
            <a:off x="3359696" y="4097083"/>
            <a:ext cx="5688632" cy="92333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5400" b="1" dirty="0">
                <a:latin typeface="+mj-lt"/>
              </a:rPr>
              <a:t>Irrational Numbers</a:t>
            </a:r>
            <a:endParaRPr lang="en-GB" sz="5400" b="1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245FE9F-25E9-5560-122D-3759B4E2E47C}"/>
              </a:ext>
            </a:extLst>
          </p:cNvPr>
          <p:cNvSpPr/>
          <p:nvPr/>
        </p:nvSpPr>
        <p:spPr>
          <a:xfrm>
            <a:off x="1704020" y="5373216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/>
              <a:t>A irrational number cannot be expressed as a fraction </a:t>
            </a:r>
          </a:p>
          <a:p>
            <a:pPr algn="ctr"/>
            <a:r>
              <a:rPr lang="en-US" sz="3200" dirty="0"/>
              <a:t>(where the denominator is not a zero).</a:t>
            </a:r>
          </a:p>
        </p:txBody>
      </p:sp>
    </p:spTree>
    <p:extLst>
      <p:ext uri="{BB962C8B-B14F-4D97-AF65-F5344CB8AC3E}">
        <p14:creationId xmlns:p14="http://schemas.microsoft.com/office/powerpoint/2010/main" val="30063101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F7D1A0E3-8A1E-47A7-98EF-DE5CEE231F73}"/>
              </a:ext>
            </a:extLst>
          </p:cNvPr>
          <p:cNvSpPr/>
          <p:nvPr/>
        </p:nvSpPr>
        <p:spPr>
          <a:xfrm>
            <a:off x="407368" y="1233772"/>
            <a:ext cx="2376264" cy="493392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800" b="1" dirty="0"/>
              <a:t>Assumption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5EEB392C-7A73-40B4-AD66-D955216898B7}"/>
              </a:ext>
            </a:extLst>
          </p:cNvPr>
          <p:cNvSpPr/>
          <p:nvPr/>
        </p:nvSpPr>
        <p:spPr>
          <a:xfrm>
            <a:off x="407368" y="2060848"/>
            <a:ext cx="3240360" cy="491841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800" b="1" dirty="0"/>
              <a:t>Show contradiction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2927648" y="1175601"/>
                <a:ext cx="4356484" cy="63280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en-GB" sz="3200" dirty="0"/>
                  <a:t> is a rational number.</a:t>
                </a:r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7648" y="1175601"/>
                <a:ext cx="4356484" cy="632802"/>
              </a:xfrm>
              <a:prstGeom prst="rect">
                <a:avLst/>
              </a:prstGeom>
              <a:blipFill>
                <a:blip r:embed="rId2"/>
                <a:stretch>
                  <a:fillRect t="-3846" r="-1119" b="-3173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ADC57972-0719-CC05-8099-7D63E962EFE1}"/>
                  </a:ext>
                </a:extLst>
              </p:cNvPr>
              <p:cNvSpPr/>
              <p:nvPr/>
            </p:nvSpPr>
            <p:spPr>
              <a:xfrm>
                <a:off x="380328" y="2650710"/>
                <a:ext cx="11571650" cy="71019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30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30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  <m:r>
                      <a:rPr lang="en-GB" sz="30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3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000" i="1"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en-GB" sz="3000" i="1">
                            <a:latin typeface="Cambria Math" panose="02040503050406030204" pitchFamily="18" charset="0"/>
                          </a:rPr>
                          <m:t>𝑏</m:t>
                        </m:r>
                      </m:den>
                    </m:f>
                  </m:oMath>
                </a14:m>
                <a:r>
                  <a:rPr lang="en-GB" sz="3000" dirty="0"/>
                  <a:t> where </a:t>
                </a:r>
                <a14:m>
                  <m:oMath xmlns:m="http://schemas.openxmlformats.org/officeDocument/2006/math">
                    <m:r>
                      <a:rPr lang="en-GB" sz="3000" i="1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sz="3000" dirty="0"/>
                  <a:t> and </a:t>
                </a:r>
                <a14:m>
                  <m:oMath xmlns:m="http://schemas.openxmlformats.org/officeDocument/2006/math">
                    <m:r>
                      <a:rPr lang="en-GB" sz="3000" i="1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GB" sz="3000" dirty="0"/>
                  <a:t> are integers and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3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000" i="1"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en-GB" sz="3000" i="1">
                            <a:latin typeface="Cambria Math" panose="02040503050406030204" pitchFamily="18" charset="0"/>
                          </a:rPr>
                          <m:t>𝑏</m:t>
                        </m:r>
                      </m:den>
                    </m:f>
                  </m:oMath>
                </a14:m>
                <a:r>
                  <a:rPr lang="en-GB" sz="3000" dirty="0"/>
                  <a:t> is a fraction in its simplest form.</a:t>
                </a:r>
              </a:p>
            </p:txBody>
          </p:sp>
        </mc:Choice>
        <mc:Fallback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ADC57972-0719-CC05-8099-7D63E962EFE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328" y="2650710"/>
                <a:ext cx="11571650" cy="710194"/>
              </a:xfrm>
              <a:prstGeom prst="rect">
                <a:avLst/>
              </a:prstGeom>
              <a:blipFill>
                <a:blip r:embed="rId3"/>
                <a:stretch>
                  <a:fillRect t="-1724" r="-737" b="-1379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4AFF6B3-966B-8986-57A2-56AFF89BBC3A}"/>
                  </a:ext>
                </a:extLst>
              </p:cNvPr>
              <p:cNvSpPr txBox="1"/>
              <p:nvPr/>
            </p:nvSpPr>
            <p:spPr>
              <a:xfrm>
                <a:off x="479376" y="212825"/>
                <a:ext cx="11521280" cy="76790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000" dirty="0"/>
                  <a:t>Prove by contradiction that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en-GB" sz="4000" dirty="0"/>
                  <a:t> is an irrational number.</a:t>
                </a: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4AFF6B3-966B-8986-57A2-56AFF89BBC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212825"/>
                <a:ext cx="11521280" cy="767903"/>
              </a:xfrm>
              <a:prstGeom prst="rect">
                <a:avLst/>
              </a:prstGeom>
              <a:blipFill>
                <a:blip r:embed="rId4"/>
                <a:stretch>
                  <a:fillRect b="-20000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DDADEDD9-216D-2ADB-9C79-CBB7A56B7612}"/>
                  </a:ext>
                </a:extLst>
              </p:cNvPr>
              <p:cNvSpPr/>
              <p:nvPr/>
            </p:nvSpPr>
            <p:spPr>
              <a:xfrm>
                <a:off x="251140" y="6179601"/>
                <a:ext cx="5616620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2800" dirty="0"/>
                  <a:t>Hence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2800" dirty="0"/>
                  <a:t> is even, therefore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sz="2800" dirty="0"/>
                  <a:t> is even.</a:t>
                </a:r>
              </a:p>
            </p:txBody>
          </p:sp>
        </mc:Choice>
        <mc:Fallback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DDADEDD9-216D-2ADB-9C79-CBB7A56B761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140" y="6179601"/>
                <a:ext cx="5616620" cy="523220"/>
              </a:xfrm>
              <a:prstGeom prst="rect">
                <a:avLst/>
              </a:prstGeom>
              <a:blipFill>
                <a:blip r:embed="rId5"/>
                <a:stretch>
                  <a:fillRect l="-2061" t="-11628" r="-2061" b="-325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B16AC99-A609-08ED-998F-155E1080519D}"/>
                  </a:ext>
                </a:extLst>
              </p:cNvPr>
              <p:cNvSpPr txBox="1"/>
              <p:nvPr/>
            </p:nvSpPr>
            <p:spPr>
              <a:xfrm>
                <a:off x="2184106" y="3553080"/>
                <a:ext cx="1535384" cy="71019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kumimoji="0" lang="en-GB" sz="3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radPr>
                      <m:deg/>
                      <m:e>
                        <m:r>
                          <a:rPr kumimoji="0" lang="en-GB" sz="3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</m:t>
                        </m:r>
                      </m:e>
                    </m:rad>
                    <m:r>
                      <a:rPr kumimoji="0" lang="en-GB" sz="3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f>
                      <m:fPr>
                        <m:ctrlPr>
                          <a:rPr kumimoji="0" lang="en-GB" sz="3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GB" sz="3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𝑎</m:t>
                        </m:r>
                      </m:num>
                      <m:den>
                        <m:r>
                          <a:rPr kumimoji="0" lang="en-GB" sz="3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𝑏</m:t>
                        </m:r>
                      </m:den>
                    </m:f>
                  </m:oMath>
                </a14:m>
                <a:r>
                  <a:rPr kumimoji="0" lang="en-GB" sz="3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B16AC99-A609-08ED-998F-155E108051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4106" y="3553080"/>
                <a:ext cx="1535384" cy="71019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B9E2F67-65F4-C6DF-DF6C-8052F351896C}"/>
                  </a:ext>
                </a:extLst>
              </p:cNvPr>
              <p:cNvSpPr txBox="1"/>
              <p:nvPr/>
            </p:nvSpPr>
            <p:spPr>
              <a:xfrm>
                <a:off x="2423592" y="4343316"/>
                <a:ext cx="1463376" cy="101874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2=</m:t>
                      </m:r>
                      <m:f>
                        <m:fPr>
                          <m:ctrlPr>
                            <a:rPr kumimoji="0" lang="en-GB" sz="3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kumimoji="0" lang="en-GB" sz="3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GB" sz="3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𝑎</m:t>
                              </m:r>
                            </m:e>
                            <m:sup>
                              <m:r>
                                <a:rPr kumimoji="0" lang="en-GB" sz="3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kumimoji="0" lang="en-GB" sz="3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GB" sz="3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𝑏</m:t>
                              </m:r>
                            </m:e>
                            <m:sup>
                              <m:r>
                                <a:rPr kumimoji="0" lang="en-GB" sz="3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B9E2F67-65F4-C6DF-DF6C-8052F35189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3592" y="4343316"/>
                <a:ext cx="1463376" cy="101874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61B3DEBF-DF6B-6B18-F637-5FCF9737BD25}"/>
                  </a:ext>
                </a:extLst>
              </p:cNvPr>
              <p:cNvSpPr txBox="1"/>
              <p:nvPr/>
            </p:nvSpPr>
            <p:spPr>
              <a:xfrm>
                <a:off x="1968082" y="5545504"/>
                <a:ext cx="1967432" cy="55399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2</m:t>
                      </m:r>
                      <m:sSup>
                        <m:sSupPr>
                          <m:ctrlPr>
                            <a:rPr kumimoji="0" lang="en-GB" sz="3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𝑏</m:t>
                          </m:r>
                        </m:e>
                        <m:sup>
                          <m:r>
                            <a:rPr kumimoji="0" lang="en-GB" sz="3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3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sSup>
                        <m:sSupPr>
                          <m:ctrlPr>
                            <a:rPr kumimoji="0" lang="en-GB" sz="3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𝑎</m:t>
                          </m:r>
                        </m:e>
                        <m:sup>
                          <m:r>
                            <a:rPr kumimoji="0" lang="en-GB" sz="3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61B3DEBF-DF6B-6B18-F637-5FCF9737BD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8082" y="5545504"/>
                <a:ext cx="1967432" cy="55399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A8D16451-FB73-F72F-C974-2B2E184B13D1}"/>
                  </a:ext>
                </a:extLst>
              </p:cNvPr>
              <p:cNvSpPr/>
              <p:nvPr/>
            </p:nvSpPr>
            <p:spPr>
              <a:xfrm>
                <a:off x="6517586" y="3569104"/>
                <a:ext cx="5400265" cy="5539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3000" dirty="0"/>
                  <a:t>Let </a:t>
                </a:r>
                <a14:m>
                  <m:oMath xmlns:m="http://schemas.openxmlformats.org/officeDocument/2006/math">
                    <m:r>
                      <a:rPr lang="en-GB" sz="300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3000" i="1">
                        <a:latin typeface="Cambria Math" panose="02040503050406030204" pitchFamily="18" charset="0"/>
                      </a:rPr>
                      <m:t>=2</m:t>
                    </m:r>
                    <m:r>
                      <a:rPr lang="en-GB" sz="3000" i="1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GB" sz="3000" dirty="0"/>
                  <a:t> where </a:t>
                </a:r>
                <a14:m>
                  <m:oMath xmlns:m="http://schemas.openxmlformats.org/officeDocument/2006/math">
                    <m:r>
                      <a:rPr lang="en-GB" sz="3000" i="1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GB" sz="3000" dirty="0"/>
                  <a:t> is an integer.</a:t>
                </a:r>
              </a:p>
            </p:txBody>
          </p:sp>
        </mc:Choice>
        <mc:Fallback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A8D16451-FB73-F72F-C974-2B2E184B13D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7586" y="3569104"/>
                <a:ext cx="5400265" cy="553998"/>
              </a:xfrm>
              <a:prstGeom prst="rect">
                <a:avLst/>
              </a:prstGeom>
              <a:blipFill>
                <a:blip r:embed="rId9"/>
                <a:stretch>
                  <a:fillRect l="-1580" t="-13187" r="-1693" b="-3406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E998E20B-A4D5-9F1F-9D47-DFFB2BB758E1}"/>
                  </a:ext>
                </a:extLst>
              </p:cNvPr>
              <p:cNvSpPr txBox="1"/>
              <p:nvPr/>
            </p:nvSpPr>
            <p:spPr>
              <a:xfrm>
                <a:off x="6312024" y="6165304"/>
                <a:ext cx="5760638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Hence,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GB" sz="2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a:rPr kumimoji="0" lang="en-GB" sz="2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𝑏</m:t>
                        </m:r>
                      </m:e>
                      <m:sup>
                        <m:r>
                          <a:rPr kumimoji="0" lang="en-GB" sz="2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</m:t>
                        </m:r>
                      </m:sup>
                    </m:sSup>
                  </m:oMath>
                </a14:m>
                <a:r>
                  <a:rPr kumimoji="0" lang="en-GB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is even, therefore </a:t>
                </a:r>
                <a14:m>
                  <m:oMath xmlns:m="http://schemas.openxmlformats.org/officeDocument/2006/math">
                    <m:r>
                      <a:rPr kumimoji="0" lang="en-GB" sz="2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𝑏</m:t>
                    </m:r>
                  </m:oMath>
                </a14:m>
                <a:r>
                  <a:rPr kumimoji="0" lang="en-GB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is even.</a:t>
                </a:r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E998E20B-A4D5-9F1F-9D47-DFFB2BB758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2024" y="6165304"/>
                <a:ext cx="5760638" cy="523220"/>
              </a:xfrm>
              <a:prstGeom prst="rect">
                <a:avLst/>
              </a:prstGeom>
              <a:blipFill>
                <a:blip r:embed="rId10"/>
                <a:stretch>
                  <a:fillRect l="-1481" t="-10465" r="-1587" b="-325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390B11AC-282D-1842-9896-4D63ED54335E}"/>
              </a:ext>
            </a:extLst>
          </p:cNvPr>
          <p:cNvCxnSpPr>
            <a:cxnSpLocks/>
          </p:cNvCxnSpPr>
          <p:nvPr/>
        </p:nvCxnSpPr>
        <p:spPr>
          <a:xfrm>
            <a:off x="6096000" y="3501008"/>
            <a:ext cx="0" cy="316679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31F82010-A357-2CEB-E10D-DAD3522CC219}"/>
                  </a:ext>
                </a:extLst>
              </p:cNvPr>
              <p:cNvSpPr txBox="1"/>
              <p:nvPr/>
            </p:nvSpPr>
            <p:spPr>
              <a:xfrm>
                <a:off x="6690975" y="4196872"/>
                <a:ext cx="2423957" cy="55399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kumimoji="0" lang="en-GB" sz="3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2</m:t>
                      </m:r>
                      <m:sSup>
                        <m:sSupPr>
                          <m:ctrlPr>
                            <a:rPr kumimoji="0" lang="en-GB" sz="3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𝑏</m:t>
                          </m:r>
                        </m:e>
                        <m:sup>
                          <m:r>
                            <a:rPr kumimoji="0" lang="en-GB" sz="3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3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sSup>
                        <m:sSupPr>
                          <m:ctrlPr>
                            <a:rPr kumimoji="0" lang="en-GB" sz="3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en-GB" sz="3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3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  <m:r>
                                <a:rPr kumimoji="0" lang="en-GB" sz="3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𝑘</m:t>
                              </m:r>
                            </m:e>
                          </m:d>
                        </m:e>
                        <m:sup>
                          <m:r>
                            <a:rPr kumimoji="0" lang="en-GB" sz="3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kumimoji="0" lang="en-GB" sz="30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31F82010-A357-2CEB-E10D-DAD3522CC2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0975" y="4196872"/>
                <a:ext cx="2423957" cy="553998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0722E2CF-4E74-B3E2-A05F-1150AA6AF8AA}"/>
                  </a:ext>
                </a:extLst>
              </p:cNvPr>
              <p:cNvSpPr txBox="1"/>
              <p:nvPr/>
            </p:nvSpPr>
            <p:spPr>
              <a:xfrm>
                <a:off x="6690975" y="4876559"/>
                <a:ext cx="2135924" cy="55399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kumimoji="0" lang="en-GB" sz="3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2</m:t>
                      </m:r>
                      <m:sSup>
                        <m:sSupPr>
                          <m:ctrlPr>
                            <a:rPr kumimoji="0" lang="en-GB" sz="3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𝑏</m:t>
                          </m:r>
                        </m:e>
                        <m:sup>
                          <m:r>
                            <a:rPr kumimoji="0" lang="en-GB" sz="3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3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=4</m:t>
                      </m:r>
                      <m:sSup>
                        <m:sSupPr>
                          <m:ctrlPr>
                            <a:rPr kumimoji="0" lang="en-GB" sz="3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𝑘</m:t>
                          </m:r>
                        </m:e>
                        <m:sup>
                          <m:r>
                            <a:rPr kumimoji="0" lang="en-GB" sz="3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kumimoji="0" lang="en-GB" sz="30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0722E2CF-4E74-B3E2-A05F-1150AA6AF8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0975" y="4876559"/>
                <a:ext cx="2135924" cy="553998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B58E99E8-6640-6597-6861-A2537C44B7B6}"/>
                  </a:ext>
                </a:extLst>
              </p:cNvPr>
              <p:cNvSpPr txBox="1"/>
              <p:nvPr/>
            </p:nvSpPr>
            <p:spPr>
              <a:xfrm>
                <a:off x="6801149" y="5553466"/>
                <a:ext cx="2079628" cy="55399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3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𝑏</m:t>
                          </m:r>
                        </m:e>
                        <m:sup>
                          <m:r>
                            <a:rPr kumimoji="0" lang="en-GB" sz="3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3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=2</m:t>
                      </m:r>
                      <m:sSup>
                        <m:sSupPr>
                          <m:ctrlPr>
                            <a:rPr kumimoji="0" lang="en-GB" sz="3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𝑘</m:t>
                          </m:r>
                        </m:e>
                        <m:sup>
                          <m:r>
                            <a:rPr kumimoji="0" lang="en-GB" sz="3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B58E99E8-6640-6597-6861-A2537C44B7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1149" y="5553466"/>
                <a:ext cx="2079628" cy="553998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68932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  <p:bldP spid="8" grpId="0"/>
      <p:bldP spid="12" grpId="0"/>
      <p:bldP spid="15" grpId="0"/>
      <p:bldP spid="17" grpId="0"/>
      <p:bldP spid="18" grpId="0"/>
      <p:bldP spid="20" grpId="0"/>
      <p:bldP spid="27" grpId="0"/>
      <p:bldP spid="29" grpId="0"/>
      <p:bldP spid="3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138B252D-01E6-6E20-D3C0-D38085988B77}"/>
                  </a:ext>
                </a:extLst>
              </p:cNvPr>
              <p:cNvSpPr/>
              <p:nvPr/>
            </p:nvSpPr>
            <p:spPr>
              <a:xfrm>
                <a:off x="479376" y="1124744"/>
                <a:ext cx="10945216" cy="21471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r>
                      <a:rPr lang="en-GB" sz="40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sz="4000" dirty="0">
                    <a:solidFill>
                      <a:prstClr val="black"/>
                    </a:solidFill>
                  </a:rPr>
                  <a:t> and </a:t>
                </a:r>
                <a14:m>
                  <m:oMath xmlns:m="http://schemas.openxmlformats.org/officeDocument/2006/math">
                    <m:r>
                      <a:rPr lang="en-GB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GB" sz="4000" dirty="0">
                    <a:solidFill>
                      <a:prstClr val="black"/>
                    </a:solidFill>
                  </a:rPr>
                  <a:t> are both even, </a:t>
                </a:r>
              </a:p>
              <a:p>
                <a:pPr lvl="0"/>
                <a:r>
                  <a:rPr lang="en-GB" sz="4000" dirty="0">
                    <a:solidFill>
                      <a:prstClr val="black"/>
                    </a:solidFill>
                  </a:rPr>
                  <a:t>contradicting that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en-GB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den>
                    </m:f>
                  </m:oMath>
                </a14:m>
                <a:r>
                  <a:rPr lang="en-GB" sz="4000" dirty="0">
                    <a:solidFill>
                      <a:prstClr val="black"/>
                    </a:solidFill>
                  </a:rPr>
                  <a:t> is a fraction in its simplest form because they are divisible by 2.</a:t>
                </a:r>
              </a:p>
            </p:txBody>
          </p:sp>
        </mc:Choice>
        <mc:Fallback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138B252D-01E6-6E20-D3C0-D38085988B7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1124744"/>
                <a:ext cx="10945216" cy="2147126"/>
              </a:xfrm>
              <a:prstGeom prst="rect">
                <a:avLst/>
              </a:prstGeom>
              <a:blipFill>
                <a:blip r:embed="rId2"/>
                <a:stretch>
                  <a:fillRect l="-2006" t="-5114" r="-1226" b="-1136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>
            <a:extLst>
              <a:ext uri="{FF2B5EF4-FFF2-40B4-BE49-F238E27FC236}">
                <a16:creationId xmlns:a16="http://schemas.microsoft.com/office/drawing/2014/main" id="{B1586AE7-CD4C-D3E8-6ED0-1AFDAF81F614}"/>
              </a:ext>
            </a:extLst>
          </p:cNvPr>
          <p:cNvSpPr/>
          <p:nvPr/>
        </p:nvSpPr>
        <p:spPr>
          <a:xfrm>
            <a:off x="442800" y="424281"/>
            <a:ext cx="3240360" cy="491841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800" b="1" dirty="0"/>
              <a:t>Show contradiction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EEA7562-E38A-0367-0EEC-9EAB8C66BD50}"/>
              </a:ext>
            </a:extLst>
          </p:cNvPr>
          <p:cNvSpPr/>
          <p:nvPr/>
        </p:nvSpPr>
        <p:spPr>
          <a:xfrm>
            <a:off x="551384" y="3550811"/>
            <a:ext cx="1979464" cy="536193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800" b="1" dirty="0"/>
              <a:t>Conclusion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3903636-E259-5F8F-6DCF-ED0B24CDCE0F}"/>
                  </a:ext>
                </a:extLst>
              </p:cNvPr>
              <p:cNvSpPr txBox="1"/>
              <p:nvPr/>
            </p:nvSpPr>
            <p:spPr>
              <a:xfrm>
                <a:off x="441823" y="4293096"/>
                <a:ext cx="5112568" cy="7003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600" dirty="0"/>
                  <a:t>Therefore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en-GB" sz="3600" dirty="0"/>
                  <a:t> is irrational.</a:t>
                </a: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3903636-E259-5F8F-6DCF-ED0B24CDCE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823" y="4293096"/>
                <a:ext cx="5112568" cy="700385"/>
              </a:xfrm>
              <a:prstGeom prst="rect">
                <a:avLst/>
              </a:prstGeom>
              <a:blipFill>
                <a:blip r:embed="rId3"/>
                <a:stretch>
                  <a:fillRect l="-1907" t="-4348" r="-2026" b="-330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51239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30B603A-BCFA-4600-6113-925CB60E475B}"/>
              </a:ext>
            </a:extLst>
          </p:cNvPr>
          <p:cNvSpPr txBox="1"/>
          <p:nvPr/>
        </p:nvSpPr>
        <p:spPr>
          <a:xfrm>
            <a:off x="1055440" y="1772816"/>
            <a:ext cx="10009112" cy="4524315"/>
          </a:xfrm>
          <a:prstGeom prst="rect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!"/>
            </a:pPr>
            <a:r>
              <a:rPr lang="en-GB" sz="3600" dirty="0">
                <a:solidFill>
                  <a:schemeClr val="tx1"/>
                </a:solidFill>
              </a:rPr>
              <a:t>To prove a statement is true by contradiction:</a:t>
            </a:r>
          </a:p>
          <a:p>
            <a:pPr marL="571500" indent="-571500">
              <a:buFont typeface="Wingdings" panose="05000000000000000000" pitchFamily="2" charset="2"/>
              <a:buChar char="!"/>
            </a:pPr>
            <a:endParaRPr lang="en-GB" sz="36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600" b="1" dirty="0">
                <a:solidFill>
                  <a:schemeClr val="tx1"/>
                </a:solidFill>
              </a:rPr>
              <a:t>Assume</a:t>
            </a:r>
            <a:r>
              <a:rPr lang="en-GB" sz="3600" dirty="0">
                <a:solidFill>
                  <a:schemeClr val="tx1"/>
                </a:solidFill>
              </a:rPr>
              <a:t> that the statement is in fact </a:t>
            </a:r>
            <a:r>
              <a:rPr lang="en-GB" sz="3600" b="1" dirty="0">
                <a:solidFill>
                  <a:schemeClr val="tx1"/>
                </a:solidFill>
              </a:rPr>
              <a:t>false</a:t>
            </a:r>
            <a:r>
              <a:rPr lang="en-GB" sz="3600" dirty="0">
                <a:solidFill>
                  <a:schemeClr val="tx1"/>
                </a:solidFill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36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600" dirty="0">
                <a:solidFill>
                  <a:schemeClr val="tx1"/>
                </a:solidFill>
              </a:rPr>
              <a:t>Prove that this would </a:t>
            </a:r>
            <a:r>
              <a:rPr lang="en-GB" sz="3600" b="1" dirty="0">
                <a:solidFill>
                  <a:schemeClr val="tx1"/>
                </a:solidFill>
              </a:rPr>
              <a:t>lead to a contradiction</a:t>
            </a:r>
            <a:r>
              <a:rPr lang="en-GB" sz="3600" dirty="0">
                <a:solidFill>
                  <a:schemeClr val="tx1"/>
                </a:solidFill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36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600" dirty="0">
                <a:solidFill>
                  <a:schemeClr val="tx1"/>
                </a:solidFill>
              </a:rPr>
              <a:t>Therefore, we were wrong in assuming the statement was false, and therefore it must be true.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2EB11A7-1FF5-3062-2850-5EC047EB75BE}"/>
              </a:ext>
            </a:extLst>
          </p:cNvPr>
          <p:cNvSpPr txBox="1"/>
          <p:nvPr/>
        </p:nvSpPr>
        <p:spPr>
          <a:xfrm>
            <a:off x="2362357" y="404664"/>
            <a:ext cx="6983547" cy="92333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en-GB" sz="5400" b="1" dirty="0">
                <a:solidFill>
                  <a:schemeClr val="bg1"/>
                </a:solidFill>
                <a:latin typeface="+mj-lt"/>
              </a:rPr>
              <a:t>Proof By Contradiction</a:t>
            </a:r>
            <a:endParaRPr lang="en-GB" sz="5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8030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5876301-475C-58A2-E1D8-B21188577A10}"/>
              </a:ext>
            </a:extLst>
          </p:cNvPr>
          <p:cNvSpPr/>
          <p:nvPr/>
        </p:nvSpPr>
        <p:spPr>
          <a:xfrm>
            <a:off x="376751" y="1412776"/>
            <a:ext cx="5528366" cy="72008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800" dirty="0">
                <a:solidFill>
                  <a:schemeClr val="bg1"/>
                </a:solidFill>
              </a:rPr>
              <a:t>Assumption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2DC12A3-3BA7-5EB8-9AEE-6E6B3F2EE7C8}"/>
              </a:ext>
            </a:extLst>
          </p:cNvPr>
          <p:cNvSpPr/>
          <p:nvPr/>
        </p:nvSpPr>
        <p:spPr>
          <a:xfrm>
            <a:off x="351461" y="3068960"/>
            <a:ext cx="5528366" cy="72008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800" dirty="0">
                <a:solidFill>
                  <a:schemeClr val="bg1"/>
                </a:solidFill>
              </a:rPr>
              <a:t>Show Contradiction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0619FBB-0CB4-3479-A5D3-CC03E9719960}"/>
              </a:ext>
            </a:extLst>
          </p:cNvPr>
          <p:cNvSpPr/>
          <p:nvPr/>
        </p:nvSpPr>
        <p:spPr>
          <a:xfrm>
            <a:off x="376751" y="4725144"/>
            <a:ext cx="5452581" cy="68369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800" dirty="0">
                <a:solidFill>
                  <a:schemeClr val="bg1"/>
                </a:solidFill>
              </a:rPr>
              <a:t>Conclusion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638ECEA-8EA8-C40A-FD87-9E9326D149EA}"/>
              </a:ext>
            </a:extLst>
          </p:cNvPr>
          <p:cNvSpPr txBox="1"/>
          <p:nvPr/>
        </p:nvSpPr>
        <p:spPr>
          <a:xfrm>
            <a:off x="6096000" y="1484784"/>
            <a:ext cx="59097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“Assume that </a:t>
            </a:r>
            <a:r>
              <a:rPr kumimoji="0" lang="en-GB" sz="28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[negation of statement]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.”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18B2AC5-7AD2-4BEC-27F5-9315E534993E}"/>
              </a:ext>
            </a:extLst>
          </p:cNvPr>
          <p:cNvSpPr txBox="1"/>
          <p:nvPr/>
        </p:nvSpPr>
        <p:spPr>
          <a:xfrm>
            <a:off x="6168009" y="2954569"/>
            <a:ext cx="387578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28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Reasoning followed </a:t>
            </a:r>
            <a:r>
              <a:rPr kumimoji="0" lang="en-GB" sz="2800" b="0" i="1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by…</a:t>
            </a: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</a:t>
            </a:r>
            <a:r>
              <a:rPr kumimoji="0" lang="en-GB" sz="28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is a contradiction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CBE7217-83AE-FB28-DE19-C0B417B92656}"/>
              </a:ext>
            </a:extLst>
          </p:cNvPr>
          <p:cNvSpPr txBox="1"/>
          <p:nvPr/>
        </p:nvSpPr>
        <p:spPr>
          <a:xfrm>
            <a:off x="5931230" y="4813781"/>
            <a:ext cx="601331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“Therefore [</a:t>
            </a:r>
            <a:r>
              <a:rPr kumimoji="0" lang="en-GB" sz="28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restate original statement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].”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DF75613-90FC-E4F6-0B7A-691D468FDE77}"/>
              </a:ext>
            </a:extLst>
          </p:cNvPr>
          <p:cNvSpPr txBox="1"/>
          <p:nvPr/>
        </p:nvSpPr>
        <p:spPr>
          <a:xfrm>
            <a:off x="6312024" y="489852"/>
            <a:ext cx="532859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/>
              <a:t>How to word you proof:</a:t>
            </a:r>
            <a:endParaRPr lang="en-GB" sz="4000" dirty="0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48270EAE-541F-C312-B04A-EE11EA846714}"/>
              </a:ext>
            </a:extLst>
          </p:cNvPr>
          <p:cNvCxnSpPr>
            <a:cxnSpLocks/>
          </p:cNvCxnSpPr>
          <p:nvPr/>
        </p:nvCxnSpPr>
        <p:spPr>
          <a:xfrm flipH="1">
            <a:off x="3109321" y="2157236"/>
            <a:ext cx="12645" cy="864096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3534EC0F-8885-0136-2E68-4FFD7F7924BA}"/>
              </a:ext>
            </a:extLst>
          </p:cNvPr>
          <p:cNvCxnSpPr>
            <a:cxnSpLocks/>
          </p:cNvCxnSpPr>
          <p:nvPr/>
        </p:nvCxnSpPr>
        <p:spPr>
          <a:xfrm>
            <a:off x="3128289" y="3861048"/>
            <a:ext cx="0" cy="81646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7877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5F0DC44-07C6-ADAA-E00F-82D5188B9A8C}"/>
              </a:ext>
            </a:extLst>
          </p:cNvPr>
          <p:cNvSpPr txBox="1"/>
          <p:nvPr/>
        </p:nvSpPr>
        <p:spPr>
          <a:xfrm>
            <a:off x="1399104" y="836712"/>
            <a:ext cx="9289032" cy="92333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en-GB" sz="5400" b="1" dirty="0">
                <a:solidFill>
                  <a:schemeClr val="bg1"/>
                </a:solidFill>
                <a:latin typeface="+mj-lt"/>
              </a:rPr>
              <a:t>Negating the Original Statement</a:t>
            </a:r>
            <a:endParaRPr lang="en-GB" sz="5400" b="1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9CE2B98-3236-BDFC-B503-B8BBCF769801}"/>
              </a:ext>
            </a:extLst>
          </p:cNvPr>
          <p:cNvSpPr txBox="1"/>
          <p:nvPr/>
        </p:nvSpPr>
        <p:spPr>
          <a:xfrm>
            <a:off x="315732" y="2492896"/>
            <a:ext cx="11560536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5400" dirty="0"/>
              <a:t>The first part of a proof by contradiction requires you to make an assumption that negates the original statement.</a:t>
            </a:r>
          </a:p>
        </p:txBody>
      </p:sp>
    </p:spTree>
    <p:extLst>
      <p:ext uri="{BB962C8B-B14F-4D97-AF65-F5344CB8AC3E}">
        <p14:creationId xmlns:p14="http://schemas.microsoft.com/office/powerpoint/2010/main" val="37573345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869F6FA-C422-AECA-54A1-F09551202336}"/>
              </a:ext>
            </a:extLst>
          </p:cNvPr>
          <p:cNvSpPr txBox="1"/>
          <p:nvPr/>
        </p:nvSpPr>
        <p:spPr>
          <a:xfrm>
            <a:off x="767408" y="1988840"/>
            <a:ext cx="1101722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800" dirty="0"/>
              <a:t>Prove that there is no greatest odd integer.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9E0FC29-5360-EB6E-024D-FAFC15F78199}"/>
              </a:ext>
            </a:extLst>
          </p:cNvPr>
          <p:cNvSpPr/>
          <p:nvPr/>
        </p:nvSpPr>
        <p:spPr>
          <a:xfrm>
            <a:off x="1271464" y="4869160"/>
            <a:ext cx="95770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4800" dirty="0">
                <a:solidFill>
                  <a:prstClr val="black"/>
                </a:solidFill>
              </a:rPr>
              <a:t>There is a greatest odd integer.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255AB35-F840-CB90-A6FD-04219325558D}"/>
              </a:ext>
            </a:extLst>
          </p:cNvPr>
          <p:cNvSpPr txBox="1"/>
          <p:nvPr/>
        </p:nvSpPr>
        <p:spPr>
          <a:xfrm>
            <a:off x="4427760" y="689881"/>
            <a:ext cx="2904432" cy="1015663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Proof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942A27B-E84D-5881-2E86-9B8C290C5B53}"/>
              </a:ext>
            </a:extLst>
          </p:cNvPr>
          <p:cNvSpPr txBox="1"/>
          <p:nvPr/>
        </p:nvSpPr>
        <p:spPr>
          <a:xfrm>
            <a:off x="3791744" y="3460856"/>
            <a:ext cx="4392488" cy="1015663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Assumption</a:t>
            </a:r>
          </a:p>
        </p:txBody>
      </p:sp>
    </p:spTree>
    <p:extLst>
      <p:ext uri="{BB962C8B-B14F-4D97-AF65-F5344CB8AC3E}">
        <p14:creationId xmlns:p14="http://schemas.microsoft.com/office/powerpoint/2010/main" val="1847395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869F6FA-C422-AECA-54A1-F09551202336}"/>
                  </a:ext>
                </a:extLst>
              </p:cNvPr>
              <p:cNvSpPr txBox="1"/>
              <p:nvPr/>
            </p:nvSpPr>
            <p:spPr>
              <a:xfrm>
                <a:off x="623392" y="1700808"/>
                <a:ext cx="11017224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5400" dirty="0"/>
                  <a:t>If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5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5400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GB" sz="5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5400" dirty="0"/>
                  <a:t> is even, then </a:t>
                </a:r>
                <a14:m>
                  <m:oMath xmlns:m="http://schemas.openxmlformats.org/officeDocument/2006/math">
                    <m:r>
                      <a:rPr lang="en-GB" sz="5400" i="1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GB" sz="5400" dirty="0"/>
                  <a:t> must be even.</a:t>
                </a: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869F6FA-C422-AECA-54A1-F095512023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392" y="1700808"/>
                <a:ext cx="11017224" cy="923330"/>
              </a:xfrm>
              <a:prstGeom prst="rect">
                <a:avLst/>
              </a:prstGeom>
              <a:blipFill>
                <a:blip r:embed="rId2"/>
                <a:stretch>
                  <a:fillRect t="-17881" b="-4039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19E0FC29-5360-EB6E-024D-FAFC15F78199}"/>
                  </a:ext>
                </a:extLst>
              </p:cNvPr>
              <p:cNvSpPr/>
              <p:nvPr/>
            </p:nvSpPr>
            <p:spPr>
              <a:xfrm>
                <a:off x="1127448" y="4957091"/>
                <a:ext cx="9577064" cy="9233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5400" dirty="0"/>
                  <a:t>If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5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5400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GB" sz="5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5400" dirty="0"/>
                  <a:t> is even then </a:t>
                </a:r>
                <a14:m>
                  <m:oMath xmlns:m="http://schemas.openxmlformats.org/officeDocument/2006/math">
                    <m:r>
                      <a:rPr lang="en-GB" sz="5400" i="1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GB" sz="5400" dirty="0"/>
                  <a:t> must be odd.</a:t>
                </a:r>
              </a:p>
            </p:txBody>
          </p:sp>
        </mc:Choice>
        <mc:Fallback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19E0FC29-5360-EB6E-024D-FAFC15F7819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7448" y="4957091"/>
                <a:ext cx="9577064" cy="923330"/>
              </a:xfrm>
              <a:prstGeom prst="rect">
                <a:avLst/>
              </a:prstGeom>
              <a:blipFill>
                <a:blip r:embed="rId3"/>
                <a:stretch>
                  <a:fillRect l="-2292" t="-17763" r="-2355" b="-394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8255AB35-F840-CB90-A6FD-04219325558D}"/>
              </a:ext>
            </a:extLst>
          </p:cNvPr>
          <p:cNvSpPr txBox="1"/>
          <p:nvPr/>
        </p:nvSpPr>
        <p:spPr>
          <a:xfrm>
            <a:off x="4247740" y="473857"/>
            <a:ext cx="2904432" cy="1015663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Proof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942A27B-E84D-5881-2E86-9B8C290C5B53}"/>
              </a:ext>
            </a:extLst>
          </p:cNvPr>
          <p:cNvSpPr txBox="1"/>
          <p:nvPr/>
        </p:nvSpPr>
        <p:spPr>
          <a:xfrm>
            <a:off x="3647728" y="3501008"/>
            <a:ext cx="4392488" cy="1015663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Assumption</a:t>
            </a:r>
          </a:p>
        </p:txBody>
      </p:sp>
    </p:spTree>
    <p:extLst>
      <p:ext uri="{BB962C8B-B14F-4D97-AF65-F5344CB8AC3E}">
        <p14:creationId xmlns:p14="http://schemas.microsoft.com/office/powerpoint/2010/main" val="1771673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869F6FA-C422-AECA-54A1-F09551202336}"/>
                  </a:ext>
                </a:extLst>
              </p:cNvPr>
              <p:cNvSpPr txBox="1"/>
              <p:nvPr/>
            </p:nvSpPr>
            <p:spPr>
              <a:xfrm>
                <a:off x="623392" y="1700808"/>
                <a:ext cx="11017224" cy="110555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60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60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en-GB" sz="6000" dirty="0"/>
                  <a:t> is an irrational number.</a:t>
                </a: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869F6FA-C422-AECA-54A1-F095512023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392" y="1700808"/>
                <a:ext cx="11017224" cy="1105559"/>
              </a:xfrm>
              <a:prstGeom prst="rect">
                <a:avLst/>
              </a:prstGeom>
              <a:blipFill>
                <a:blip r:embed="rId2"/>
                <a:stretch>
                  <a:fillRect t="-7735" b="-3756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19E0FC29-5360-EB6E-024D-FAFC15F78199}"/>
                  </a:ext>
                </a:extLst>
              </p:cNvPr>
              <p:cNvSpPr/>
              <p:nvPr/>
            </p:nvSpPr>
            <p:spPr>
              <a:xfrm>
                <a:off x="1127448" y="4957091"/>
                <a:ext cx="9577064" cy="110555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60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60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en-GB" sz="6000" dirty="0"/>
                  <a:t> is a rational number.</a:t>
                </a:r>
              </a:p>
            </p:txBody>
          </p:sp>
        </mc:Choice>
        <mc:Fallback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19E0FC29-5360-EB6E-024D-FAFC15F7819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7448" y="4957091"/>
                <a:ext cx="9577064" cy="1105559"/>
              </a:xfrm>
              <a:prstGeom prst="rect">
                <a:avLst/>
              </a:prstGeom>
              <a:blipFill>
                <a:blip r:embed="rId3"/>
                <a:stretch>
                  <a:fillRect t="-7692" b="-3681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8255AB35-F840-CB90-A6FD-04219325558D}"/>
              </a:ext>
            </a:extLst>
          </p:cNvPr>
          <p:cNvSpPr txBox="1"/>
          <p:nvPr/>
        </p:nvSpPr>
        <p:spPr>
          <a:xfrm>
            <a:off x="4247740" y="473857"/>
            <a:ext cx="2904432" cy="1015663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Proof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942A27B-E84D-5881-2E86-9B8C290C5B53}"/>
              </a:ext>
            </a:extLst>
          </p:cNvPr>
          <p:cNvSpPr txBox="1"/>
          <p:nvPr/>
        </p:nvSpPr>
        <p:spPr>
          <a:xfrm>
            <a:off x="3647728" y="3501008"/>
            <a:ext cx="4392488" cy="1015663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Assumption</a:t>
            </a:r>
          </a:p>
        </p:txBody>
      </p:sp>
    </p:spTree>
    <p:extLst>
      <p:ext uri="{BB962C8B-B14F-4D97-AF65-F5344CB8AC3E}">
        <p14:creationId xmlns:p14="http://schemas.microsoft.com/office/powerpoint/2010/main" val="2750704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11DBE97-480B-475F-A5A7-D1A1FA54DDE1}"/>
              </a:ext>
            </a:extLst>
          </p:cNvPr>
          <p:cNvSpPr txBox="1"/>
          <p:nvPr/>
        </p:nvSpPr>
        <p:spPr>
          <a:xfrm>
            <a:off x="407368" y="303796"/>
            <a:ext cx="11305256" cy="830997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Prove that there is no greatest odd integer.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0E48873-E07F-4BBA-BD6F-00D2563CB7A2}"/>
                  </a:ext>
                </a:extLst>
              </p:cNvPr>
              <p:cNvSpPr txBox="1"/>
              <p:nvPr/>
            </p:nvSpPr>
            <p:spPr>
              <a:xfrm>
                <a:off x="407368" y="3136612"/>
                <a:ext cx="669674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3200" b="1" i="1">
                        <a:latin typeface="Cambria Math" panose="02040503050406030204" pitchFamily="18" charset="0"/>
                      </a:rPr>
                      <m:t>𝒏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+2=</m:t>
                    </m:r>
                  </m:oMath>
                </a14:m>
                <a:r>
                  <a:rPr lang="en-GB" sz="3200" dirty="0"/>
                  <a:t> odd (because odd + 2 = odd)</a:t>
                </a:r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0E48873-E07F-4BBA-BD6F-00D2563CB7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3136612"/>
                <a:ext cx="6696744" cy="584775"/>
              </a:xfrm>
              <a:prstGeom prst="rect">
                <a:avLst/>
              </a:prstGeom>
              <a:blipFill>
                <a:blip r:embed="rId2"/>
                <a:stretch>
                  <a:fillRect t="-12632" b="-3578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Rectangle 30">
            <a:extLst>
              <a:ext uri="{FF2B5EF4-FFF2-40B4-BE49-F238E27FC236}">
                <a16:creationId xmlns:a16="http://schemas.microsoft.com/office/drawing/2014/main" id="{F7D1A0E3-8A1E-47A7-98EF-DE5CEE231F73}"/>
              </a:ext>
            </a:extLst>
          </p:cNvPr>
          <p:cNvSpPr/>
          <p:nvPr/>
        </p:nvSpPr>
        <p:spPr>
          <a:xfrm>
            <a:off x="407368" y="1375036"/>
            <a:ext cx="2376264" cy="493392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800" b="1" dirty="0"/>
              <a:t>Assumption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5EEB392C-7A73-40B4-AD66-D955216898B7}"/>
              </a:ext>
            </a:extLst>
          </p:cNvPr>
          <p:cNvSpPr/>
          <p:nvPr/>
        </p:nvSpPr>
        <p:spPr>
          <a:xfrm>
            <a:off x="407368" y="2469926"/>
            <a:ext cx="3240360" cy="491841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800" b="1" dirty="0"/>
              <a:t>Show contradiction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3E0E5B19-9C24-426E-A3B1-8CAB64BB4299}"/>
              </a:ext>
            </a:extLst>
          </p:cNvPr>
          <p:cNvSpPr/>
          <p:nvPr/>
        </p:nvSpPr>
        <p:spPr>
          <a:xfrm>
            <a:off x="518387" y="5437722"/>
            <a:ext cx="1979464" cy="536193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800" b="1" dirty="0"/>
              <a:t>Conclusion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3035660" y="1338016"/>
                <a:ext cx="6048672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GB" sz="3200" dirty="0">
                    <a:solidFill>
                      <a:prstClr val="black"/>
                    </a:solidFill>
                  </a:rPr>
                  <a:t>There is a greatest odd integer </a:t>
                </a:r>
                <a14:m>
                  <m:oMath xmlns:m="http://schemas.openxmlformats.org/officeDocument/2006/math">
                    <m:r>
                      <a:rPr lang="en-US" sz="320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32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𝒏</m:t>
                    </m:r>
                  </m:oMath>
                </a14:m>
                <a:r>
                  <a:rPr lang="en-GB" sz="3200" dirty="0">
                    <a:solidFill>
                      <a:prstClr val="black"/>
                    </a:solidFill>
                  </a:rPr>
                  <a:t>).</a:t>
                </a:r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5660" y="1338016"/>
                <a:ext cx="6048672" cy="584775"/>
              </a:xfrm>
              <a:prstGeom prst="rect">
                <a:avLst/>
              </a:prstGeom>
              <a:blipFill>
                <a:blip r:embed="rId3"/>
                <a:stretch>
                  <a:fillRect l="-2621" t="-12500" r="-907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/>
          <p:cNvSpPr/>
          <p:nvPr/>
        </p:nvSpPr>
        <p:spPr>
          <a:xfrm>
            <a:off x="407368" y="6088348"/>
            <a:ext cx="731475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3200" dirty="0">
                <a:solidFill>
                  <a:prstClr val="black"/>
                </a:solidFill>
              </a:rPr>
              <a:t>Therefore, there is no greatest odd integer.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A36C14E-3E9B-A4E6-F548-44581AEEB8BA}"/>
                  </a:ext>
                </a:extLst>
              </p:cNvPr>
              <p:cNvSpPr txBox="1"/>
              <p:nvPr/>
            </p:nvSpPr>
            <p:spPr>
              <a:xfrm>
                <a:off x="409618" y="3874546"/>
                <a:ext cx="2088232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𝒏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+2&gt;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  <a:latin typeface="Calibri"/>
                </a:endParaRPr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A36C14E-3E9B-A4E6-F548-44581AEEB8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618" y="3874546"/>
                <a:ext cx="2088232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D431428-4658-CEEC-A167-8B818FA8F601}"/>
                  </a:ext>
                </a:extLst>
              </p:cNvPr>
              <p:cNvSpPr txBox="1"/>
              <p:nvPr/>
            </p:nvSpPr>
            <p:spPr>
              <a:xfrm>
                <a:off x="335360" y="4612480"/>
                <a:ext cx="1116124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:r>
                  <a:rPr lang="en-GB" sz="3200" dirty="0">
                    <a:solidFill>
                      <a:prstClr val="black"/>
                    </a:solidFill>
                    <a:latin typeface="Calibri"/>
                  </a:rPr>
                  <a:t>This contradicts the assumption that </a:t>
                </a:r>
                <a14:m>
                  <m:oMath xmlns:m="http://schemas.openxmlformats.org/officeDocument/2006/math">
                    <m:r>
                      <a:rPr lang="en-GB" sz="3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GB" sz="3200" dirty="0">
                    <a:solidFill>
                      <a:prstClr val="black"/>
                    </a:solidFill>
                    <a:latin typeface="Calibri"/>
                  </a:rPr>
                  <a:t> is the greatest odd integer.</a:t>
                </a:r>
                <a:endParaRPr lang="en-GB" sz="2000" dirty="0"/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D431428-4658-CEEC-A167-8B818FA8F6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4612480"/>
                <a:ext cx="11161240" cy="584775"/>
              </a:xfrm>
              <a:prstGeom prst="rect">
                <a:avLst/>
              </a:prstGeom>
              <a:blipFill>
                <a:blip r:embed="rId5"/>
                <a:stretch>
                  <a:fillRect l="-1365" t="-12500" r="-55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17830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5" grpId="0"/>
      <p:bldP spid="6" grpId="0"/>
      <p:bldP spid="13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F7D1A0E3-8A1E-47A7-98EF-DE5CEE231F73}"/>
              </a:ext>
            </a:extLst>
          </p:cNvPr>
          <p:cNvSpPr/>
          <p:nvPr/>
        </p:nvSpPr>
        <p:spPr>
          <a:xfrm>
            <a:off x="407368" y="1233772"/>
            <a:ext cx="2376264" cy="493392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800" b="1" dirty="0"/>
              <a:t>Assumption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5EEB392C-7A73-40B4-AD66-D955216898B7}"/>
              </a:ext>
            </a:extLst>
          </p:cNvPr>
          <p:cNvSpPr/>
          <p:nvPr/>
        </p:nvSpPr>
        <p:spPr>
          <a:xfrm>
            <a:off x="407368" y="2167077"/>
            <a:ext cx="3240360" cy="491841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800" b="1" dirty="0"/>
              <a:t>Show contradiction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3E0E5B19-9C24-426E-A3B1-8CAB64BB4299}"/>
              </a:ext>
            </a:extLst>
          </p:cNvPr>
          <p:cNvSpPr/>
          <p:nvPr/>
        </p:nvSpPr>
        <p:spPr>
          <a:xfrm>
            <a:off x="479376" y="5911890"/>
            <a:ext cx="1979464" cy="536193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800" b="1" dirty="0"/>
              <a:t>Conclusion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3035660" y="1196752"/>
                <a:ext cx="6048672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3200" dirty="0"/>
                  <a:t>If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3200" dirty="0"/>
                  <a:t> is even then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GB" sz="3200" dirty="0"/>
                  <a:t> must be odd.</a:t>
                </a:r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5660" y="1196752"/>
                <a:ext cx="6048672" cy="584775"/>
              </a:xfrm>
              <a:prstGeom prst="rect">
                <a:avLst/>
              </a:prstGeom>
              <a:blipFill>
                <a:blip r:embed="rId2"/>
                <a:stretch>
                  <a:fillRect t="-12500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4D94B47-A553-49FE-99B4-9C002CD3F6D1}"/>
                  </a:ext>
                </a:extLst>
              </p:cNvPr>
              <p:cNvSpPr txBox="1"/>
              <p:nvPr/>
            </p:nvSpPr>
            <p:spPr>
              <a:xfrm>
                <a:off x="407368" y="304181"/>
                <a:ext cx="11506421" cy="63094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500" dirty="0"/>
                  <a:t>Prove by contradiction that if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35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500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GB" sz="35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3500" dirty="0"/>
                  <a:t> is even, then </a:t>
                </a:r>
                <a14:m>
                  <m:oMath xmlns:m="http://schemas.openxmlformats.org/officeDocument/2006/math">
                    <m:r>
                      <a:rPr lang="en-GB" sz="3500" i="1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GB" sz="3500" dirty="0"/>
                  <a:t> must be even.</a:t>
                </a: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4D94B47-A553-49FE-99B4-9C002CD3F6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304181"/>
                <a:ext cx="11506421" cy="630942"/>
              </a:xfrm>
              <a:prstGeom prst="rect">
                <a:avLst/>
              </a:prstGeom>
              <a:blipFill>
                <a:blip r:embed="rId3"/>
                <a:stretch>
                  <a:fillRect t="-1575" b="-20472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ADC57972-0719-CC05-8099-7D63E962EFE1}"/>
                  </a:ext>
                </a:extLst>
              </p:cNvPr>
              <p:cNvSpPr/>
              <p:nvPr/>
            </p:nvSpPr>
            <p:spPr>
              <a:xfrm>
                <a:off x="3863752" y="2162096"/>
                <a:ext cx="7560840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GB" sz="3200" dirty="0"/>
                  <a:t> is odd therefore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=2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en-GB" sz="3200" dirty="0"/>
                  <a:t> for integer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GB" sz="3200" dirty="0"/>
                  <a:t>.</a:t>
                </a:r>
              </a:p>
            </p:txBody>
          </p:sp>
        </mc:Choice>
        <mc:Fallback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ADC57972-0719-CC05-8099-7D63E962EFE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3752" y="2162096"/>
                <a:ext cx="7560840" cy="584775"/>
              </a:xfrm>
              <a:prstGeom prst="rect">
                <a:avLst/>
              </a:prstGeom>
              <a:blipFill>
                <a:blip r:embed="rId4"/>
                <a:stretch>
                  <a:fillRect t="-12500" r="-403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10B60B1-3B24-0DD2-40D4-FBE74E6F93DC}"/>
                  </a:ext>
                </a:extLst>
              </p:cNvPr>
              <p:cNvSpPr txBox="1"/>
              <p:nvPr/>
            </p:nvSpPr>
            <p:spPr>
              <a:xfrm>
                <a:off x="3863752" y="2854776"/>
                <a:ext cx="295728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p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e>
                        <m:sup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32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10B60B1-3B24-0DD2-40D4-FBE74E6F93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3752" y="2854776"/>
                <a:ext cx="2957280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1A5F142-B4D8-7A10-CCD9-E42CE45D5BA5}"/>
                  </a:ext>
                </a:extLst>
              </p:cNvPr>
              <p:cNvSpPr txBox="1"/>
              <p:nvPr/>
            </p:nvSpPr>
            <p:spPr>
              <a:xfrm>
                <a:off x="3791744" y="4319647"/>
                <a:ext cx="8280920" cy="64819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3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4</m:t>
                    </m:r>
                    <m:sSup>
                      <m:sSupPr>
                        <m:ctrlP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p>
                        <m: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3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+4</m:t>
                    </m:r>
                    <m:r>
                      <a:rPr lang="en-GB" sz="3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GB" sz="3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+1=2</m:t>
                    </m:r>
                    <m:d>
                      <m:dPr>
                        <m:ctrlP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sSup>
                          <m:sSupPr>
                            <m:ctrlPr>
                              <a:rPr lang="en-GB" sz="32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32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p>
                            <m:r>
                              <a:rPr lang="en-GB" sz="32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+2</m:t>
                        </m:r>
                        <m: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</m:d>
                    <m:r>
                      <a:rPr lang="en-GB" sz="3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en-GB" sz="3200" dirty="0">
                    <a:solidFill>
                      <a:prstClr val="black"/>
                    </a:solidFill>
                    <a:latin typeface="Calibri"/>
                  </a:rPr>
                  <a:t>  which is odd.</a:t>
                </a:r>
                <a:endParaRPr lang="en-GB" sz="2000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1A5F142-B4D8-7A10-CCD9-E42CE45D5B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1744" y="4319647"/>
                <a:ext cx="8280920" cy="648191"/>
              </a:xfrm>
              <a:prstGeom prst="rect">
                <a:avLst/>
              </a:prstGeom>
              <a:blipFill>
                <a:blip r:embed="rId6"/>
                <a:stretch>
                  <a:fillRect t="-5660" r="-1841" b="-273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DC46AD4-48B3-C1D0-ED53-C68EA7E02347}"/>
                  </a:ext>
                </a:extLst>
              </p:cNvPr>
              <p:cNvSpPr txBox="1"/>
              <p:nvPr/>
            </p:nvSpPr>
            <p:spPr>
              <a:xfrm>
                <a:off x="3791745" y="3604447"/>
                <a:ext cx="3528391" cy="58484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p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=4</m:t>
                      </m:r>
                      <m:sSup>
                        <m:sSup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p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+4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+1</m:t>
                      </m:r>
                    </m:oMath>
                  </m:oMathPara>
                </a14:m>
                <a:br>
                  <a:rPr lang="en-GB" sz="3200" i="1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</a:br>
                <a:endParaRPr lang="en-GB" sz="2000" dirty="0">
                  <a:solidFill>
                    <a:prstClr val="black"/>
                  </a:solidFill>
                  <a:latin typeface="Calibri"/>
                </a:endParaRPr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DC46AD4-48B3-C1D0-ED53-C68EA7E023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1745" y="3604447"/>
                <a:ext cx="3528391" cy="58484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9C4A833-0A43-CAA0-E8F0-DD54273FD2BF}"/>
                  </a:ext>
                </a:extLst>
              </p:cNvPr>
              <p:cNvSpPr txBox="1"/>
              <p:nvPr/>
            </p:nvSpPr>
            <p:spPr>
              <a:xfrm>
                <a:off x="2495600" y="5911890"/>
                <a:ext cx="77768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200" dirty="0"/>
                  <a:t>Therefore, if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3200" dirty="0"/>
                  <a:t> is even then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GB" sz="3200" dirty="0"/>
                  <a:t> must be even.</a:t>
                </a:r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9C4A833-0A43-CAA0-E8F0-DD54273FD2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5600" y="5911890"/>
                <a:ext cx="7776864" cy="584775"/>
              </a:xfrm>
              <a:prstGeom prst="rect">
                <a:avLst/>
              </a:prstGeom>
              <a:blipFill>
                <a:blip r:embed="rId8"/>
                <a:stretch>
                  <a:fillRect l="-627" t="-12500" r="-627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4B7DDB3-6A57-8DE1-19D3-BB972C1D3E95}"/>
                  </a:ext>
                </a:extLst>
              </p:cNvPr>
              <p:cNvSpPr txBox="1"/>
              <p:nvPr/>
            </p:nvSpPr>
            <p:spPr>
              <a:xfrm>
                <a:off x="3791744" y="5042422"/>
                <a:ext cx="8122045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This contradicts the assumption that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GB" sz="3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a:rPr kumimoji="0" lang="en-GB" sz="3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𝑛</m:t>
                        </m:r>
                      </m:e>
                      <m:sup>
                        <m:r>
                          <a:rPr kumimoji="0" lang="en-GB" sz="3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</m:t>
                        </m:r>
                      </m:sup>
                    </m:sSup>
                  </m:oMath>
                </a14:m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is even.</a:t>
                </a:r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4B7DDB3-6A57-8DE1-19D3-BB972C1D3E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1744" y="5042422"/>
                <a:ext cx="8122045" cy="584775"/>
              </a:xfrm>
              <a:prstGeom prst="rect">
                <a:avLst/>
              </a:prstGeom>
              <a:blipFill>
                <a:blip r:embed="rId9"/>
                <a:stretch>
                  <a:fillRect l="-1877" t="-12500" r="-1126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3811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  <p:bldP spid="4" grpId="0"/>
      <p:bldP spid="7" grpId="0"/>
      <p:bldP spid="9" grpId="0"/>
      <p:bldP spid="10" grpId="0"/>
      <p:bldP spid="14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19234</TotalTime>
  <Words>505</Words>
  <Application>Microsoft Office PowerPoint</Application>
  <PresentationFormat>Widescreen</PresentationFormat>
  <Paragraphs>82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716</cp:revision>
  <dcterms:created xsi:type="dcterms:W3CDTF">2013-02-28T07:36:55Z</dcterms:created>
  <dcterms:modified xsi:type="dcterms:W3CDTF">2023-09-03T16:05:52Z</dcterms:modified>
</cp:coreProperties>
</file>