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70" r:id="rId3"/>
    <p:sldId id="271" r:id="rId4"/>
    <p:sldId id="272" r:id="rId5"/>
    <p:sldId id="260" r:id="rId6"/>
    <p:sldId id="262" r:id="rId7"/>
    <p:sldId id="267" r:id="rId8"/>
    <p:sldId id="258" r:id="rId9"/>
    <p:sldId id="259" r:id="rId10"/>
    <p:sldId id="269" r:id="rId11"/>
    <p:sldId id="266" r:id="rId12"/>
    <p:sldId id="256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946AE3-F230-4F90-A96E-AC346032275E}" v="43" dt="2024-01-23T11:23:42.9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0" d="100"/>
          <a:sy n="80" d="100"/>
        </p:scale>
        <p:origin x="369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8946AE3-F230-4F90-A96E-AC346032275E}"/>
    <pc:docChg chg="undo custSel addSld delSld modSld sldOrd">
      <pc:chgData name="Stewart Gale" userId="3647ddd2-6040-41ae-a96d-232c23482af8" providerId="ADAL" clId="{A8946AE3-F230-4F90-A96E-AC346032275E}" dt="2024-01-23T11:23:53.291" v="330" actId="1076"/>
      <pc:docMkLst>
        <pc:docMk/>
      </pc:docMkLst>
      <pc:sldChg chg="addSp delSp modSp mod ord modAnim">
        <pc:chgData name="Stewart Gale" userId="3647ddd2-6040-41ae-a96d-232c23482af8" providerId="ADAL" clId="{A8946AE3-F230-4F90-A96E-AC346032275E}" dt="2024-01-23T11:23:39.529" v="326" actId="20577"/>
        <pc:sldMkLst>
          <pc:docMk/>
          <pc:sldMk cId="465218390" sldId="256"/>
        </pc:sldMkLst>
        <pc:spChg chg="add mod">
          <ac:chgData name="Stewart Gale" userId="3647ddd2-6040-41ae-a96d-232c23482af8" providerId="ADAL" clId="{A8946AE3-F230-4F90-A96E-AC346032275E}" dt="2024-01-23T11:23:39.529" v="326" actId="20577"/>
          <ac:spMkLst>
            <pc:docMk/>
            <pc:sldMk cId="465218390" sldId="256"/>
            <ac:spMk id="6" creationId="{8EBDD5E1-4221-0D7D-95C8-91F3D4AEE03D}"/>
          </ac:spMkLst>
        </pc:spChg>
        <pc:picChg chg="add mod modCrop">
          <ac:chgData name="Stewart Gale" userId="3647ddd2-6040-41ae-a96d-232c23482af8" providerId="ADAL" clId="{A8946AE3-F230-4F90-A96E-AC346032275E}" dt="2024-01-23T11:04:49.347" v="210" actId="732"/>
          <ac:picMkLst>
            <pc:docMk/>
            <pc:sldMk cId="465218390" sldId="256"/>
            <ac:picMk id="2" creationId="{C44D68F7-3920-67BD-EB22-E7280C05DDB5}"/>
          </ac:picMkLst>
        </pc:picChg>
        <pc:picChg chg="add mod">
          <ac:chgData name="Stewart Gale" userId="3647ddd2-6040-41ae-a96d-232c23482af8" providerId="ADAL" clId="{A8946AE3-F230-4F90-A96E-AC346032275E}" dt="2024-01-23T11:07:31.916" v="241"/>
          <ac:picMkLst>
            <pc:docMk/>
            <pc:sldMk cId="465218390" sldId="256"/>
            <ac:picMk id="3" creationId="{66343A1B-160F-A1CC-195B-E44C22E183DF}"/>
          </ac:picMkLst>
        </pc:picChg>
        <pc:picChg chg="add del mod">
          <ac:chgData name="Stewart Gale" userId="3647ddd2-6040-41ae-a96d-232c23482af8" providerId="ADAL" clId="{A8946AE3-F230-4F90-A96E-AC346032275E}" dt="2024-01-23T11:07:52.569" v="245" actId="478"/>
          <ac:picMkLst>
            <pc:docMk/>
            <pc:sldMk cId="465218390" sldId="256"/>
            <ac:picMk id="4" creationId="{4F25AF18-4407-E98A-450F-67A8F416E639}"/>
          </ac:picMkLst>
        </pc:picChg>
        <pc:picChg chg="add mod modCrop">
          <ac:chgData name="Stewart Gale" userId="3647ddd2-6040-41ae-a96d-232c23482af8" providerId="ADAL" clId="{A8946AE3-F230-4F90-A96E-AC346032275E}" dt="2024-01-23T11:08:10.344" v="251" actId="1076"/>
          <ac:picMkLst>
            <pc:docMk/>
            <pc:sldMk cId="465218390" sldId="256"/>
            <ac:picMk id="5" creationId="{12B15239-A060-9E6B-A897-CB4B6AC56CFB}"/>
          </ac:picMkLst>
        </pc:picChg>
        <pc:picChg chg="mod modCrop">
          <ac:chgData name="Stewart Gale" userId="3647ddd2-6040-41ae-a96d-232c23482af8" providerId="ADAL" clId="{A8946AE3-F230-4F90-A96E-AC346032275E}" dt="2024-01-23T11:08:10.887" v="252" actId="1076"/>
          <ac:picMkLst>
            <pc:docMk/>
            <pc:sldMk cId="465218390" sldId="256"/>
            <ac:picMk id="78" creationId="{00000000-0000-0000-0000-000000000000}"/>
          </ac:picMkLst>
        </pc:picChg>
      </pc:sldChg>
      <pc:sldChg chg="addSp delSp modSp mod ord modAnim">
        <pc:chgData name="Stewart Gale" userId="3647ddd2-6040-41ae-a96d-232c23482af8" providerId="ADAL" clId="{A8946AE3-F230-4F90-A96E-AC346032275E}" dt="2024-01-23T11:23:06.068" v="313" actId="1076"/>
        <pc:sldMkLst>
          <pc:docMk/>
          <pc:sldMk cId="3462595810" sldId="258"/>
        </pc:sldMkLst>
        <pc:spChg chg="add mod">
          <ac:chgData name="Stewart Gale" userId="3647ddd2-6040-41ae-a96d-232c23482af8" providerId="ADAL" clId="{A8946AE3-F230-4F90-A96E-AC346032275E}" dt="2024-01-23T11:23:06.068" v="313" actId="1076"/>
          <ac:spMkLst>
            <pc:docMk/>
            <pc:sldMk cId="3462595810" sldId="258"/>
            <ac:spMk id="5" creationId="{DCE00443-AAB2-BF75-16B4-16F71CC9F0E6}"/>
          </ac:spMkLst>
        </pc:spChg>
        <pc:picChg chg="add mod modCrop">
          <ac:chgData name="Stewart Gale" userId="3647ddd2-6040-41ae-a96d-232c23482af8" providerId="ADAL" clId="{A8946AE3-F230-4F90-A96E-AC346032275E}" dt="2024-01-23T11:23:01.191" v="312" actId="1076"/>
          <ac:picMkLst>
            <pc:docMk/>
            <pc:sldMk cId="3462595810" sldId="258"/>
            <ac:picMk id="2" creationId="{B61A8F35-86D3-5138-316D-1E587C6B8DC3}"/>
          </ac:picMkLst>
        </pc:picChg>
        <pc:picChg chg="add mod modCrop">
          <ac:chgData name="Stewart Gale" userId="3647ddd2-6040-41ae-a96d-232c23482af8" providerId="ADAL" clId="{A8946AE3-F230-4F90-A96E-AC346032275E}" dt="2024-01-23T10:58:35.561" v="130" actId="1076"/>
          <ac:picMkLst>
            <pc:docMk/>
            <pc:sldMk cId="3462595810" sldId="258"/>
            <ac:picMk id="3" creationId="{8D5DCB6A-C1A2-52FD-671A-117381A8B91B}"/>
          </ac:picMkLst>
        </pc:picChg>
        <pc:picChg chg="del mod modCrop">
          <ac:chgData name="Stewart Gale" userId="3647ddd2-6040-41ae-a96d-232c23482af8" providerId="ADAL" clId="{A8946AE3-F230-4F90-A96E-AC346032275E}" dt="2024-01-23T10:57:55.157" v="115" actId="478"/>
          <ac:picMkLst>
            <pc:docMk/>
            <pc:sldMk cId="3462595810" sldId="258"/>
            <ac:picMk id="4" creationId="{00000000-0000-0000-0000-000000000000}"/>
          </ac:picMkLst>
        </pc:picChg>
      </pc:sldChg>
      <pc:sldChg chg="addSp delSp modSp mod modAnim">
        <pc:chgData name="Stewart Gale" userId="3647ddd2-6040-41ae-a96d-232c23482af8" providerId="ADAL" clId="{A8946AE3-F230-4F90-A96E-AC346032275E}" dt="2024-01-23T11:23:12.003" v="316" actId="20577"/>
        <pc:sldMkLst>
          <pc:docMk/>
          <pc:sldMk cId="4255942991" sldId="259"/>
        </pc:sldMkLst>
        <pc:spChg chg="add mod">
          <ac:chgData name="Stewart Gale" userId="3647ddd2-6040-41ae-a96d-232c23482af8" providerId="ADAL" clId="{A8946AE3-F230-4F90-A96E-AC346032275E}" dt="2024-01-23T11:23:12.003" v="316" actId="20577"/>
          <ac:spMkLst>
            <pc:docMk/>
            <pc:sldMk cId="4255942991" sldId="259"/>
            <ac:spMk id="5" creationId="{009C40FC-A745-0254-4C80-51A5601EF420}"/>
          </ac:spMkLst>
        </pc:spChg>
        <pc:picChg chg="add mod modCrop">
          <ac:chgData name="Stewart Gale" userId="3647ddd2-6040-41ae-a96d-232c23482af8" providerId="ADAL" clId="{A8946AE3-F230-4F90-A96E-AC346032275E}" dt="2024-01-23T11:01:36.610" v="165" actId="1076"/>
          <ac:picMkLst>
            <pc:docMk/>
            <pc:sldMk cId="4255942991" sldId="259"/>
            <ac:picMk id="2" creationId="{95438982-103E-785D-915C-54789B5D4654}"/>
          </ac:picMkLst>
        </pc:picChg>
        <pc:picChg chg="add mod modCrop">
          <ac:chgData name="Stewart Gale" userId="3647ddd2-6040-41ae-a96d-232c23482af8" providerId="ADAL" clId="{A8946AE3-F230-4F90-A96E-AC346032275E}" dt="2024-01-23T11:01:38.125" v="166" actId="1076"/>
          <ac:picMkLst>
            <pc:docMk/>
            <pc:sldMk cId="4255942991" sldId="259"/>
            <ac:picMk id="3" creationId="{602D435A-9569-BCE8-C3CC-3407A9FBEB43}"/>
          </ac:picMkLst>
        </pc:picChg>
        <pc:picChg chg="del mod modCrop">
          <ac:chgData name="Stewart Gale" userId="3647ddd2-6040-41ae-a96d-232c23482af8" providerId="ADAL" clId="{A8946AE3-F230-4F90-A96E-AC346032275E}" dt="2024-01-23T11:01:04.073" v="155" actId="478"/>
          <ac:picMkLst>
            <pc:docMk/>
            <pc:sldMk cId="4255942991" sldId="259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A8946AE3-F230-4F90-A96E-AC346032275E}" dt="2024-01-23T08:12:29.798" v="8" actId="1076"/>
        <pc:sldMkLst>
          <pc:docMk/>
          <pc:sldMk cId="590740591" sldId="260"/>
        </pc:sldMkLst>
        <pc:spChg chg="mod">
          <ac:chgData name="Stewart Gale" userId="3647ddd2-6040-41ae-a96d-232c23482af8" providerId="ADAL" clId="{A8946AE3-F230-4F90-A96E-AC346032275E}" dt="2024-01-23T08:12:29.798" v="8" actId="1076"/>
          <ac:spMkLst>
            <pc:docMk/>
            <pc:sldMk cId="590740591" sldId="260"/>
            <ac:spMk id="4" creationId="{00000000-0000-0000-0000-000000000000}"/>
          </ac:spMkLst>
        </pc:spChg>
      </pc:sldChg>
      <pc:sldChg chg="del">
        <pc:chgData name="Stewart Gale" userId="3647ddd2-6040-41ae-a96d-232c23482af8" providerId="ADAL" clId="{A8946AE3-F230-4F90-A96E-AC346032275E}" dt="2024-01-23T08:28:52.905" v="58" actId="47"/>
        <pc:sldMkLst>
          <pc:docMk/>
          <pc:sldMk cId="1759458055" sldId="261"/>
        </pc:sldMkLst>
      </pc:sldChg>
      <pc:sldChg chg="addSp modSp mod ord modAnim">
        <pc:chgData name="Stewart Gale" userId="3647ddd2-6040-41ae-a96d-232c23482af8" providerId="ADAL" clId="{A8946AE3-F230-4F90-A96E-AC346032275E}" dt="2024-01-23T11:11:52.447" v="256" actId="1076"/>
        <pc:sldMkLst>
          <pc:docMk/>
          <pc:sldMk cId="647232286" sldId="262"/>
        </pc:sldMkLst>
        <pc:picChg chg="add">
          <ac:chgData name="Stewart Gale" userId="3647ddd2-6040-41ae-a96d-232c23482af8" providerId="ADAL" clId="{A8946AE3-F230-4F90-A96E-AC346032275E}" dt="2024-01-23T08:12:53.437" v="9"/>
          <ac:picMkLst>
            <pc:docMk/>
            <pc:sldMk cId="647232286" sldId="262"/>
            <ac:picMk id="2" creationId="{277D705F-178F-4D28-F994-7271CC17BEDA}"/>
          </ac:picMkLst>
        </pc:picChg>
        <pc:picChg chg="add mod modCrop">
          <ac:chgData name="Stewart Gale" userId="3647ddd2-6040-41ae-a96d-232c23482af8" providerId="ADAL" clId="{A8946AE3-F230-4F90-A96E-AC346032275E}" dt="2024-01-23T09:57:01.453" v="68" actId="732"/>
          <ac:picMkLst>
            <pc:docMk/>
            <pc:sldMk cId="647232286" sldId="262"/>
            <ac:picMk id="3" creationId="{EE0095D7-EED3-F4E3-7E85-665AC3882E3B}"/>
          </ac:picMkLst>
        </pc:picChg>
        <pc:picChg chg="mod modCrop">
          <ac:chgData name="Stewart Gale" userId="3647ddd2-6040-41ae-a96d-232c23482af8" providerId="ADAL" clId="{A8946AE3-F230-4F90-A96E-AC346032275E}" dt="2024-01-23T11:11:52.447" v="256" actId="1076"/>
          <ac:picMkLst>
            <pc:docMk/>
            <pc:sldMk cId="647232286" sldId="262"/>
            <ac:picMk id="4" creationId="{00000000-0000-0000-0000-000000000000}"/>
          </ac:picMkLst>
        </pc:picChg>
      </pc:sldChg>
      <pc:sldChg chg="del">
        <pc:chgData name="Stewart Gale" userId="3647ddd2-6040-41ae-a96d-232c23482af8" providerId="ADAL" clId="{A8946AE3-F230-4F90-A96E-AC346032275E}" dt="2024-01-23T08:28:53.537" v="59" actId="47"/>
        <pc:sldMkLst>
          <pc:docMk/>
          <pc:sldMk cId="1720958529" sldId="263"/>
        </pc:sldMkLst>
      </pc:sldChg>
      <pc:sldChg chg="del">
        <pc:chgData name="Stewart Gale" userId="3647ddd2-6040-41ae-a96d-232c23482af8" providerId="ADAL" clId="{A8946AE3-F230-4F90-A96E-AC346032275E}" dt="2024-01-23T08:28:53.928" v="60" actId="47"/>
        <pc:sldMkLst>
          <pc:docMk/>
          <pc:sldMk cId="2487898168" sldId="264"/>
        </pc:sldMkLst>
      </pc:sldChg>
      <pc:sldChg chg="addSp delSp modSp mod">
        <pc:chgData name="Stewart Gale" userId="3647ddd2-6040-41ae-a96d-232c23482af8" providerId="ADAL" clId="{A8946AE3-F230-4F90-A96E-AC346032275E}" dt="2024-01-23T11:20:06.093" v="270" actId="1076"/>
        <pc:sldMkLst>
          <pc:docMk/>
          <pc:sldMk cId="773701255" sldId="265"/>
        </pc:sldMkLst>
        <pc:picChg chg="add mod modCrop">
          <ac:chgData name="Stewart Gale" userId="3647ddd2-6040-41ae-a96d-232c23482af8" providerId="ADAL" clId="{A8946AE3-F230-4F90-A96E-AC346032275E}" dt="2024-01-23T11:20:06.093" v="270" actId="1076"/>
          <ac:picMkLst>
            <pc:docMk/>
            <pc:sldMk cId="773701255" sldId="265"/>
            <ac:picMk id="3" creationId="{7DB0B7A5-A465-974A-7DD5-181A9C793116}"/>
          </ac:picMkLst>
        </pc:picChg>
        <pc:picChg chg="del mod">
          <ac:chgData name="Stewart Gale" userId="3647ddd2-6040-41ae-a96d-232c23482af8" providerId="ADAL" clId="{A8946AE3-F230-4F90-A96E-AC346032275E}" dt="2024-01-23T08:28:58.647" v="62" actId="478"/>
          <ac:picMkLst>
            <pc:docMk/>
            <pc:sldMk cId="773701255" sldId="265"/>
            <ac:picMk id="4" creationId="{00000000-0000-0000-0000-000000000000}"/>
          </ac:picMkLst>
        </pc:picChg>
      </pc:sldChg>
      <pc:sldChg chg="addSp delSp modSp add mod ord addAnim delAnim modAnim">
        <pc:chgData name="Stewart Gale" userId="3647ddd2-6040-41ae-a96d-232c23482af8" providerId="ADAL" clId="{A8946AE3-F230-4F90-A96E-AC346032275E}" dt="2024-01-23T11:23:28.632" v="323" actId="20577"/>
        <pc:sldMkLst>
          <pc:docMk/>
          <pc:sldMk cId="1739755803" sldId="266"/>
        </pc:sldMkLst>
        <pc:spChg chg="add mod">
          <ac:chgData name="Stewart Gale" userId="3647ddd2-6040-41ae-a96d-232c23482af8" providerId="ADAL" clId="{A8946AE3-F230-4F90-A96E-AC346032275E}" dt="2024-01-23T11:23:28.632" v="323" actId="20577"/>
          <ac:spMkLst>
            <pc:docMk/>
            <pc:sldMk cId="1739755803" sldId="266"/>
            <ac:spMk id="5" creationId="{0BE261F5-F086-0A6A-E481-598255B8459A}"/>
          </ac:spMkLst>
        </pc:spChg>
        <pc:picChg chg="add mod modCrop">
          <ac:chgData name="Stewart Gale" userId="3647ddd2-6040-41ae-a96d-232c23482af8" providerId="ADAL" clId="{A8946AE3-F230-4F90-A96E-AC346032275E}" dt="2024-01-23T11:04:34.728" v="208" actId="1076"/>
          <ac:picMkLst>
            <pc:docMk/>
            <pc:sldMk cId="1739755803" sldId="266"/>
            <ac:picMk id="2" creationId="{AC2E9A91-DEEB-9698-D336-59A811ED3E38}"/>
          </ac:picMkLst>
        </pc:picChg>
        <pc:picChg chg="add del mod modCrop">
          <ac:chgData name="Stewart Gale" userId="3647ddd2-6040-41ae-a96d-232c23482af8" providerId="ADAL" clId="{A8946AE3-F230-4F90-A96E-AC346032275E}" dt="2024-01-23T09:57:47.747" v="76" actId="478"/>
          <ac:picMkLst>
            <pc:docMk/>
            <pc:sldMk cId="1739755803" sldId="266"/>
            <ac:picMk id="2" creationId="{BE044269-1A95-2EF9-041A-B597F15D4018}"/>
          </ac:picMkLst>
        </pc:picChg>
        <pc:picChg chg="add mod modCrop">
          <ac:chgData name="Stewart Gale" userId="3647ddd2-6040-41ae-a96d-232c23482af8" providerId="ADAL" clId="{A8946AE3-F230-4F90-A96E-AC346032275E}" dt="2024-01-23T11:04:41.068" v="209" actId="1076"/>
          <ac:picMkLst>
            <pc:docMk/>
            <pc:sldMk cId="1739755803" sldId="266"/>
            <ac:picMk id="3" creationId="{625A9FAB-47BA-7ECD-ED8E-B8D14B147A9B}"/>
          </ac:picMkLst>
        </pc:picChg>
        <pc:picChg chg="mod modCrop">
          <ac:chgData name="Stewart Gale" userId="3647ddd2-6040-41ae-a96d-232c23482af8" providerId="ADAL" clId="{A8946AE3-F230-4F90-A96E-AC346032275E}" dt="2024-01-23T11:04:10.549" v="197" actId="732"/>
          <ac:picMkLst>
            <pc:docMk/>
            <pc:sldMk cId="1739755803" sldId="266"/>
            <ac:picMk id="4" creationId="{00000000-0000-0000-0000-000000000000}"/>
          </ac:picMkLst>
        </pc:picChg>
      </pc:sldChg>
      <pc:sldChg chg="addSp delSp modSp add mod ord modAnim">
        <pc:chgData name="Stewart Gale" userId="3647ddd2-6040-41ae-a96d-232c23482af8" providerId="ADAL" clId="{A8946AE3-F230-4F90-A96E-AC346032275E}" dt="2024-01-23T11:22:46.301" v="308" actId="207"/>
        <pc:sldMkLst>
          <pc:docMk/>
          <pc:sldMk cId="1372636907" sldId="267"/>
        </pc:sldMkLst>
        <pc:spChg chg="add mod">
          <ac:chgData name="Stewart Gale" userId="3647ddd2-6040-41ae-a96d-232c23482af8" providerId="ADAL" clId="{A8946AE3-F230-4F90-A96E-AC346032275E}" dt="2024-01-23T11:22:46.301" v="308" actId="207"/>
          <ac:spMkLst>
            <pc:docMk/>
            <pc:sldMk cId="1372636907" sldId="267"/>
            <ac:spMk id="4" creationId="{38890133-1952-FFE1-E0CD-4D78D62D9886}"/>
          </ac:spMkLst>
        </pc:spChg>
        <pc:picChg chg="add mod modCrop">
          <ac:chgData name="Stewart Gale" userId="3647ddd2-6040-41ae-a96d-232c23482af8" providerId="ADAL" clId="{A8946AE3-F230-4F90-A96E-AC346032275E}" dt="2024-01-23T10:58:41.877" v="132" actId="1076"/>
          <ac:picMkLst>
            <pc:docMk/>
            <pc:sldMk cId="1372636907" sldId="267"/>
            <ac:picMk id="2" creationId="{FAA21E83-CE46-41E3-3447-17E017BF1D0B}"/>
          </ac:picMkLst>
        </pc:picChg>
        <pc:picChg chg="add mod modCrop">
          <ac:chgData name="Stewart Gale" userId="3647ddd2-6040-41ae-a96d-232c23482af8" providerId="ADAL" clId="{A8946AE3-F230-4F90-A96E-AC346032275E}" dt="2024-01-23T10:58:40.220" v="131" actId="1076"/>
          <ac:picMkLst>
            <pc:docMk/>
            <pc:sldMk cId="1372636907" sldId="267"/>
            <ac:picMk id="3" creationId="{391B67F0-5DE8-18DB-0DAB-AC04EEA4E33E}"/>
          </ac:picMkLst>
        </pc:picChg>
        <pc:picChg chg="del mod modCrop">
          <ac:chgData name="Stewart Gale" userId="3647ddd2-6040-41ae-a96d-232c23482af8" providerId="ADAL" clId="{A8946AE3-F230-4F90-A96E-AC346032275E}" dt="2024-01-23T09:59:38.339" v="99" actId="478"/>
          <ac:picMkLst>
            <pc:docMk/>
            <pc:sldMk cId="1372636907" sldId="267"/>
            <ac:picMk id="78" creationId="{00000000-0000-0000-0000-000000000000}"/>
          </ac:picMkLst>
        </pc:picChg>
      </pc:sldChg>
      <pc:sldChg chg="addSp delSp modSp add mod ord modAnim">
        <pc:chgData name="Stewart Gale" userId="3647ddd2-6040-41ae-a96d-232c23482af8" providerId="ADAL" clId="{A8946AE3-F230-4F90-A96E-AC346032275E}" dt="2024-01-23T11:23:53.291" v="330" actId="1076"/>
        <pc:sldMkLst>
          <pc:docMk/>
          <pc:sldMk cId="357385888" sldId="268"/>
        </pc:sldMkLst>
        <pc:spChg chg="add mod">
          <ac:chgData name="Stewart Gale" userId="3647ddd2-6040-41ae-a96d-232c23482af8" providerId="ADAL" clId="{A8946AE3-F230-4F90-A96E-AC346032275E}" dt="2024-01-23T11:23:53.291" v="330" actId="1076"/>
          <ac:spMkLst>
            <pc:docMk/>
            <pc:sldMk cId="357385888" sldId="268"/>
            <ac:spMk id="6" creationId="{4A5EF1B3-ECA9-4DD3-A02B-E9558AE60118}"/>
          </ac:spMkLst>
        </pc:spChg>
        <pc:picChg chg="add mod modCrop">
          <ac:chgData name="Stewart Gale" userId="3647ddd2-6040-41ae-a96d-232c23482af8" providerId="ADAL" clId="{A8946AE3-F230-4F90-A96E-AC346032275E}" dt="2024-01-23T11:07:18.766" v="239" actId="1076"/>
          <ac:picMkLst>
            <pc:docMk/>
            <pc:sldMk cId="357385888" sldId="268"/>
            <ac:picMk id="2" creationId="{7DAC91AF-FA44-5014-C600-87CB1D6E2930}"/>
          </ac:picMkLst>
        </pc:picChg>
        <pc:picChg chg="add mod modCrop">
          <ac:chgData name="Stewart Gale" userId="3647ddd2-6040-41ae-a96d-232c23482af8" providerId="ADAL" clId="{A8946AE3-F230-4F90-A96E-AC346032275E}" dt="2024-01-23T11:00:21.190" v="148" actId="1076"/>
          <ac:picMkLst>
            <pc:docMk/>
            <pc:sldMk cId="357385888" sldId="268"/>
            <ac:picMk id="3" creationId="{825E3D7D-27E8-52B3-D833-979C149E87AE}"/>
          </ac:picMkLst>
        </pc:picChg>
        <pc:picChg chg="del mod modCrop">
          <ac:chgData name="Stewart Gale" userId="3647ddd2-6040-41ae-a96d-232c23482af8" providerId="ADAL" clId="{A8946AE3-F230-4F90-A96E-AC346032275E}" dt="2024-01-23T10:59:04.291" v="135" actId="478"/>
          <ac:picMkLst>
            <pc:docMk/>
            <pc:sldMk cId="357385888" sldId="268"/>
            <ac:picMk id="4" creationId="{00000000-0000-0000-0000-000000000000}"/>
          </ac:picMkLst>
        </pc:picChg>
        <pc:picChg chg="add mod modCrop">
          <ac:chgData name="Stewart Gale" userId="3647ddd2-6040-41ae-a96d-232c23482af8" providerId="ADAL" clId="{A8946AE3-F230-4F90-A96E-AC346032275E}" dt="2024-01-23T11:07:24.479" v="240" actId="1076"/>
          <ac:picMkLst>
            <pc:docMk/>
            <pc:sldMk cId="357385888" sldId="268"/>
            <ac:picMk id="5" creationId="{47D9A1AA-9A28-9455-DE6A-39AAB7B912D7}"/>
          </ac:picMkLst>
        </pc:picChg>
      </pc:sldChg>
      <pc:sldChg chg="addSp delSp modSp add mod ord modAnim">
        <pc:chgData name="Stewart Gale" userId="3647ddd2-6040-41ae-a96d-232c23482af8" providerId="ADAL" clId="{A8946AE3-F230-4F90-A96E-AC346032275E}" dt="2024-01-23T11:23:20.420" v="320" actId="20577"/>
        <pc:sldMkLst>
          <pc:docMk/>
          <pc:sldMk cId="3473440765" sldId="269"/>
        </pc:sldMkLst>
        <pc:spChg chg="add mod">
          <ac:chgData name="Stewart Gale" userId="3647ddd2-6040-41ae-a96d-232c23482af8" providerId="ADAL" clId="{A8946AE3-F230-4F90-A96E-AC346032275E}" dt="2024-01-23T11:23:20.420" v="320" actId="20577"/>
          <ac:spMkLst>
            <pc:docMk/>
            <pc:sldMk cId="3473440765" sldId="269"/>
            <ac:spMk id="5" creationId="{1191C667-E73E-E5D0-BAA7-6D96402C4A6B}"/>
          </ac:spMkLst>
        </pc:spChg>
        <pc:picChg chg="add mod modCrop">
          <ac:chgData name="Stewart Gale" userId="3647ddd2-6040-41ae-a96d-232c23482af8" providerId="ADAL" clId="{A8946AE3-F230-4F90-A96E-AC346032275E}" dt="2024-01-23T11:03:11.691" v="192" actId="1076"/>
          <ac:picMkLst>
            <pc:docMk/>
            <pc:sldMk cId="3473440765" sldId="269"/>
            <ac:picMk id="2" creationId="{428C3AF7-CBC4-3DB1-BDA6-3802AAFC84FC}"/>
          </ac:picMkLst>
        </pc:picChg>
        <pc:picChg chg="add mod modCrop">
          <ac:chgData name="Stewart Gale" userId="3647ddd2-6040-41ae-a96d-232c23482af8" providerId="ADAL" clId="{A8946AE3-F230-4F90-A96E-AC346032275E}" dt="2024-01-23T11:03:16.457" v="194" actId="1076"/>
          <ac:picMkLst>
            <pc:docMk/>
            <pc:sldMk cId="3473440765" sldId="269"/>
            <ac:picMk id="3" creationId="{A493A63E-5BFD-C8E6-89C0-1B081B2CB56A}"/>
          </ac:picMkLst>
        </pc:picChg>
        <pc:picChg chg="del mod modCrop">
          <ac:chgData name="Stewart Gale" userId="3647ddd2-6040-41ae-a96d-232c23482af8" providerId="ADAL" clId="{A8946AE3-F230-4F90-A96E-AC346032275E}" dt="2024-01-23T11:02:06.961" v="170" actId="478"/>
          <ac:picMkLst>
            <pc:docMk/>
            <pc:sldMk cId="3473440765" sldId="269"/>
            <ac:picMk id="4" creationId="{00000000-0000-0000-0000-000000000000}"/>
          </ac:picMkLst>
        </pc:picChg>
      </pc:sldChg>
      <pc:sldChg chg="addSp delSp modSp add mod">
        <pc:chgData name="Stewart Gale" userId="3647ddd2-6040-41ae-a96d-232c23482af8" providerId="ADAL" clId="{A8946AE3-F230-4F90-A96E-AC346032275E}" dt="2024-01-23T11:20:53.874" v="282" actId="1076"/>
        <pc:sldMkLst>
          <pc:docMk/>
          <pc:sldMk cId="3929056432" sldId="270"/>
        </pc:sldMkLst>
        <pc:picChg chg="del">
          <ac:chgData name="Stewart Gale" userId="3647ddd2-6040-41ae-a96d-232c23482af8" providerId="ADAL" clId="{A8946AE3-F230-4F90-A96E-AC346032275E}" dt="2024-01-23T11:20:13.312" v="272" actId="478"/>
          <ac:picMkLst>
            <pc:docMk/>
            <pc:sldMk cId="3929056432" sldId="270"/>
            <ac:picMk id="3" creationId="{7DB0B7A5-A465-974A-7DD5-181A9C793116}"/>
          </ac:picMkLst>
        </pc:picChg>
        <pc:picChg chg="add mod modCrop">
          <ac:chgData name="Stewart Gale" userId="3647ddd2-6040-41ae-a96d-232c23482af8" providerId="ADAL" clId="{A8946AE3-F230-4F90-A96E-AC346032275E}" dt="2024-01-23T11:20:53.874" v="282" actId="1076"/>
          <ac:picMkLst>
            <pc:docMk/>
            <pc:sldMk cId="3929056432" sldId="270"/>
            <ac:picMk id="4" creationId="{8CB4FA46-CC66-6B3F-A5CB-2DF1616DF2E8}"/>
          </ac:picMkLst>
        </pc:picChg>
      </pc:sldChg>
      <pc:sldChg chg="addSp delSp modSp new mod">
        <pc:chgData name="Stewart Gale" userId="3647ddd2-6040-41ae-a96d-232c23482af8" providerId="ADAL" clId="{A8946AE3-F230-4F90-A96E-AC346032275E}" dt="2024-01-23T11:21:32.122" v="292" actId="1076"/>
        <pc:sldMkLst>
          <pc:docMk/>
          <pc:sldMk cId="3979333733" sldId="271"/>
        </pc:sldMkLst>
        <pc:spChg chg="del">
          <ac:chgData name="Stewart Gale" userId="3647ddd2-6040-41ae-a96d-232c23482af8" providerId="ADAL" clId="{A8946AE3-F230-4F90-A96E-AC346032275E}" dt="2024-01-23T11:20:58.013" v="284" actId="478"/>
          <ac:spMkLst>
            <pc:docMk/>
            <pc:sldMk cId="3979333733" sldId="271"/>
            <ac:spMk id="2" creationId="{BAF296D7-4E64-56DD-1312-9B302B78A4BD}"/>
          </ac:spMkLst>
        </pc:spChg>
        <pc:spChg chg="del">
          <ac:chgData name="Stewart Gale" userId="3647ddd2-6040-41ae-a96d-232c23482af8" providerId="ADAL" clId="{A8946AE3-F230-4F90-A96E-AC346032275E}" dt="2024-01-23T11:20:58.013" v="284" actId="478"/>
          <ac:spMkLst>
            <pc:docMk/>
            <pc:sldMk cId="3979333733" sldId="271"/>
            <ac:spMk id="3" creationId="{DCF96A4E-8CA3-83A1-00BE-5D89C3107E2A}"/>
          </ac:spMkLst>
        </pc:spChg>
        <pc:picChg chg="add mod modCrop">
          <ac:chgData name="Stewart Gale" userId="3647ddd2-6040-41ae-a96d-232c23482af8" providerId="ADAL" clId="{A8946AE3-F230-4F90-A96E-AC346032275E}" dt="2024-01-23T11:21:32.122" v="292" actId="1076"/>
          <ac:picMkLst>
            <pc:docMk/>
            <pc:sldMk cId="3979333733" sldId="271"/>
            <ac:picMk id="5" creationId="{BC74CDAB-EDCE-777A-26D6-E49B9EE50CD4}"/>
          </ac:picMkLst>
        </pc:picChg>
      </pc:sldChg>
      <pc:sldChg chg="addSp delSp modSp new mod">
        <pc:chgData name="Stewart Gale" userId="3647ddd2-6040-41ae-a96d-232c23482af8" providerId="ADAL" clId="{A8946AE3-F230-4F90-A96E-AC346032275E}" dt="2024-01-23T11:22:05.326" v="299" actId="14100"/>
        <pc:sldMkLst>
          <pc:docMk/>
          <pc:sldMk cId="2650355091" sldId="272"/>
        </pc:sldMkLst>
        <pc:spChg chg="del">
          <ac:chgData name="Stewart Gale" userId="3647ddd2-6040-41ae-a96d-232c23482af8" providerId="ADAL" clId="{A8946AE3-F230-4F90-A96E-AC346032275E}" dt="2024-01-23T11:21:38.560" v="294" actId="478"/>
          <ac:spMkLst>
            <pc:docMk/>
            <pc:sldMk cId="2650355091" sldId="272"/>
            <ac:spMk id="2" creationId="{7B5F4012-0B26-358E-DD58-29C7835C4DD7}"/>
          </ac:spMkLst>
        </pc:spChg>
        <pc:spChg chg="del">
          <ac:chgData name="Stewart Gale" userId="3647ddd2-6040-41ae-a96d-232c23482af8" providerId="ADAL" clId="{A8946AE3-F230-4F90-A96E-AC346032275E}" dt="2024-01-23T11:21:38.560" v="294" actId="478"/>
          <ac:spMkLst>
            <pc:docMk/>
            <pc:sldMk cId="2650355091" sldId="272"/>
            <ac:spMk id="3" creationId="{FBAEDC0B-8B53-5A8C-53BE-9326AF1A20A3}"/>
          </ac:spMkLst>
        </pc:spChg>
        <pc:picChg chg="add mod modCrop">
          <ac:chgData name="Stewart Gale" userId="3647ddd2-6040-41ae-a96d-232c23482af8" providerId="ADAL" clId="{A8946AE3-F230-4F90-A96E-AC346032275E}" dt="2024-01-23T11:22:05.326" v="299" actId="14100"/>
          <ac:picMkLst>
            <pc:docMk/>
            <pc:sldMk cId="2650355091" sldId="272"/>
            <ac:picMk id="5" creationId="{5C342587-6CDB-5E8E-F831-EDF20985423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C4A5F-881B-4DEB-A55A-8EA06C073147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A4F9-D782-4EFF-82EA-F3CF014FA1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67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C4A5F-881B-4DEB-A55A-8EA06C073147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A4F9-D782-4EFF-82EA-F3CF014FA1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4371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C4A5F-881B-4DEB-A55A-8EA06C073147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A4F9-D782-4EFF-82EA-F3CF014FA1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667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C4A5F-881B-4DEB-A55A-8EA06C073147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A4F9-D782-4EFF-82EA-F3CF014FA1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659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C4A5F-881B-4DEB-A55A-8EA06C073147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A4F9-D782-4EFF-82EA-F3CF014FA1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152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C4A5F-881B-4DEB-A55A-8EA06C073147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A4F9-D782-4EFF-82EA-F3CF014FA1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465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C4A5F-881B-4DEB-A55A-8EA06C073147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A4F9-D782-4EFF-82EA-F3CF014FA1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4062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C4A5F-881B-4DEB-A55A-8EA06C073147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A4F9-D782-4EFF-82EA-F3CF014FA1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197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C4A5F-881B-4DEB-A55A-8EA06C073147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A4F9-D782-4EFF-82EA-F3CF014FA1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399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C4A5F-881B-4DEB-A55A-8EA06C073147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A4F9-D782-4EFF-82EA-F3CF014FA1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245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C4A5F-881B-4DEB-A55A-8EA06C073147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A4F9-D782-4EFF-82EA-F3CF014FA1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0899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C4A5F-881B-4DEB-A55A-8EA06C073147}" type="datetimeFigureOut">
              <a:rPr lang="en-GB" smtClean="0"/>
              <a:t>23/01/2024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4A4F9-D782-4EFF-82EA-F3CF014FA1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648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B0B7A5-A465-974A-7DD5-181A9C7931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91" t="22658" r="2593" b="16601"/>
          <a:stretch/>
        </p:blipFill>
        <p:spPr>
          <a:xfrm>
            <a:off x="149411" y="221129"/>
            <a:ext cx="11690235" cy="512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701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B4FA46-CC66-6B3F-A5CB-2DF1616DF2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73" t="26579" r="2884" b="17386"/>
          <a:stretch/>
        </p:blipFill>
        <p:spPr>
          <a:xfrm>
            <a:off x="214204" y="173319"/>
            <a:ext cx="11763591" cy="4769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056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74CDAB-EDCE-777A-26D6-E49B9EE50C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15" t="23268" r="5576" b="21743"/>
          <a:stretch/>
        </p:blipFill>
        <p:spPr>
          <a:xfrm>
            <a:off x="119529" y="209177"/>
            <a:ext cx="11848944" cy="485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333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342587-6CDB-5E8E-F831-EDF2098542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39" t="20393" r="6659" b="18954"/>
          <a:stretch/>
        </p:blipFill>
        <p:spPr>
          <a:xfrm>
            <a:off x="304798" y="113552"/>
            <a:ext cx="11458903" cy="5271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355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41072" y="2242458"/>
            <a:ext cx="818605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590740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59093" b="38054"/>
          <a:stretch/>
        </p:blipFill>
        <p:spPr>
          <a:xfrm>
            <a:off x="262298" y="227170"/>
            <a:ext cx="5971872" cy="61316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E0095D7-EED3-F4E3-7E85-665AC3882E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782" r="39861" b="3394"/>
          <a:stretch/>
        </p:blipFill>
        <p:spPr>
          <a:xfrm>
            <a:off x="6287958" y="1384354"/>
            <a:ext cx="5722071" cy="497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23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A21E83-CE46-41E3-3447-17E017BF1D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36" t="50449" r="26664" b="11064"/>
          <a:stretch/>
        </p:blipFill>
        <p:spPr>
          <a:xfrm>
            <a:off x="4868067" y="1216478"/>
            <a:ext cx="7133433" cy="52387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91B67F0-5DE8-18DB-0DAB-AC04EEA4E3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35"/>
          <a:stretch/>
        </p:blipFill>
        <p:spPr>
          <a:xfrm>
            <a:off x="0" y="147845"/>
            <a:ext cx="6010275" cy="40820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8890133-1952-FFE1-E0CD-4D78D62D9886}"/>
              </a:ext>
            </a:extLst>
          </p:cNvPr>
          <p:cNvSpPr txBox="1"/>
          <p:nvPr/>
        </p:nvSpPr>
        <p:spPr>
          <a:xfrm>
            <a:off x="1894541" y="47811"/>
            <a:ext cx="41835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00CC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7263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1A8F35-86D3-5138-316D-1E587C6B8D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3175"/>
          <a:stretch/>
        </p:blipFill>
        <p:spPr>
          <a:xfrm>
            <a:off x="333466" y="152399"/>
            <a:ext cx="5914934" cy="503067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D5DCB6A-C1A2-52FD-671A-117381A8B9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6588" r="28747" b="2222"/>
          <a:stretch/>
        </p:blipFill>
        <p:spPr>
          <a:xfrm>
            <a:off x="5551061" y="1268183"/>
            <a:ext cx="6172853" cy="53384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E00443-AAB2-BF75-16B4-16F71CC9F0E6}"/>
              </a:ext>
            </a:extLst>
          </p:cNvPr>
          <p:cNvSpPr txBox="1"/>
          <p:nvPr/>
        </p:nvSpPr>
        <p:spPr>
          <a:xfrm>
            <a:off x="2043952" y="77693"/>
            <a:ext cx="41835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00CC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6259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438982-103E-785D-915C-54789B5D46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210" r="20920"/>
          <a:stretch/>
        </p:blipFill>
        <p:spPr>
          <a:xfrm>
            <a:off x="5798998" y="1454736"/>
            <a:ext cx="5950743" cy="48060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02D435A-9569-BCE8-C3CC-3407A9FBEB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5242"/>
          <a:stretch/>
        </p:blipFill>
        <p:spPr>
          <a:xfrm>
            <a:off x="261266" y="65741"/>
            <a:ext cx="6204857" cy="49554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9C40FC-A745-0254-4C80-51A5601EF420}"/>
              </a:ext>
            </a:extLst>
          </p:cNvPr>
          <p:cNvSpPr txBox="1"/>
          <p:nvPr/>
        </p:nvSpPr>
        <p:spPr>
          <a:xfrm>
            <a:off x="2097741" y="0"/>
            <a:ext cx="41835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00CC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25594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28C3AF7-CBC4-3DB1-BDA6-3802AAFC84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361" b="48648"/>
          <a:stretch/>
        </p:blipFill>
        <p:spPr>
          <a:xfrm>
            <a:off x="91977" y="195078"/>
            <a:ext cx="6195270" cy="42800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93A63E-5BFD-C8E6-89C0-1B081B2CB5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24" t="52354" r="23599" b="5128"/>
          <a:stretch/>
        </p:blipFill>
        <p:spPr>
          <a:xfrm>
            <a:off x="5336989" y="1923580"/>
            <a:ext cx="6514353" cy="46342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91C667-E73E-E5D0-BAA7-6D96402C4A6B}"/>
              </a:ext>
            </a:extLst>
          </p:cNvPr>
          <p:cNvSpPr txBox="1"/>
          <p:nvPr/>
        </p:nvSpPr>
        <p:spPr>
          <a:xfrm>
            <a:off x="2031999" y="89646"/>
            <a:ext cx="51397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00CC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47344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0938" r="1950" b="79746"/>
          <a:stretch/>
        </p:blipFill>
        <p:spPr>
          <a:xfrm>
            <a:off x="157842" y="210841"/>
            <a:ext cx="5819877" cy="14984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5A9FAB-47BA-7ECD-ED8E-B8D14B147A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806"/>
          <a:stretch/>
        </p:blipFill>
        <p:spPr>
          <a:xfrm>
            <a:off x="6214283" y="554504"/>
            <a:ext cx="5562333" cy="60483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C2E9A91-DEEB-9698-D336-59A811ED3E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205" t="33696" r="28453"/>
          <a:stretch/>
        </p:blipFill>
        <p:spPr>
          <a:xfrm>
            <a:off x="1171388" y="1617440"/>
            <a:ext cx="3936579" cy="36231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E261F5-F086-0A6A-E481-598255B8459A}"/>
              </a:ext>
            </a:extLst>
          </p:cNvPr>
          <p:cNvSpPr txBox="1"/>
          <p:nvPr/>
        </p:nvSpPr>
        <p:spPr>
          <a:xfrm>
            <a:off x="1978211" y="31284"/>
            <a:ext cx="41835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00CC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739755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7"/>
          <p:cNvPicPr>
            <a:picLocks noChangeAspect="1"/>
          </p:cNvPicPr>
          <p:nvPr/>
        </p:nvPicPr>
        <p:blipFill rotWithShape="1">
          <a:blip r:embed="rId2"/>
          <a:srcRect r="53004" b="46487"/>
          <a:stretch/>
        </p:blipFill>
        <p:spPr>
          <a:xfrm>
            <a:off x="419536" y="166168"/>
            <a:ext cx="6267450" cy="491327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44D68F7-3920-67BD-EB22-E7280C05DD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3875" r="24131" b="2348"/>
          <a:stretch/>
        </p:blipFill>
        <p:spPr>
          <a:xfrm>
            <a:off x="5668932" y="1449428"/>
            <a:ext cx="5989668" cy="50589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B15239-A060-9E6B-A897-CB4B6AC56CF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79" t="10345" r="54839" b="80472"/>
          <a:stretch/>
        </p:blipFill>
        <p:spPr>
          <a:xfrm>
            <a:off x="328705" y="1691341"/>
            <a:ext cx="2569883" cy="4646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BDD5E1-4221-0D7D-95C8-91F3D4AEE03D}"/>
              </a:ext>
            </a:extLst>
          </p:cNvPr>
          <p:cNvSpPr txBox="1"/>
          <p:nvPr/>
        </p:nvSpPr>
        <p:spPr>
          <a:xfrm>
            <a:off x="2253129" y="22733"/>
            <a:ext cx="41835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00CC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65218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AC91AF-FA44-5014-C600-87CB1D6E29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6" b="42857"/>
          <a:stretch/>
        </p:blipFill>
        <p:spPr>
          <a:xfrm>
            <a:off x="136070" y="168729"/>
            <a:ext cx="6052167" cy="49584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5E3D7D-27E8-52B3-D833-979C149E87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7" t="57222" r="14927"/>
          <a:stretch/>
        </p:blipFill>
        <p:spPr>
          <a:xfrm>
            <a:off x="5072741" y="1899558"/>
            <a:ext cx="6573841" cy="4762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D9A1AA-9A28-9455-DE6A-39AAB7B912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23" t="20534" r="30159" b="72562"/>
          <a:stretch/>
        </p:blipFill>
        <p:spPr>
          <a:xfrm>
            <a:off x="375129" y="5183629"/>
            <a:ext cx="4184918" cy="3287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5EF1B3-ECA9-4DD3-A02B-E9558AE60118}"/>
              </a:ext>
            </a:extLst>
          </p:cNvPr>
          <p:cNvSpPr txBox="1"/>
          <p:nvPr/>
        </p:nvSpPr>
        <p:spPr>
          <a:xfrm>
            <a:off x="2049235" y="112271"/>
            <a:ext cx="41835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00CC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5738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8</Words>
  <Application>Microsoft Office PowerPoint</Application>
  <PresentationFormat>Widescreen</PresentationFormat>
  <Paragraphs>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2015-12-27T14:36:35Z</dcterms:created>
  <dcterms:modified xsi:type="dcterms:W3CDTF">2024-01-23T11:23:55Z</dcterms:modified>
</cp:coreProperties>
</file>