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56" r:id="rId4"/>
    <p:sldId id="257" r:id="rId5"/>
    <p:sldId id="261" r:id="rId6"/>
    <p:sldId id="264" r:id="rId7"/>
    <p:sldId id="265" r:id="rId8"/>
    <p:sldId id="260" r:id="rId9"/>
    <p:sldId id="268" r:id="rId10"/>
    <p:sldId id="262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B8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E19F1-7C9C-4A0A-A176-3AC9641DF037}" v="1" dt="2021-11-22T18:17:36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960E19F1-7C9C-4A0A-A176-3AC9641DF037}"/>
    <pc:docChg chg="custSel addSld modSld sldOrd">
      <pc:chgData name="Stewart Gale" userId="3647ddd2-6040-41ae-a96d-232c23482af8" providerId="ADAL" clId="{960E19F1-7C9C-4A0A-A176-3AC9641DF037}" dt="2021-11-22T18:17:56.240" v="12" actId="1076"/>
      <pc:docMkLst>
        <pc:docMk/>
      </pc:docMkLst>
      <pc:sldChg chg="delSp modSp mod">
        <pc:chgData name="Stewart Gale" userId="3647ddd2-6040-41ae-a96d-232c23482af8" providerId="ADAL" clId="{960E19F1-7C9C-4A0A-A176-3AC9641DF037}" dt="2021-11-22T18:17:56.240" v="12" actId="1076"/>
        <pc:sldMkLst>
          <pc:docMk/>
          <pc:sldMk cId="167891933" sldId="256"/>
        </pc:sldMkLst>
        <pc:spChg chg="del">
          <ac:chgData name="Stewart Gale" userId="3647ddd2-6040-41ae-a96d-232c23482af8" providerId="ADAL" clId="{960E19F1-7C9C-4A0A-A176-3AC9641DF037}" dt="2021-11-22T18:17:27.925" v="0" actId="21"/>
          <ac:spMkLst>
            <pc:docMk/>
            <pc:sldMk cId="167891933" sldId="256"/>
            <ac:spMk id="4" creationId="{00000000-0000-0000-0000-000000000000}"/>
          </ac:spMkLst>
        </pc:spChg>
        <pc:spChg chg="mod">
          <ac:chgData name="Stewart Gale" userId="3647ddd2-6040-41ae-a96d-232c23482af8" providerId="ADAL" clId="{960E19F1-7C9C-4A0A-A176-3AC9641DF037}" dt="2021-11-22T18:17:56.240" v="12" actId="1076"/>
          <ac:spMkLst>
            <pc:docMk/>
            <pc:sldMk cId="167891933" sldId="256"/>
            <ac:spMk id="5" creationId="{00000000-0000-0000-0000-000000000000}"/>
          </ac:spMkLst>
        </pc:spChg>
        <pc:spChg chg="mod">
          <ac:chgData name="Stewart Gale" userId="3647ddd2-6040-41ae-a96d-232c23482af8" providerId="ADAL" clId="{960E19F1-7C9C-4A0A-A176-3AC9641DF037}" dt="2021-11-22T18:17:56.240" v="12" actId="1076"/>
          <ac:spMkLst>
            <pc:docMk/>
            <pc:sldMk cId="167891933" sldId="256"/>
            <ac:spMk id="41" creationId="{00000000-0000-0000-0000-000000000000}"/>
          </ac:spMkLst>
        </pc:spChg>
        <pc:spChg chg="mod">
          <ac:chgData name="Stewart Gale" userId="3647ddd2-6040-41ae-a96d-232c23482af8" providerId="ADAL" clId="{960E19F1-7C9C-4A0A-A176-3AC9641DF037}" dt="2021-11-22T18:17:56.240" v="12" actId="1076"/>
          <ac:spMkLst>
            <pc:docMk/>
            <pc:sldMk cId="167891933" sldId="256"/>
            <ac:spMk id="43" creationId="{00000000-0000-0000-0000-000000000000}"/>
          </ac:spMkLst>
        </pc:spChg>
        <pc:graphicFrameChg chg="mod">
          <ac:chgData name="Stewart Gale" userId="3647ddd2-6040-41ae-a96d-232c23482af8" providerId="ADAL" clId="{960E19F1-7C9C-4A0A-A176-3AC9641DF037}" dt="2021-11-22T18:17:56.240" v="12" actId="1076"/>
          <ac:graphicFrameMkLst>
            <pc:docMk/>
            <pc:sldMk cId="167891933" sldId="256"/>
            <ac:graphicFrameMk id="3" creationId="{00000000-0000-0000-0000-000000000000}"/>
          </ac:graphicFrameMkLst>
        </pc:graphicFrameChg>
        <pc:graphicFrameChg chg="mod">
          <ac:chgData name="Stewart Gale" userId="3647ddd2-6040-41ae-a96d-232c23482af8" providerId="ADAL" clId="{960E19F1-7C9C-4A0A-A176-3AC9641DF037}" dt="2021-11-22T18:17:56.240" v="12" actId="1076"/>
          <ac:graphicFrameMkLst>
            <pc:docMk/>
            <pc:sldMk cId="167891933" sldId="256"/>
            <ac:graphicFrameMk id="42" creationId="{00000000-0000-0000-0000-000000000000}"/>
          </ac:graphicFrameMkLst>
        </pc:graphicFrameChg>
        <pc:picChg chg="mod">
          <ac:chgData name="Stewart Gale" userId="3647ddd2-6040-41ae-a96d-232c23482af8" providerId="ADAL" clId="{960E19F1-7C9C-4A0A-A176-3AC9641DF037}" dt="2021-11-22T18:17:56.240" v="12" actId="1076"/>
          <ac:picMkLst>
            <pc:docMk/>
            <pc:sldMk cId="167891933" sldId="256"/>
            <ac:picMk id="2" creationId="{00000000-0000-0000-0000-000000000000}"/>
          </ac:picMkLst>
        </pc:picChg>
        <pc:picChg chg="mod">
          <ac:chgData name="Stewart Gale" userId="3647ddd2-6040-41ae-a96d-232c23482af8" providerId="ADAL" clId="{960E19F1-7C9C-4A0A-A176-3AC9641DF037}" dt="2021-11-22T18:17:56.240" v="12" actId="1076"/>
          <ac:picMkLst>
            <pc:docMk/>
            <pc:sldMk cId="167891933" sldId="256"/>
            <ac:picMk id="6" creationId="{00000000-0000-0000-0000-000000000000}"/>
          </ac:picMkLst>
        </pc:picChg>
      </pc:sldChg>
      <pc:sldChg chg="addSp delSp modSp new mod ord">
        <pc:chgData name="Stewart Gale" userId="3647ddd2-6040-41ae-a96d-232c23482af8" providerId="ADAL" clId="{960E19F1-7C9C-4A0A-A176-3AC9641DF037}" dt="2021-11-22T18:17:47.625" v="11" actId="1076"/>
        <pc:sldMkLst>
          <pc:docMk/>
          <pc:sldMk cId="2235787861" sldId="269"/>
        </pc:sldMkLst>
        <pc:spChg chg="del">
          <ac:chgData name="Stewart Gale" userId="3647ddd2-6040-41ae-a96d-232c23482af8" providerId="ADAL" clId="{960E19F1-7C9C-4A0A-A176-3AC9641DF037}" dt="2021-11-22T18:17:32.430" v="4" actId="478"/>
          <ac:spMkLst>
            <pc:docMk/>
            <pc:sldMk cId="2235787861" sldId="269"/>
            <ac:spMk id="2" creationId="{ABF22A1D-2EBD-40C9-8892-788295E5A4A6}"/>
          </ac:spMkLst>
        </pc:spChg>
        <pc:spChg chg="del">
          <ac:chgData name="Stewart Gale" userId="3647ddd2-6040-41ae-a96d-232c23482af8" providerId="ADAL" clId="{960E19F1-7C9C-4A0A-A176-3AC9641DF037}" dt="2021-11-22T18:17:32.430" v="4" actId="478"/>
          <ac:spMkLst>
            <pc:docMk/>
            <pc:sldMk cId="2235787861" sldId="269"/>
            <ac:spMk id="3" creationId="{539DDAB1-F5A4-4BDA-A228-8FED42613943}"/>
          </ac:spMkLst>
        </pc:spChg>
        <pc:spChg chg="add mod">
          <ac:chgData name="Stewart Gale" userId="3647ddd2-6040-41ae-a96d-232c23482af8" providerId="ADAL" clId="{960E19F1-7C9C-4A0A-A176-3AC9641DF037}" dt="2021-11-22T18:17:47.625" v="11" actId="1076"/>
          <ac:spMkLst>
            <pc:docMk/>
            <pc:sldMk cId="2235787861" sldId="269"/>
            <ac:spMk id="4" creationId="{9FAE8C81-8408-4B5E-AEB1-08E30CEB20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27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5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4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19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17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0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6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98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8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0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83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31B78-6DA4-4DB7-A50A-3DA9CBA9F0FF}" type="datetimeFigureOut">
              <a:rPr lang="en-GB" smtClean="0"/>
              <a:t>22/11/2021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123B3-58B3-48D3-9717-86969C2DC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9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AE8C81-8408-4B5E-AEB1-08E30CEB20B3}"/>
              </a:ext>
            </a:extLst>
          </p:cNvPr>
          <p:cNvSpPr/>
          <p:nvPr/>
        </p:nvSpPr>
        <p:spPr>
          <a:xfrm>
            <a:off x="460704" y="1602725"/>
            <a:ext cx="113828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u="sng" dirty="0"/>
              <a:t>LO: Add and Subtract Fractions</a:t>
            </a:r>
          </a:p>
        </p:txBody>
      </p:sp>
    </p:spTree>
    <p:extLst>
      <p:ext uri="{BB962C8B-B14F-4D97-AF65-F5344CB8AC3E}">
        <p14:creationId xmlns:p14="http://schemas.microsoft.com/office/powerpoint/2010/main" val="2235787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6391"/>
            <a:ext cx="1219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6600" dirty="0">
                <a:solidFill>
                  <a:srgbClr val="000000"/>
                </a:solidFill>
                <a:latin typeface="Calibri" panose="020F0502020204030204" pitchFamily="34" charset="0"/>
              </a:rPr>
              <a:t>Watch out for short cuts.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54563"/>
              </p:ext>
            </p:extLst>
          </p:nvPr>
        </p:nvGraphicFramePr>
        <p:xfrm>
          <a:off x="1532013" y="3169240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2377" y="2382010"/>
                <a:ext cx="939636" cy="27754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77" y="2382010"/>
                <a:ext cx="939636" cy="27754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23897" y="2387396"/>
                <a:ext cx="939636" cy="2770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897" y="2387396"/>
                <a:ext cx="939636" cy="277005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191364"/>
              </p:ext>
            </p:extLst>
          </p:nvPr>
        </p:nvGraphicFramePr>
        <p:xfrm>
          <a:off x="3397993" y="3210840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87154"/>
              </p:ext>
            </p:extLst>
          </p:nvPr>
        </p:nvGraphicFramePr>
        <p:xfrm>
          <a:off x="8654478" y="3245963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737766" y="2402432"/>
                <a:ext cx="1592846" cy="29028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766" y="2402432"/>
                <a:ext cx="1592846" cy="2902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727808"/>
              </p:ext>
            </p:extLst>
          </p:nvPr>
        </p:nvGraphicFramePr>
        <p:xfrm>
          <a:off x="6014042" y="3163854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01528" y="2376624"/>
                <a:ext cx="1434261" cy="2770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28" y="2376624"/>
                <a:ext cx="1434261" cy="27700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983044" y="2387396"/>
                <a:ext cx="1386278" cy="27754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044" y="2387396"/>
                <a:ext cx="1386278" cy="277544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0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00907"/>
              </p:ext>
            </p:extLst>
          </p:nvPr>
        </p:nvGraphicFramePr>
        <p:xfrm>
          <a:off x="4240877" y="450367"/>
          <a:ext cx="3007215" cy="1360170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357979221"/>
                    </a:ext>
                  </a:extLst>
                </a:gridCol>
                <a:gridCol w="392246">
                  <a:extLst>
                    <a:ext uri="{9D8B030D-6E8A-4147-A177-3AD203B41FA5}">
                      <a16:colId xmlns:a16="http://schemas.microsoft.com/office/drawing/2014/main" val="2612128610"/>
                    </a:ext>
                  </a:extLst>
                </a:gridCol>
                <a:gridCol w="1045988">
                  <a:extLst>
                    <a:ext uri="{9D8B030D-6E8A-4147-A177-3AD203B41FA5}">
                      <a16:colId xmlns:a16="http://schemas.microsoft.com/office/drawing/2014/main" val="845480327"/>
                    </a:ext>
                  </a:extLst>
                </a:gridCol>
                <a:gridCol w="522993">
                  <a:extLst>
                    <a:ext uri="{9D8B030D-6E8A-4147-A177-3AD203B41FA5}">
                      <a16:colId xmlns:a16="http://schemas.microsoft.com/office/drawing/2014/main" val="1135358301"/>
                    </a:ext>
                  </a:extLst>
                </a:gridCol>
              </a:tblGrid>
              <a:tr h="6433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576572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50829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398943" y="456602"/>
            <a:ext cx="334739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4000" b="1" dirty="0">
                <a:solidFill>
                  <a:srgbClr val="00B050"/>
                </a:solidFill>
                <a:latin typeface="C"/>
              </a:rPr>
              <a:t>Common </a:t>
            </a:r>
          </a:p>
          <a:p>
            <a:pPr lvl="0" algn="ctr" fontAlgn="b"/>
            <a:r>
              <a:rPr lang="en-GB" sz="4000" b="1" dirty="0">
                <a:solidFill>
                  <a:srgbClr val="00B050"/>
                </a:solidFill>
                <a:latin typeface="C"/>
              </a:rPr>
              <a:t>Denominator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670322"/>
              </p:ext>
            </p:extLst>
          </p:nvPr>
        </p:nvGraphicFramePr>
        <p:xfrm>
          <a:off x="4240877" y="4609129"/>
          <a:ext cx="3007215" cy="1360170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2533932770"/>
                    </a:ext>
                  </a:extLst>
                </a:gridCol>
                <a:gridCol w="392246">
                  <a:extLst>
                    <a:ext uri="{9D8B030D-6E8A-4147-A177-3AD203B41FA5}">
                      <a16:colId xmlns:a16="http://schemas.microsoft.com/office/drawing/2014/main" val="1582914953"/>
                    </a:ext>
                  </a:extLst>
                </a:gridCol>
                <a:gridCol w="1045988">
                  <a:extLst>
                    <a:ext uri="{9D8B030D-6E8A-4147-A177-3AD203B41FA5}">
                      <a16:colId xmlns:a16="http://schemas.microsoft.com/office/drawing/2014/main" val="3168565980"/>
                    </a:ext>
                  </a:extLst>
                </a:gridCol>
                <a:gridCol w="522993">
                  <a:extLst>
                    <a:ext uri="{9D8B030D-6E8A-4147-A177-3AD203B41FA5}">
                      <a16:colId xmlns:a16="http://schemas.microsoft.com/office/drawing/2014/main" val="3462547260"/>
                    </a:ext>
                  </a:extLst>
                </a:gridCol>
              </a:tblGrid>
              <a:tr h="6433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088262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321095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284499" y="4564139"/>
            <a:ext cx="363272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4000" b="1" dirty="0">
                <a:solidFill>
                  <a:srgbClr val="FF0000"/>
                </a:solidFill>
                <a:latin typeface="Arial" panose="020B0604020202020204" pitchFamily="34" charset="0"/>
              </a:rPr>
              <a:t>Different </a:t>
            </a:r>
          </a:p>
          <a:p>
            <a:pPr lvl="0" algn="ctr" fontAlgn="b"/>
            <a:r>
              <a:rPr lang="en-GB" sz="4000" b="1" dirty="0">
                <a:solidFill>
                  <a:srgbClr val="FF0000"/>
                </a:solidFill>
                <a:latin typeface="Arial" panose="020B0604020202020204" pitchFamily="34" charset="0"/>
              </a:rPr>
              <a:t>Denominators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410984"/>
              </p:ext>
            </p:extLst>
          </p:nvPr>
        </p:nvGraphicFramePr>
        <p:xfrm>
          <a:off x="4177535" y="2515800"/>
          <a:ext cx="3007215" cy="1541173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521399563"/>
                    </a:ext>
                  </a:extLst>
                </a:gridCol>
                <a:gridCol w="392246">
                  <a:extLst>
                    <a:ext uri="{9D8B030D-6E8A-4147-A177-3AD203B41FA5}">
                      <a16:colId xmlns:a16="http://schemas.microsoft.com/office/drawing/2014/main" val="1177672684"/>
                    </a:ext>
                  </a:extLst>
                </a:gridCol>
                <a:gridCol w="1045988">
                  <a:extLst>
                    <a:ext uri="{9D8B030D-6E8A-4147-A177-3AD203B41FA5}">
                      <a16:colId xmlns:a16="http://schemas.microsoft.com/office/drawing/2014/main" val="441949436"/>
                    </a:ext>
                  </a:extLst>
                </a:gridCol>
                <a:gridCol w="522993">
                  <a:extLst>
                    <a:ext uri="{9D8B030D-6E8A-4147-A177-3AD203B41FA5}">
                      <a16:colId xmlns:a16="http://schemas.microsoft.com/office/drawing/2014/main" val="3655863201"/>
                    </a:ext>
                  </a:extLst>
                </a:gridCol>
              </a:tblGrid>
              <a:tr h="861088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796947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942677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616694" y="2824721"/>
            <a:ext cx="29118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5400" b="1" dirty="0">
                <a:solidFill>
                  <a:srgbClr val="FF9900"/>
                </a:solidFill>
                <a:latin typeface="Calibri" panose="020F0502020204030204" pitchFamily="34" charset="0"/>
              </a:rPr>
              <a:t>Shortcuts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94151"/>
              </p:ext>
            </p:extLst>
          </p:nvPr>
        </p:nvGraphicFramePr>
        <p:xfrm>
          <a:off x="7377536" y="438237"/>
          <a:ext cx="1045988" cy="1360170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750450741"/>
                    </a:ext>
                  </a:extLst>
                </a:gridCol>
              </a:tblGrid>
              <a:tr h="6433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517720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77406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843094"/>
              </p:ext>
            </p:extLst>
          </p:nvPr>
        </p:nvGraphicFramePr>
        <p:xfrm>
          <a:off x="7248092" y="2515800"/>
          <a:ext cx="3029008" cy="1541173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1593809138"/>
                    </a:ext>
                  </a:extLst>
                </a:gridCol>
                <a:gridCol w="479412">
                  <a:extLst>
                    <a:ext uri="{9D8B030D-6E8A-4147-A177-3AD203B41FA5}">
                      <a16:colId xmlns:a16="http://schemas.microsoft.com/office/drawing/2014/main" val="545627984"/>
                    </a:ext>
                  </a:extLst>
                </a:gridCol>
                <a:gridCol w="1045988">
                  <a:extLst>
                    <a:ext uri="{9D8B030D-6E8A-4147-A177-3AD203B41FA5}">
                      <a16:colId xmlns:a16="http://schemas.microsoft.com/office/drawing/2014/main" val="15410229"/>
                    </a:ext>
                  </a:extLst>
                </a:gridCol>
                <a:gridCol w="457620">
                  <a:extLst>
                    <a:ext uri="{9D8B030D-6E8A-4147-A177-3AD203B41FA5}">
                      <a16:colId xmlns:a16="http://schemas.microsoft.com/office/drawing/2014/main" val="1157325157"/>
                    </a:ext>
                  </a:extLst>
                </a:gridCol>
              </a:tblGrid>
              <a:tr h="861088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10030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960885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010959"/>
              </p:ext>
            </p:extLst>
          </p:nvPr>
        </p:nvGraphicFramePr>
        <p:xfrm>
          <a:off x="10403784" y="2515800"/>
          <a:ext cx="1045988" cy="1541173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1301808249"/>
                    </a:ext>
                  </a:extLst>
                </a:gridCol>
              </a:tblGrid>
              <a:tr h="861088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192444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96612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206485"/>
              </p:ext>
            </p:extLst>
          </p:nvPr>
        </p:nvGraphicFramePr>
        <p:xfrm>
          <a:off x="7571744" y="4609129"/>
          <a:ext cx="3057698" cy="1360170"/>
        </p:xfrm>
        <a:graphic>
          <a:graphicData uri="http://schemas.openxmlformats.org/drawingml/2006/table">
            <a:tbl>
              <a:tblPr/>
              <a:tblGrid>
                <a:gridCol w="2127094">
                  <a:extLst>
                    <a:ext uri="{9D8B030D-6E8A-4147-A177-3AD203B41FA5}">
                      <a16:colId xmlns:a16="http://schemas.microsoft.com/office/drawing/2014/main" val="204756024"/>
                    </a:ext>
                  </a:extLst>
                </a:gridCol>
                <a:gridCol w="930604">
                  <a:extLst>
                    <a:ext uri="{9D8B030D-6E8A-4147-A177-3AD203B41FA5}">
                      <a16:colId xmlns:a16="http://schemas.microsoft.com/office/drawing/2014/main" val="3131932357"/>
                    </a:ext>
                  </a:extLst>
                </a:gridCol>
              </a:tblGrid>
              <a:tr h="6433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+ 10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27080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994838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927189"/>
              </p:ext>
            </p:extLst>
          </p:nvPr>
        </p:nvGraphicFramePr>
        <p:xfrm>
          <a:off x="10574800" y="4609129"/>
          <a:ext cx="1045988" cy="1360170"/>
        </p:xfrm>
        <a:graphic>
          <a:graphicData uri="http://schemas.openxmlformats.org/drawingml/2006/table">
            <a:tbl>
              <a:tblPr/>
              <a:tblGrid>
                <a:gridCol w="1045988">
                  <a:extLst>
                    <a:ext uri="{9D8B030D-6E8A-4147-A177-3AD203B41FA5}">
                      <a16:colId xmlns:a16="http://schemas.microsoft.com/office/drawing/2014/main" val="2561855758"/>
                    </a:ext>
                  </a:extLst>
                </a:gridCol>
              </a:tblGrid>
              <a:tr h="6433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243316"/>
                  </a:ext>
                </a:extLst>
              </a:tr>
              <a:tr h="6268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724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69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070"/>
          <a:stretch/>
        </p:blipFill>
        <p:spPr>
          <a:xfrm>
            <a:off x="2700786" y="191553"/>
            <a:ext cx="9275084" cy="56098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86298" y="5865657"/>
            <a:ext cx="7764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Who is right and why?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5022" y="1870365"/>
                <a:ext cx="2330766" cy="20815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7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7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7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7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7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7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7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022" y="1870365"/>
                <a:ext cx="2330766" cy="20815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923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898644"/>
              </p:ext>
            </p:extLst>
          </p:nvPr>
        </p:nvGraphicFramePr>
        <p:xfrm>
          <a:off x="3863235" y="4292335"/>
          <a:ext cx="900822" cy="91440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123253" y="3744666"/>
                <a:ext cx="939636" cy="19080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66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253" y="3744666"/>
                <a:ext cx="939636" cy="19080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5538247" y="3744666"/>
                <a:ext cx="939636" cy="19080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66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247" y="3744666"/>
                <a:ext cx="939636" cy="19080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082140"/>
              </p:ext>
            </p:extLst>
          </p:nvPr>
        </p:nvGraphicFramePr>
        <p:xfrm>
          <a:off x="7342729" y="4241509"/>
          <a:ext cx="900822" cy="91440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8953241" y="3762549"/>
                <a:ext cx="939636" cy="19956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6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66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241" y="3762549"/>
                <a:ext cx="939636" cy="19956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75128"/>
          <a:stretch/>
        </p:blipFill>
        <p:spPr>
          <a:xfrm>
            <a:off x="8157907" y="1193828"/>
            <a:ext cx="2180531" cy="2145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r="36354"/>
          <a:stretch/>
        </p:blipFill>
        <p:spPr>
          <a:xfrm>
            <a:off x="1811696" y="1193828"/>
            <a:ext cx="5579704" cy="214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345" y="306359"/>
            <a:ext cx="113884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en-US" sz="6000" b="1" dirty="0">
                <a:solidFill>
                  <a:srgbClr val="FFC000"/>
                </a:solidFill>
                <a:latin typeface="Calibri" panose="020F0502020204030204" pitchFamily="34" charset="0"/>
              </a:rPr>
              <a:t>Golden Rule</a:t>
            </a:r>
            <a:r>
              <a:rPr lang="en-US" sz="6000" dirty="0">
                <a:solidFill>
                  <a:srgbClr val="FFC000"/>
                </a:solidFill>
                <a:latin typeface="Calibri" panose="020F0502020204030204" pitchFamily="34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when </a:t>
            </a:r>
          </a:p>
          <a:p>
            <a:pPr lvl="0" algn="ctr" fontAlgn="b"/>
            <a:r>
              <a:rPr lang="en-US" sz="6000" b="1" dirty="0">
                <a:solidFill>
                  <a:srgbClr val="000000"/>
                </a:solidFill>
                <a:latin typeface="Calibri" panose="020F0502020204030204" pitchFamily="34" charset="0"/>
              </a:rPr>
              <a:t>adding</a:t>
            </a:r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6000" b="1" dirty="0">
                <a:solidFill>
                  <a:srgbClr val="000000"/>
                </a:solidFill>
                <a:latin typeface="Calibri" panose="020F0502020204030204" pitchFamily="34" charset="0"/>
              </a:rPr>
              <a:t>subtracting</a:t>
            </a:r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 fractions is:</a:t>
            </a:r>
          </a:p>
        </p:txBody>
      </p:sp>
      <p:sp>
        <p:nvSpPr>
          <p:cNvPr id="3" name="Rectangle 2"/>
          <p:cNvSpPr/>
          <p:nvPr/>
        </p:nvSpPr>
        <p:spPr>
          <a:xfrm>
            <a:off x="1105592" y="2343317"/>
            <a:ext cx="1006394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US" sz="11500" b="1" dirty="0">
                <a:solidFill>
                  <a:srgbClr val="FF0000"/>
                </a:solidFill>
              </a:rPr>
              <a:t>Denominators</a:t>
            </a:r>
            <a:r>
              <a:rPr lang="en-US" sz="11500" b="1" dirty="0">
                <a:solidFill>
                  <a:srgbClr val="000000"/>
                </a:solidFill>
              </a:rPr>
              <a:t> </a:t>
            </a:r>
          </a:p>
          <a:p>
            <a:pPr lvl="0" algn="ctr" fontAlgn="ctr"/>
            <a:r>
              <a:rPr lang="en-US" sz="11500" dirty="0">
                <a:solidFill>
                  <a:srgbClr val="000000"/>
                </a:solidFill>
              </a:rPr>
              <a:t>must be </a:t>
            </a:r>
            <a:r>
              <a:rPr lang="en-US" sz="11500" b="1" dirty="0">
                <a:solidFill>
                  <a:srgbClr val="FF0000"/>
                </a:solidFill>
              </a:rPr>
              <a:t>Equal</a:t>
            </a:r>
            <a:r>
              <a:rPr lang="en-US" sz="115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618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91492" y="863924"/>
                <a:ext cx="7315200" cy="47897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166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16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2" y="863924"/>
                <a:ext cx="7315200" cy="47897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417482" y="787997"/>
                <a:ext cx="2732656" cy="50195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482" y="787997"/>
                <a:ext cx="2732656" cy="5019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895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91492" y="863924"/>
                <a:ext cx="7315200" cy="47897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16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16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2" y="863924"/>
                <a:ext cx="7315200" cy="47897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367605" y="863923"/>
                <a:ext cx="2732656" cy="47897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7605" y="863923"/>
                <a:ext cx="2732656" cy="47897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25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9914" y="1490150"/>
                <a:ext cx="7315200" cy="47990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16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914" y="1490150"/>
                <a:ext cx="7315200" cy="47990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556027" y="1490149"/>
                <a:ext cx="2732656" cy="47991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16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6027" y="1490149"/>
                <a:ext cx="2732656" cy="47991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71549" y="283310"/>
            <a:ext cx="118594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5400" dirty="0">
                <a:solidFill>
                  <a:srgbClr val="000000"/>
                </a:solidFill>
                <a:latin typeface="Calibri" panose="020F0502020204030204" pitchFamily="34" charset="0"/>
              </a:rPr>
              <a:t>What if the denominators are not equal?</a:t>
            </a:r>
          </a:p>
        </p:txBody>
      </p:sp>
    </p:spTree>
    <p:extLst>
      <p:ext uri="{BB962C8B-B14F-4D97-AF65-F5344CB8AC3E}">
        <p14:creationId xmlns:p14="http://schemas.microsoft.com/office/powerpoint/2010/main" val="167052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7102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Think about as cross multiplying.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270675"/>
              </p:ext>
            </p:extLst>
          </p:nvPr>
        </p:nvGraphicFramePr>
        <p:xfrm>
          <a:off x="1546527" y="3241811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6891" y="2454581"/>
                <a:ext cx="939636" cy="27754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91" y="2454581"/>
                <a:ext cx="939636" cy="27754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38411" y="2459967"/>
                <a:ext cx="939636" cy="2770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11" y="2459967"/>
                <a:ext cx="939636" cy="277005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83435" y="2454581"/>
                <a:ext cx="4470633" cy="28055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9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435" y="2454581"/>
                <a:ext cx="4470633" cy="28055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362120"/>
              </p:ext>
            </p:extLst>
          </p:nvPr>
        </p:nvGraphicFramePr>
        <p:xfrm>
          <a:off x="3412507" y="3283411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60366"/>
              </p:ext>
            </p:extLst>
          </p:nvPr>
        </p:nvGraphicFramePr>
        <p:xfrm>
          <a:off x="8758971" y="3318534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59456" y="2490039"/>
                <a:ext cx="1592846" cy="27754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456" y="2490039"/>
                <a:ext cx="1592846" cy="277544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1449659" y="3211551"/>
            <a:ext cx="1226634" cy="1650381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344058" y="3211551"/>
            <a:ext cx="1094353" cy="154773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09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7102"/>
            <a:ext cx="1219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Think about as cross multiplying.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64684866"/>
                  </p:ext>
                </p:extLst>
              </p:nvPr>
            </p:nvGraphicFramePr>
            <p:xfrm>
              <a:off x="1651093" y="3249945"/>
              <a:ext cx="900822" cy="1341120"/>
            </p:xfrm>
            <a:graphic>
              <a:graphicData uri="http://schemas.openxmlformats.org/drawingml/2006/table">
                <a:tbl>
                  <a:tblPr/>
                  <a:tblGrid>
                    <a:gridCol w="9008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672903"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8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GB" sz="8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64684866"/>
                  </p:ext>
                </p:extLst>
              </p:nvPr>
            </p:nvGraphicFramePr>
            <p:xfrm>
              <a:off x="1651093" y="3249945"/>
              <a:ext cx="900822" cy="1341120"/>
            </p:xfrm>
            <a:graphic>
              <a:graphicData uri="http://schemas.openxmlformats.org/drawingml/2006/table">
                <a:tbl>
                  <a:tblPr/>
                  <a:tblGrid>
                    <a:gridCol w="9008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1341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6891" y="2454581"/>
                <a:ext cx="939636" cy="2770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91" y="2454581"/>
                <a:ext cx="939636" cy="27700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38411" y="2459967"/>
                <a:ext cx="939636" cy="27658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11" y="2459967"/>
                <a:ext cx="939636" cy="27658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83435" y="2454581"/>
                <a:ext cx="4470633" cy="28055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GB" sz="9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9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9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435" y="2454581"/>
                <a:ext cx="4470633" cy="28055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412507" y="3283411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758971" y="3318534"/>
          <a:ext cx="900822" cy="1341120"/>
        </p:xfrm>
        <a:graphic>
          <a:graphicData uri="http://schemas.openxmlformats.org/drawingml/2006/table">
            <a:tbl>
              <a:tblPr/>
              <a:tblGrid>
                <a:gridCol w="90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29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59456" y="2490039"/>
                <a:ext cx="1592846" cy="27754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GB" sz="9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9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456" y="2490039"/>
                <a:ext cx="1592846" cy="27754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1439869" y="2974150"/>
            <a:ext cx="1226634" cy="1650381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430471" y="2974150"/>
            <a:ext cx="1007940" cy="172022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39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139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22</cp:revision>
  <dcterms:created xsi:type="dcterms:W3CDTF">2015-11-08T06:46:52Z</dcterms:created>
  <dcterms:modified xsi:type="dcterms:W3CDTF">2021-11-22T18:18:02Z</dcterms:modified>
</cp:coreProperties>
</file>