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3" r:id="rId6"/>
    <p:sldId id="266" r:id="rId7"/>
    <p:sldId id="26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9122F7-8EA8-40F8-BBB7-6FCD1B585331}" v="342" dt="2021-10-12T10:20:17.3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A9122F7-8EA8-40F8-BBB7-6FCD1B585331}"/>
    <pc:docChg chg="undo custSel addSld delSld modSld sldOrd">
      <pc:chgData name="Stewart Gale" userId="3647ddd2-6040-41ae-a96d-232c23482af8" providerId="ADAL" clId="{3A9122F7-8EA8-40F8-BBB7-6FCD1B585331}" dt="2021-10-12T10:20:17.351" v="688" actId="20577"/>
      <pc:docMkLst>
        <pc:docMk/>
      </pc:docMkLst>
      <pc:sldChg chg="delSp del mod">
        <pc:chgData name="Stewart Gale" userId="3647ddd2-6040-41ae-a96d-232c23482af8" providerId="ADAL" clId="{3A9122F7-8EA8-40F8-BBB7-6FCD1B585331}" dt="2021-10-12T07:13:52.056" v="212" actId="47"/>
        <pc:sldMkLst>
          <pc:docMk/>
          <pc:sldMk cId="227330139" sldId="257"/>
        </pc:sldMkLst>
        <pc:picChg chg="del">
          <ac:chgData name="Stewart Gale" userId="3647ddd2-6040-41ae-a96d-232c23482af8" providerId="ADAL" clId="{3A9122F7-8EA8-40F8-BBB7-6FCD1B585331}" dt="2021-10-12T07:11:15.361" v="162" actId="478"/>
          <ac:picMkLst>
            <pc:docMk/>
            <pc:sldMk cId="227330139" sldId="257"/>
            <ac:picMk id="4" creationId="{00000000-0000-0000-0000-000000000000}"/>
          </ac:picMkLst>
        </pc:picChg>
        <pc:picChg chg="del">
          <ac:chgData name="Stewart Gale" userId="3647ddd2-6040-41ae-a96d-232c23482af8" providerId="ADAL" clId="{3A9122F7-8EA8-40F8-BBB7-6FCD1B585331}" dt="2021-10-12T07:11:15.859" v="163" actId="478"/>
          <ac:picMkLst>
            <pc:docMk/>
            <pc:sldMk cId="227330139" sldId="257"/>
            <ac:picMk id="5" creationId="{00000000-0000-0000-0000-000000000000}"/>
          </ac:picMkLst>
        </pc:picChg>
      </pc:sldChg>
      <pc:sldChg chg="addSp delSp modSp mod">
        <pc:chgData name="Stewart Gale" userId="3647ddd2-6040-41ae-a96d-232c23482af8" providerId="ADAL" clId="{3A9122F7-8EA8-40F8-BBB7-6FCD1B585331}" dt="2021-10-12T10:17:39.750" v="627" actId="1076"/>
        <pc:sldMkLst>
          <pc:docMk/>
          <pc:sldMk cId="491728612" sldId="258"/>
        </pc:sldMkLst>
        <pc:spChg chg="add mod">
          <ac:chgData name="Stewart Gale" userId="3647ddd2-6040-41ae-a96d-232c23482af8" providerId="ADAL" clId="{3A9122F7-8EA8-40F8-BBB7-6FCD1B585331}" dt="2021-10-12T10:12:29.102" v="506" actId="164"/>
          <ac:spMkLst>
            <pc:docMk/>
            <pc:sldMk cId="491728612" sldId="258"/>
            <ac:spMk id="12" creationId="{0AFADF3B-B88A-4011-987D-3AAC96927267}"/>
          </ac:spMkLst>
        </pc:spChg>
        <pc:spChg chg="add mod">
          <ac:chgData name="Stewart Gale" userId="3647ddd2-6040-41ae-a96d-232c23482af8" providerId="ADAL" clId="{3A9122F7-8EA8-40F8-BBB7-6FCD1B585331}" dt="2021-10-12T10:12:29.102" v="506" actId="164"/>
          <ac:spMkLst>
            <pc:docMk/>
            <pc:sldMk cId="491728612" sldId="258"/>
            <ac:spMk id="13" creationId="{084697CA-650D-498C-94DF-4035D91B366A}"/>
          </ac:spMkLst>
        </pc:spChg>
        <pc:spChg chg="add mod">
          <ac:chgData name="Stewart Gale" userId="3647ddd2-6040-41ae-a96d-232c23482af8" providerId="ADAL" clId="{3A9122F7-8EA8-40F8-BBB7-6FCD1B585331}" dt="2021-10-12T10:12:29.102" v="506" actId="164"/>
          <ac:spMkLst>
            <pc:docMk/>
            <pc:sldMk cId="491728612" sldId="258"/>
            <ac:spMk id="14" creationId="{F1E256DA-1E8C-468B-9748-E11202518980}"/>
          </ac:spMkLst>
        </pc:spChg>
        <pc:spChg chg="add mod">
          <ac:chgData name="Stewart Gale" userId="3647ddd2-6040-41ae-a96d-232c23482af8" providerId="ADAL" clId="{3A9122F7-8EA8-40F8-BBB7-6FCD1B585331}" dt="2021-10-12T10:13:47.813" v="541" actId="164"/>
          <ac:spMkLst>
            <pc:docMk/>
            <pc:sldMk cId="491728612" sldId="258"/>
            <ac:spMk id="16" creationId="{E32C5EE7-FE09-431F-9791-D07A7F06EF45}"/>
          </ac:spMkLst>
        </pc:spChg>
        <pc:spChg chg="add mod">
          <ac:chgData name="Stewart Gale" userId="3647ddd2-6040-41ae-a96d-232c23482af8" providerId="ADAL" clId="{3A9122F7-8EA8-40F8-BBB7-6FCD1B585331}" dt="2021-10-12T10:13:47.813" v="541" actId="164"/>
          <ac:spMkLst>
            <pc:docMk/>
            <pc:sldMk cId="491728612" sldId="258"/>
            <ac:spMk id="17" creationId="{A5BAC8D8-4C35-4368-BBDA-1A04678FDC3B}"/>
          </ac:spMkLst>
        </pc:spChg>
        <pc:spChg chg="add mod">
          <ac:chgData name="Stewart Gale" userId="3647ddd2-6040-41ae-a96d-232c23482af8" providerId="ADAL" clId="{3A9122F7-8EA8-40F8-BBB7-6FCD1B585331}" dt="2021-10-12T10:13:47.813" v="541" actId="164"/>
          <ac:spMkLst>
            <pc:docMk/>
            <pc:sldMk cId="491728612" sldId="258"/>
            <ac:spMk id="18" creationId="{0620B22A-9DFA-4807-907C-FD4BE4CBCC84}"/>
          </ac:spMkLst>
        </pc:spChg>
        <pc:spChg chg="add mod">
          <ac:chgData name="Stewart Gale" userId="3647ddd2-6040-41ae-a96d-232c23482af8" providerId="ADAL" clId="{3A9122F7-8EA8-40F8-BBB7-6FCD1B585331}" dt="2021-10-12T10:13:47.813" v="541" actId="164"/>
          <ac:spMkLst>
            <pc:docMk/>
            <pc:sldMk cId="491728612" sldId="258"/>
            <ac:spMk id="19" creationId="{52E40366-0A09-4DB5-AE74-D8F099E696B2}"/>
          </ac:spMkLst>
        </pc:spChg>
        <pc:spChg chg="add del mod">
          <ac:chgData name="Stewart Gale" userId="3647ddd2-6040-41ae-a96d-232c23482af8" providerId="ADAL" clId="{3A9122F7-8EA8-40F8-BBB7-6FCD1B585331}" dt="2021-10-12T07:19:02.314" v="283" actId="478"/>
          <ac:spMkLst>
            <pc:docMk/>
            <pc:sldMk cId="491728612" sldId="258"/>
            <ac:spMk id="20" creationId="{E1C7584B-39BF-4F4C-B93A-1E1242B3D101}"/>
          </ac:spMkLst>
        </pc:spChg>
        <pc:spChg chg="add mod">
          <ac:chgData name="Stewart Gale" userId="3647ddd2-6040-41ae-a96d-232c23482af8" providerId="ADAL" clId="{3A9122F7-8EA8-40F8-BBB7-6FCD1B585331}" dt="2021-10-12T07:20:56.004" v="300" actId="403"/>
          <ac:spMkLst>
            <pc:docMk/>
            <pc:sldMk cId="491728612" sldId="258"/>
            <ac:spMk id="28" creationId="{21018955-3FE2-47CE-8617-ABC7F4091345}"/>
          </ac:spMkLst>
        </pc:spChg>
        <pc:spChg chg="add mod">
          <ac:chgData name="Stewart Gale" userId="3647ddd2-6040-41ae-a96d-232c23482af8" providerId="ADAL" clId="{3A9122F7-8EA8-40F8-BBB7-6FCD1B585331}" dt="2021-10-12T07:21:03.150" v="303" actId="20577"/>
          <ac:spMkLst>
            <pc:docMk/>
            <pc:sldMk cId="491728612" sldId="258"/>
            <ac:spMk id="29" creationId="{FD90BBD6-F23F-4506-A256-F2E3C6C39576}"/>
          </ac:spMkLst>
        </pc:spChg>
        <pc:spChg chg="add mod">
          <ac:chgData name="Stewart Gale" userId="3647ddd2-6040-41ae-a96d-232c23482af8" providerId="ADAL" clId="{3A9122F7-8EA8-40F8-BBB7-6FCD1B585331}" dt="2021-10-12T07:21:08.083" v="306" actId="20577"/>
          <ac:spMkLst>
            <pc:docMk/>
            <pc:sldMk cId="491728612" sldId="258"/>
            <ac:spMk id="30" creationId="{82A3ACAD-00E6-43FD-A724-4595BFA57FA4}"/>
          </ac:spMkLst>
        </pc:spChg>
        <pc:spChg chg="add mod">
          <ac:chgData name="Stewart Gale" userId="3647ddd2-6040-41ae-a96d-232c23482af8" providerId="ADAL" clId="{3A9122F7-8EA8-40F8-BBB7-6FCD1B585331}" dt="2021-10-12T07:21:15.632" v="309" actId="20577"/>
          <ac:spMkLst>
            <pc:docMk/>
            <pc:sldMk cId="491728612" sldId="258"/>
            <ac:spMk id="31" creationId="{68DAE2BC-1232-4F65-96F3-44FA83967952}"/>
          </ac:spMkLst>
        </pc:spChg>
        <pc:spChg chg="add mod">
          <ac:chgData name="Stewart Gale" userId="3647ddd2-6040-41ae-a96d-232c23482af8" providerId="ADAL" clId="{3A9122F7-8EA8-40F8-BBB7-6FCD1B585331}" dt="2021-10-12T07:21:22.116" v="312" actId="20577"/>
          <ac:spMkLst>
            <pc:docMk/>
            <pc:sldMk cId="491728612" sldId="258"/>
            <ac:spMk id="32" creationId="{5AFF180E-1289-4A9F-B842-33D11B37A55E}"/>
          </ac:spMkLst>
        </pc:spChg>
        <pc:grpChg chg="add mod">
          <ac:chgData name="Stewart Gale" userId="3647ddd2-6040-41ae-a96d-232c23482af8" providerId="ADAL" clId="{3A9122F7-8EA8-40F8-BBB7-6FCD1B585331}" dt="2021-10-12T10:17:36.635" v="626" actId="1076"/>
          <ac:grpSpMkLst>
            <pc:docMk/>
            <pc:sldMk cId="491728612" sldId="258"/>
            <ac:grpSpMk id="2" creationId="{9F3D2B36-D713-402C-8800-096A74FBFED5}"/>
          </ac:grpSpMkLst>
        </pc:grpChg>
        <pc:grpChg chg="add mod">
          <ac:chgData name="Stewart Gale" userId="3647ddd2-6040-41ae-a96d-232c23482af8" providerId="ADAL" clId="{3A9122F7-8EA8-40F8-BBB7-6FCD1B585331}" dt="2021-10-12T10:13:47.813" v="541" actId="164"/>
          <ac:grpSpMkLst>
            <pc:docMk/>
            <pc:sldMk cId="491728612" sldId="258"/>
            <ac:grpSpMk id="3" creationId="{B586B4C8-E124-46EE-BC03-33475553CEA4}"/>
          </ac:grpSpMkLst>
        </pc:grpChg>
        <pc:picChg chg="add del mod">
          <ac:chgData name="Stewart Gale" userId="3647ddd2-6040-41ae-a96d-232c23482af8" providerId="ADAL" clId="{3A9122F7-8EA8-40F8-BBB7-6FCD1B585331}" dt="2021-10-12T07:11:56.594" v="170" actId="478"/>
          <ac:picMkLst>
            <pc:docMk/>
            <pc:sldMk cId="491728612" sldId="258"/>
            <ac:picMk id="2" creationId="{31104AF7-4330-4D1B-B6E0-F19C1FBF7AE4}"/>
          </ac:picMkLst>
        </pc:picChg>
        <pc:picChg chg="add del mod">
          <ac:chgData name="Stewart Gale" userId="3647ddd2-6040-41ae-a96d-232c23482af8" providerId="ADAL" clId="{3A9122F7-8EA8-40F8-BBB7-6FCD1B585331}" dt="2021-10-12T07:19:02.314" v="283" actId="478"/>
          <ac:picMkLst>
            <pc:docMk/>
            <pc:sldMk cId="491728612" sldId="258"/>
            <ac:picMk id="3" creationId="{820E16F5-E95B-412E-B674-E76D0CE5A672}"/>
          </ac:picMkLst>
        </pc:picChg>
        <pc:picChg chg="del mod modCrop">
          <ac:chgData name="Stewart Gale" userId="3647ddd2-6040-41ae-a96d-232c23482af8" providerId="ADAL" clId="{3A9122F7-8EA8-40F8-BBB7-6FCD1B585331}" dt="2021-10-12T07:11:17.631" v="164" actId="478"/>
          <ac:picMkLst>
            <pc:docMk/>
            <pc:sldMk cId="491728612" sldId="258"/>
            <ac:picMk id="4" creationId="{00000000-0000-0000-0000-000000000000}"/>
          </ac:picMkLst>
        </pc:picChg>
        <pc:picChg chg="del mod modCrop">
          <ac:chgData name="Stewart Gale" userId="3647ddd2-6040-41ae-a96d-232c23482af8" providerId="ADAL" clId="{3A9122F7-8EA8-40F8-BBB7-6FCD1B585331}" dt="2021-10-12T07:11:18.480" v="165" actId="478"/>
          <ac:picMkLst>
            <pc:docMk/>
            <pc:sldMk cId="491728612" sldId="258"/>
            <ac:picMk id="5" creationId="{00000000-0000-0000-0000-000000000000}"/>
          </ac:picMkLst>
        </pc:picChg>
        <pc:picChg chg="add mod modCrop">
          <ac:chgData name="Stewart Gale" userId="3647ddd2-6040-41ae-a96d-232c23482af8" providerId="ADAL" clId="{3A9122F7-8EA8-40F8-BBB7-6FCD1B585331}" dt="2021-10-12T07:19:27.953" v="290" actId="1076"/>
          <ac:picMkLst>
            <pc:docMk/>
            <pc:sldMk cId="491728612" sldId="258"/>
            <ac:picMk id="6" creationId="{5BFA18FB-A790-41AA-AF44-D7816076E879}"/>
          </ac:picMkLst>
        </pc:picChg>
        <pc:picChg chg="add mod modCrop">
          <ac:chgData name="Stewart Gale" userId="3647ddd2-6040-41ae-a96d-232c23482af8" providerId="ADAL" clId="{3A9122F7-8EA8-40F8-BBB7-6FCD1B585331}" dt="2021-10-12T10:17:39.750" v="627" actId="1076"/>
          <ac:picMkLst>
            <pc:docMk/>
            <pc:sldMk cId="491728612" sldId="258"/>
            <ac:picMk id="7" creationId="{16094CEF-A798-443A-977D-2F48E72A29AF}"/>
          </ac:picMkLst>
        </pc:picChg>
        <pc:picChg chg="add mod">
          <ac:chgData name="Stewart Gale" userId="3647ddd2-6040-41ae-a96d-232c23482af8" providerId="ADAL" clId="{3A9122F7-8EA8-40F8-BBB7-6FCD1B585331}" dt="2021-10-12T10:12:29.102" v="506" actId="164"/>
          <ac:picMkLst>
            <pc:docMk/>
            <pc:sldMk cId="491728612" sldId="258"/>
            <ac:picMk id="8" creationId="{12D337AD-7B5F-4A8E-96BB-135D3663E6CA}"/>
          </ac:picMkLst>
        </pc:picChg>
        <pc:picChg chg="add mod">
          <ac:chgData name="Stewart Gale" userId="3647ddd2-6040-41ae-a96d-232c23482af8" providerId="ADAL" clId="{3A9122F7-8EA8-40F8-BBB7-6FCD1B585331}" dt="2021-10-12T10:13:47.813" v="541" actId="164"/>
          <ac:picMkLst>
            <pc:docMk/>
            <pc:sldMk cId="491728612" sldId="258"/>
            <ac:picMk id="9" creationId="{84DE80CF-0684-4D45-8893-6B0C8D32AA6F}"/>
          </ac:picMkLst>
        </pc:picChg>
        <pc:picChg chg="add mod modCrop">
          <ac:chgData name="Stewart Gale" userId="3647ddd2-6040-41ae-a96d-232c23482af8" providerId="ADAL" clId="{3A9122F7-8EA8-40F8-BBB7-6FCD1B585331}" dt="2021-10-12T07:19:18.080" v="289" actId="1076"/>
          <ac:picMkLst>
            <pc:docMk/>
            <pc:sldMk cId="491728612" sldId="258"/>
            <ac:picMk id="26" creationId="{7E5C2847-5AC6-455C-8C88-7EF0C8F0A9D4}"/>
          </ac:picMkLst>
        </pc:picChg>
        <pc:picChg chg="add del">
          <ac:chgData name="Stewart Gale" userId="3647ddd2-6040-41ae-a96d-232c23482af8" providerId="ADAL" clId="{3A9122F7-8EA8-40F8-BBB7-6FCD1B585331}" dt="2021-10-12T07:19:38.097" v="292" actId="21"/>
          <ac:picMkLst>
            <pc:docMk/>
            <pc:sldMk cId="491728612" sldId="258"/>
            <ac:picMk id="27" creationId="{C20E30AE-5281-48A4-84BD-6C12B59BA50E}"/>
          </ac:picMkLst>
        </pc:picChg>
        <pc:cxnChg chg="add mod">
          <ac:chgData name="Stewart Gale" userId="3647ddd2-6040-41ae-a96d-232c23482af8" providerId="ADAL" clId="{3A9122F7-8EA8-40F8-BBB7-6FCD1B585331}" dt="2021-10-12T10:12:29.102" v="506" actId="164"/>
          <ac:cxnSpMkLst>
            <pc:docMk/>
            <pc:sldMk cId="491728612" sldId="258"/>
            <ac:cxnSpMk id="11" creationId="{F59537EF-F3C1-4C95-B417-AA6EA3F30557}"/>
          </ac:cxnSpMkLst>
        </pc:cxnChg>
        <pc:cxnChg chg="add mod">
          <ac:chgData name="Stewart Gale" userId="3647ddd2-6040-41ae-a96d-232c23482af8" providerId="ADAL" clId="{3A9122F7-8EA8-40F8-BBB7-6FCD1B585331}" dt="2021-10-12T10:13:47.813" v="541" actId="164"/>
          <ac:cxnSpMkLst>
            <pc:docMk/>
            <pc:sldMk cId="491728612" sldId="258"/>
            <ac:cxnSpMk id="15" creationId="{F165F3A1-2E04-493B-9635-DECE9CC9BE48}"/>
          </ac:cxnSpMkLst>
        </pc:cxnChg>
        <pc:cxnChg chg="add del mod">
          <ac:chgData name="Stewart Gale" userId="3647ddd2-6040-41ae-a96d-232c23482af8" providerId="ADAL" clId="{3A9122F7-8EA8-40F8-BBB7-6FCD1B585331}" dt="2021-10-12T07:19:02.314" v="283" actId="478"/>
          <ac:cxnSpMkLst>
            <pc:docMk/>
            <pc:sldMk cId="491728612" sldId="258"/>
            <ac:cxnSpMk id="22" creationId="{D29D5077-3344-4EDD-882C-770D44F6E782}"/>
          </ac:cxnSpMkLst>
        </pc:cxnChg>
        <pc:cxnChg chg="add del mod">
          <ac:chgData name="Stewart Gale" userId="3647ddd2-6040-41ae-a96d-232c23482af8" providerId="ADAL" clId="{3A9122F7-8EA8-40F8-BBB7-6FCD1B585331}" dt="2021-10-12T07:19:02.314" v="283" actId="478"/>
          <ac:cxnSpMkLst>
            <pc:docMk/>
            <pc:sldMk cId="491728612" sldId="258"/>
            <ac:cxnSpMk id="23" creationId="{3057C4A5-7F7C-47FD-9470-A6CDB389B4F8}"/>
          </ac:cxnSpMkLst>
        </pc:cxnChg>
      </pc:sldChg>
      <pc:sldChg chg="modSp mod">
        <pc:chgData name="Stewart Gale" userId="3647ddd2-6040-41ae-a96d-232c23482af8" providerId="ADAL" clId="{3A9122F7-8EA8-40F8-BBB7-6FCD1B585331}" dt="2021-10-12T04:14:43.607" v="10" actId="1076"/>
        <pc:sldMkLst>
          <pc:docMk/>
          <pc:sldMk cId="3995334575" sldId="259"/>
        </pc:sldMkLst>
        <pc:spChg chg="mod">
          <ac:chgData name="Stewart Gale" userId="3647ddd2-6040-41ae-a96d-232c23482af8" providerId="ADAL" clId="{3A9122F7-8EA8-40F8-BBB7-6FCD1B585331}" dt="2021-10-12T04:14:43.607" v="10" actId="1076"/>
          <ac:spMkLst>
            <pc:docMk/>
            <pc:sldMk cId="3995334575" sldId="259"/>
            <ac:spMk id="4" creationId="{00000000-0000-0000-0000-000000000000}"/>
          </ac:spMkLst>
        </pc:spChg>
      </pc:sldChg>
      <pc:sldChg chg="addSp delSp modSp mod delAnim modAnim">
        <pc:chgData name="Stewart Gale" userId="3647ddd2-6040-41ae-a96d-232c23482af8" providerId="ADAL" clId="{3A9122F7-8EA8-40F8-BBB7-6FCD1B585331}" dt="2021-10-12T10:16:58.292" v="618" actId="113"/>
        <pc:sldMkLst>
          <pc:docMk/>
          <pc:sldMk cId="2261570182" sldId="260"/>
        </pc:sldMkLst>
        <pc:spChg chg="add mod">
          <ac:chgData name="Stewart Gale" userId="3647ddd2-6040-41ae-a96d-232c23482af8" providerId="ADAL" clId="{3A9122F7-8EA8-40F8-BBB7-6FCD1B585331}" dt="2021-10-12T10:16:55.846" v="617" actId="113"/>
          <ac:spMkLst>
            <pc:docMk/>
            <pc:sldMk cId="2261570182" sldId="260"/>
            <ac:spMk id="5" creationId="{93961CF6-B652-40DF-8881-D9D0117BE6EF}"/>
          </ac:spMkLst>
        </pc:spChg>
        <pc:spChg chg="del">
          <ac:chgData name="Stewart Gale" userId="3647ddd2-6040-41ae-a96d-232c23482af8" providerId="ADAL" clId="{3A9122F7-8EA8-40F8-BBB7-6FCD1B585331}" dt="2021-10-12T04:15:15.814" v="18" actId="478"/>
          <ac:spMkLst>
            <pc:docMk/>
            <pc:sldMk cId="2261570182" sldId="260"/>
            <ac:spMk id="6" creationId="{00000000-0000-0000-0000-000000000000}"/>
          </ac:spMkLst>
        </pc:spChg>
        <pc:spChg chg="del">
          <ac:chgData name="Stewart Gale" userId="3647ddd2-6040-41ae-a96d-232c23482af8" providerId="ADAL" clId="{3A9122F7-8EA8-40F8-BBB7-6FCD1B585331}" dt="2021-10-12T04:15:15.814" v="18" actId="478"/>
          <ac:spMkLst>
            <pc:docMk/>
            <pc:sldMk cId="2261570182" sldId="260"/>
            <ac:spMk id="7" creationId="{00000000-0000-0000-0000-000000000000}"/>
          </ac:spMkLst>
        </pc:spChg>
        <pc:spChg chg="add mod">
          <ac:chgData name="Stewart Gale" userId="3647ddd2-6040-41ae-a96d-232c23482af8" providerId="ADAL" clId="{3A9122F7-8EA8-40F8-BBB7-6FCD1B585331}" dt="2021-10-12T10:16:58.292" v="618" actId="113"/>
          <ac:spMkLst>
            <pc:docMk/>
            <pc:sldMk cId="2261570182" sldId="260"/>
            <ac:spMk id="7" creationId="{308B4A8C-E35F-46FC-8888-7C08123B8EF4}"/>
          </ac:spMkLst>
        </pc:spChg>
        <pc:spChg chg="del">
          <ac:chgData name="Stewart Gale" userId="3647ddd2-6040-41ae-a96d-232c23482af8" providerId="ADAL" clId="{3A9122F7-8EA8-40F8-BBB7-6FCD1B585331}" dt="2021-10-12T04:15:24.481" v="20" actId="478"/>
          <ac:spMkLst>
            <pc:docMk/>
            <pc:sldMk cId="2261570182" sldId="260"/>
            <ac:spMk id="8" creationId="{00000000-0000-0000-0000-000000000000}"/>
          </ac:spMkLst>
        </pc:spChg>
        <pc:spChg chg="add mod">
          <ac:chgData name="Stewart Gale" userId="3647ddd2-6040-41ae-a96d-232c23482af8" providerId="ADAL" clId="{3A9122F7-8EA8-40F8-BBB7-6FCD1B585331}" dt="2021-10-12T10:10:39.749" v="467"/>
          <ac:spMkLst>
            <pc:docMk/>
            <pc:sldMk cId="2261570182" sldId="260"/>
            <ac:spMk id="8" creationId="{29BFE273-B920-4088-8C62-E6D8283DC740}"/>
          </ac:spMkLst>
        </pc:spChg>
        <pc:spChg chg="del mod">
          <ac:chgData name="Stewart Gale" userId="3647ddd2-6040-41ae-a96d-232c23482af8" providerId="ADAL" clId="{3A9122F7-8EA8-40F8-BBB7-6FCD1B585331}" dt="2021-10-12T10:08:50.010" v="407" actId="478"/>
          <ac:spMkLst>
            <pc:docMk/>
            <pc:sldMk cId="2261570182" sldId="260"/>
            <ac:spMk id="9" creationId="{00000000-0000-0000-0000-000000000000}"/>
          </ac:spMkLst>
        </pc:spChg>
        <pc:picChg chg="del mod modCrop">
          <ac:chgData name="Stewart Gale" userId="3647ddd2-6040-41ae-a96d-232c23482af8" providerId="ADAL" clId="{3A9122F7-8EA8-40F8-BBB7-6FCD1B585331}" dt="2021-10-12T10:07:02.703" v="363" actId="478"/>
          <ac:picMkLst>
            <pc:docMk/>
            <pc:sldMk cId="2261570182" sldId="260"/>
            <ac:picMk id="4" creationId="{00000000-0000-0000-0000-000000000000}"/>
          </ac:picMkLst>
        </pc:picChg>
        <pc:picChg chg="del">
          <ac:chgData name="Stewart Gale" userId="3647ddd2-6040-41ae-a96d-232c23482af8" providerId="ADAL" clId="{3A9122F7-8EA8-40F8-BBB7-6FCD1B585331}" dt="2021-10-12T04:15:14.280" v="17" actId="478"/>
          <ac:picMkLst>
            <pc:docMk/>
            <pc:sldMk cId="2261570182" sldId="260"/>
            <ac:picMk id="5" creationId="{00000000-0000-0000-0000-000000000000}"/>
          </ac:picMkLst>
        </pc:picChg>
        <pc:picChg chg="add mod">
          <ac:chgData name="Stewart Gale" userId="3647ddd2-6040-41ae-a96d-232c23482af8" providerId="ADAL" clId="{3A9122F7-8EA8-40F8-BBB7-6FCD1B585331}" dt="2021-10-12T10:09:54.763" v="452" actId="1076"/>
          <ac:picMkLst>
            <pc:docMk/>
            <pc:sldMk cId="2261570182" sldId="260"/>
            <ac:picMk id="6" creationId="{D0DAE148-0BC7-47DE-8174-37FBD5914778}"/>
          </ac:picMkLst>
        </pc:picChg>
      </pc:sldChg>
      <pc:sldChg chg="addSp delSp modSp mod ord delAnim modAnim">
        <pc:chgData name="Stewart Gale" userId="3647ddd2-6040-41ae-a96d-232c23482af8" providerId="ADAL" clId="{3A9122F7-8EA8-40F8-BBB7-6FCD1B585331}" dt="2021-10-12T10:17:25.983" v="623" actId="20577"/>
        <pc:sldMkLst>
          <pc:docMk/>
          <pc:sldMk cId="2977668008" sldId="261"/>
        </pc:sldMkLst>
        <pc:spChg chg="add del mod">
          <ac:chgData name="Stewart Gale" userId="3647ddd2-6040-41ae-a96d-232c23482af8" providerId="ADAL" clId="{3A9122F7-8EA8-40F8-BBB7-6FCD1B585331}" dt="2021-10-12T10:11:37.126" v="491" actId="478"/>
          <ac:spMkLst>
            <pc:docMk/>
            <pc:sldMk cId="2977668008" sldId="261"/>
            <ac:spMk id="5" creationId="{2D95B1C8-9BCD-4BF9-809F-EE9EEABD3E7F}"/>
          </ac:spMkLst>
        </pc:spChg>
        <pc:spChg chg="del mod">
          <ac:chgData name="Stewart Gale" userId="3647ddd2-6040-41ae-a96d-232c23482af8" providerId="ADAL" clId="{3A9122F7-8EA8-40F8-BBB7-6FCD1B585331}" dt="2021-10-12T04:18:06.649" v="86" actId="478"/>
          <ac:spMkLst>
            <pc:docMk/>
            <pc:sldMk cId="2977668008" sldId="261"/>
            <ac:spMk id="6" creationId="{00000000-0000-0000-0000-000000000000}"/>
          </ac:spMkLst>
        </pc:spChg>
        <pc:spChg chg="del mod">
          <ac:chgData name="Stewart Gale" userId="3647ddd2-6040-41ae-a96d-232c23482af8" providerId="ADAL" clId="{3A9122F7-8EA8-40F8-BBB7-6FCD1B585331}" dt="2021-10-12T04:18:06.649" v="86" actId="478"/>
          <ac:spMkLst>
            <pc:docMk/>
            <pc:sldMk cId="2977668008" sldId="261"/>
            <ac:spMk id="7" creationId="{00000000-0000-0000-0000-000000000000}"/>
          </ac:spMkLst>
        </pc:spChg>
        <pc:spChg chg="add mod">
          <ac:chgData name="Stewart Gale" userId="3647ddd2-6040-41ae-a96d-232c23482af8" providerId="ADAL" clId="{3A9122F7-8EA8-40F8-BBB7-6FCD1B585331}" dt="2021-10-12T10:17:25.983" v="623" actId="20577"/>
          <ac:spMkLst>
            <pc:docMk/>
            <pc:sldMk cId="2977668008" sldId="261"/>
            <ac:spMk id="7" creationId="{63AA2662-7A2B-46EB-A3C3-9869E12426A9}"/>
          </ac:spMkLst>
        </pc:spChg>
        <pc:spChg chg="del">
          <ac:chgData name="Stewart Gale" userId="3647ddd2-6040-41ae-a96d-232c23482af8" providerId="ADAL" clId="{3A9122F7-8EA8-40F8-BBB7-6FCD1B585331}" dt="2021-10-12T04:18:06.649" v="86" actId="478"/>
          <ac:spMkLst>
            <pc:docMk/>
            <pc:sldMk cId="2977668008" sldId="261"/>
            <ac:spMk id="8" creationId="{00000000-0000-0000-0000-000000000000}"/>
          </ac:spMkLst>
        </pc:spChg>
        <pc:spChg chg="add mod">
          <ac:chgData name="Stewart Gale" userId="3647ddd2-6040-41ae-a96d-232c23482af8" providerId="ADAL" clId="{3A9122F7-8EA8-40F8-BBB7-6FCD1B585331}" dt="2021-10-12T10:16:42.809" v="613" actId="113"/>
          <ac:spMkLst>
            <pc:docMk/>
            <pc:sldMk cId="2977668008" sldId="261"/>
            <ac:spMk id="8" creationId="{C521B829-CFEC-4B0C-8218-D5429675E3B5}"/>
          </ac:spMkLst>
        </pc:spChg>
        <pc:spChg chg="del mod">
          <ac:chgData name="Stewart Gale" userId="3647ddd2-6040-41ae-a96d-232c23482af8" providerId="ADAL" clId="{3A9122F7-8EA8-40F8-BBB7-6FCD1B585331}" dt="2021-10-12T10:11:37.126" v="491" actId="478"/>
          <ac:spMkLst>
            <pc:docMk/>
            <pc:sldMk cId="2977668008" sldId="261"/>
            <ac:spMk id="9" creationId="{00000000-0000-0000-0000-000000000000}"/>
          </ac:spMkLst>
        </pc:spChg>
        <pc:spChg chg="add mod">
          <ac:chgData name="Stewart Gale" userId="3647ddd2-6040-41ae-a96d-232c23482af8" providerId="ADAL" clId="{3A9122F7-8EA8-40F8-BBB7-6FCD1B585331}" dt="2021-10-12T10:16:45.098" v="614" actId="113"/>
          <ac:spMkLst>
            <pc:docMk/>
            <pc:sldMk cId="2977668008" sldId="261"/>
            <ac:spMk id="10" creationId="{0B29A16F-8CD3-4494-8BE6-7D9FBDAACD5A}"/>
          </ac:spMkLst>
        </pc:spChg>
        <pc:picChg chg="add del mod modCrop">
          <ac:chgData name="Stewart Gale" userId="3647ddd2-6040-41ae-a96d-232c23482af8" providerId="ADAL" clId="{3A9122F7-8EA8-40F8-BBB7-6FCD1B585331}" dt="2021-10-12T10:15:12.259" v="576" actId="478"/>
          <ac:picMkLst>
            <pc:docMk/>
            <pc:sldMk cId="2977668008" sldId="261"/>
            <ac:picMk id="2" creationId="{37B46D65-65E7-4544-961E-47CCBFB4FF14}"/>
          </ac:picMkLst>
        </pc:picChg>
        <pc:picChg chg="del mod modCrop">
          <ac:chgData name="Stewart Gale" userId="3647ddd2-6040-41ae-a96d-232c23482af8" providerId="ADAL" clId="{3A9122F7-8EA8-40F8-BBB7-6FCD1B585331}" dt="2021-10-12T10:11:35.452" v="490" actId="478"/>
          <ac:picMkLst>
            <pc:docMk/>
            <pc:sldMk cId="2977668008" sldId="261"/>
            <ac:picMk id="4" creationId="{00000000-0000-0000-0000-000000000000}"/>
          </ac:picMkLst>
        </pc:picChg>
        <pc:picChg chg="del">
          <ac:chgData name="Stewart Gale" userId="3647ddd2-6040-41ae-a96d-232c23482af8" providerId="ADAL" clId="{3A9122F7-8EA8-40F8-BBB7-6FCD1B585331}" dt="2021-10-12T04:18:04.477" v="84" actId="478"/>
          <ac:picMkLst>
            <pc:docMk/>
            <pc:sldMk cId="2977668008" sldId="261"/>
            <ac:picMk id="5" creationId="{00000000-0000-0000-0000-000000000000}"/>
          </ac:picMkLst>
        </pc:picChg>
        <pc:picChg chg="add del mod">
          <ac:chgData name="Stewart Gale" userId="3647ddd2-6040-41ae-a96d-232c23482af8" providerId="ADAL" clId="{3A9122F7-8EA8-40F8-BBB7-6FCD1B585331}" dt="2021-10-12T10:12:35.121" v="507" actId="478"/>
          <ac:picMkLst>
            <pc:docMk/>
            <pc:sldMk cId="2977668008" sldId="261"/>
            <ac:picMk id="6" creationId="{2AEC9659-2B0D-4895-9665-26220110B15A}"/>
          </ac:picMkLst>
        </pc:picChg>
        <pc:picChg chg="add del mod">
          <ac:chgData name="Stewart Gale" userId="3647ddd2-6040-41ae-a96d-232c23482af8" providerId="ADAL" clId="{3A9122F7-8EA8-40F8-BBB7-6FCD1B585331}" dt="2021-10-12T10:15:11.792" v="575"/>
          <ac:picMkLst>
            <pc:docMk/>
            <pc:sldMk cId="2977668008" sldId="261"/>
            <ac:picMk id="11" creationId="{A7642A4F-ED37-400F-92DE-01BB01C9A337}"/>
          </ac:picMkLst>
        </pc:picChg>
      </pc:sldChg>
      <pc:sldChg chg="modSp del mod">
        <pc:chgData name="Stewart Gale" userId="3647ddd2-6040-41ae-a96d-232c23482af8" providerId="ADAL" clId="{3A9122F7-8EA8-40F8-BBB7-6FCD1B585331}" dt="2021-10-12T04:20:15.235" v="147" actId="47"/>
        <pc:sldMkLst>
          <pc:docMk/>
          <pc:sldMk cId="2805272069" sldId="262"/>
        </pc:sldMkLst>
        <pc:spChg chg="mod">
          <ac:chgData name="Stewart Gale" userId="3647ddd2-6040-41ae-a96d-232c23482af8" providerId="ADAL" clId="{3A9122F7-8EA8-40F8-BBB7-6FCD1B585331}" dt="2021-10-12T04:14:58.407" v="14" actId="113"/>
          <ac:spMkLst>
            <pc:docMk/>
            <pc:sldMk cId="2805272069" sldId="262"/>
            <ac:spMk id="4" creationId="{00000000-0000-0000-0000-000000000000}"/>
          </ac:spMkLst>
        </pc:spChg>
        <pc:spChg chg="mod">
          <ac:chgData name="Stewart Gale" userId="3647ddd2-6040-41ae-a96d-232c23482af8" providerId="ADAL" clId="{3A9122F7-8EA8-40F8-BBB7-6FCD1B585331}" dt="2021-10-12T04:14:55.817" v="13" actId="113"/>
          <ac:spMkLst>
            <pc:docMk/>
            <pc:sldMk cId="2805272069" sldId="262"/>
            <ac:spMk id="5" creationId="{00000000-0000-0000-0000-000000000000}"/>
          </ac:spMkLst>
        </pc:spChg>
        <pc:spChg chg="mod">
          <ac:chgData name="Stewart Gale" userId="3647ddd2-6040-41ae-a96d-232c23482af8" providerId="ADAL" clId="{3A9122F7-8EA8-40F8-BBB7-6FCD1B585331}" dt="2021-10-12T04:14:53.458" v="12" actId="113"/>
          <ac:spMkLst>
            <pc:docMk/>
            <pc:sldMk cId="2805272069" sldId="262"/>
            <ac:spMk id="6" creationId="{00000000-0000-0000-0000-000000000000}"/>
          </ac:spMkLst>
        </pc:spChg>
        <pc:spChg chg="mod">
          <ac:chgData name="Stewart Gale" userId="3647ddd2-6040-41ae-a96d-232c23482af8" providerId="ADAL" clId="{3A9122F7-8EA8-40F8-BBB7-6FCD1B585331}" dt="2021-10-12T04:14:51.698" v="11" actId="113"/>
          <ac:spMkLst>
            <pc:docMk/>
            <pc:sldMk cId="2805272069" sldId="262"/>
            <ac:spMk id="7" creationId="{00000000-0000-0000-0000-000000000000}"/>
          </ac:spMkLst>
        </pc:spChg>
        <pc:spChg chg="mod">
          <ac:chgData name="Stewart Gale" userId="3647ddd2-6040-41ae-a96d-232c23482af8" providerId="ADAL" clId="{3A9122F7-8EA8-40F8-BBB7-6FCD1B585331}" dt="2021-10-12T04:15:00.943" v="15" actId="113"/>
          <ac:spMkLst>
            <pc:docMk/>
            <pc:sldMk cId="2805272069" sldId="262"/>
            <ac:spMk id="11" creationId="{00000000-0000-0000-0000-000000000000}"/>
          </ac:spMkLst>
        </pc:spChg>
      </pc:sldChg>
      <pc:sldChg chg="addSp delSp modSp add mod delAnim modAnim">
        <pc:chgData name="Stewart Gale" userId="3647ddd2-6040-41ae-a96d-232c23482af8" providerId="ADAL" clId="{3A9122F7-8EA8-40F8-BBB7-6FCD1B585331}" dt="2021-10-12T10:17:28.610" v="624" actId="20577"/>
        <pc:sldMkLst>
          <pc:docMk/>
          <pc:sldMk cId="1222864299" sldId="263"/>
        </pc:sldMkLst>
        <pc:spChg chg="add del mod">
          <ac:chgData name="Stewart Gale" userId="3647ddd2-6040-41ae-a96d-232c23482af8" providerId="ADAL" clId="{3A9122F7-8EA8-40F8-BBB7-6FCD1B585331}" dt="2021-10-12T10:10:23.950" v="461" actId="478"/>
          <ac:spMkLst>
            <pc:docMk/>
            <pc:sldMk cId="1222864299" sldId="263"/>
            <ac:spMk id="5" creationId="{3684D9E5-2CE7-499B-953A-261F1D67E39A}"/>
          </ac:spMkLst>
        </pc:spChg>
        <pc:spChg chg="del">
          <ac:chgData name="Stewart Gale" userId="3647ddd2-6040-41ae-a96d-232c23482af8" providerId="ADAL" clId="{3A9122F7-8EA8-40F8-BBB7-6FCD1B585331}" dt="2021-10-12T04:16:01.257" v="34" actId="478"/>
          <ac:spMkLst>
            <pc:docMk/>
            <pc:sldMk cId="1222864299" sldId="263"/>
            <ac:spMk id="6" creationId="{00000000-0000-0000-0000-000000000000}"/>
          </ac:spMkLst>
        </pc:spChg>
        <pc:spChg chg="add mod">
          <ac:chgData name="Stewart Gale" userId="3647ddd2-6040-41ae-a96d-232c23482af8" providerId="ADAL" clId="{3A9122F7-8EA8-40F8-BBB7-6FCD1B585331}" dt="2021-10-12T10:16:49.830" v="615" actId="113"/>
          <ac:spMkLst>
            <pc:docMk/>
            <pc:sldMk cId="1222864299" sldId="263"/>
            <ac:spMk id="6" creationId="{A9B5C899-930D-497C-B014-40B338FE4C17}"/>
          </ac:spMkLst>
        </pc:spChg>
        <pc:spChg chg="del">
          <ac:chgData name="Stewart Gale" userId="3647ddd2-6040-41ae-a96d-232c23482af8" providerId="ADAL" clId="{3A9122F7-8EA8-40F8-BBB7-6FCD1B585331}" dt="2021-10-12T04:16:01.257" v="34" actId="478"/>
          <ac:spMkLst>
            <pc:docMk/>
            <pc:sldMk cId="1222864299" sldId="263"/>
            <ac:spMk id="7" creationId="{00000000-0000-0000-0000-000000000000}"/>
          </ac:spMkLst>
        </pc:spChg>
        <pc:spChg chg="add mod">
          <ac:chgData name="Stewart Gale" userId="3647ddd2-6040-41ae-a96d-232c23482af8" providerId="ADAL" clId="{3A9122F7-8EA8-40F8-BBB7-6FCD1B585331}" dt="2021-10-12T10:16:52.221" v="616" actId="113"/>
          <ac:spMkLst>
            <pc:docMk/>
            <pc:sldMk cId="1222864299" sldId="263"/>
            <ac:spMk id="7" creationId="{A1BF4690-B532-4EF0-94DB-967BB0EEB056}"/>
          </ac:spMkLst>
        </pc:spChg>
        <pc:spChg chg="del mod">
          <ac:chgData name="Stewart Gale" userId="3647ddd2-6040-41ae-a96d-232c23482af8" providerId="ADAL" clId="{3A9122F7-8EA8-40F8-BBB7-6FCD1B585331}" dt="2021-10-12T10:10:23.950" v="461" actId="478"/>
          <ac:spMkLst>
            <pc:docMk/>
            <pc:sldMk cId="1222864299" sldId="263"/>
            <ac:spMk id="8" creationId="{00000000-0000-0000-0000-000000000000}"/>
          </ac:spMkLst>
        </pc:spChg>
        <pc:spChg chg="del">
          <ac:chgData name="Stewart Gale" userId="3647ddd2-6040-41ae-a96d-232c23482af8" providerId="ADAL" clId="{3A9122F7-8EA8-40F8-BBB7-6FCD1B585331}" dt="2021-10-12T04:16:06.455" v="36" actId="478"/>
          <ac:spMkLst>
            <pc:docMk/>
            <pc:sldMk cId="1222864299" sldId="263"/>
            <ac:spMk id="9" creationId="{00000000-0000-0000-0000-000000000000}"/>
          </ac:spMkLst>
        </pc:spChg>
        <pc:spChg chg="add mod">
          <ac:chgData name="Stewart Gale" userId="3647ddd2-6040-41ae-a96d-232c23482af8" providerId="ADAL" clId="{3A9122F7-8EA8-40F8-BBB7-6FCD1B585331}" dt="2021-10-12T10:17:28.610" v="624" actId="20577"/>
          <ac:spMkLst>
            <pc:docMk/>
            <pc:sldMk cId="1222864299" sldId="263"/>
            <ac:spMk id="10" creationId="{EC5E4802-2EE5-45D1-A26A-767ED9A9B731}"/>
          </ac:spMkLst>
        </pc:spChg>
        <pc:picChg chg="del mod modCrop">
          <ac:chgData name="Stewart Gale" userId="3647ddd2-6040-41ae-a96d-232c23482af8" providerId="ADAL" clId="{3A9122F7-8EA8-40F8-BBB7-6FCD1B585331}" dt="2021-10-12T10:10:20.574" v="460" actId="478"/>
          <ac:picMkLst>
            <pc:docMk/>
            <pc:sldMk cId="1222864299" sldId="263"/>
            <ac:picMk id="4" creationId="{00000000-0000-0000-0000-000000000000}"/>
          </ac:picMkLst>
        </pc:picChg>
        <pc:picChg chg="del">
          <ac:chgData name="Stewart Gale" userId="3647ddd2-6040-41ae-a96d-232c23482af8" providerId="ADAL" clId="{3A9122F7-8EA8-40F8-BBB7-6FCD1B585331}" dt="2021-10-12T04:16:02.429" v="35" actId="478"/>
          <ac:picMkLst>
            <pc:docMk/>
            <pc:sldMk cId="1222864299" sldId="263"/>
            <ac:picMk id="5" creationId="{00000000-0000-0000-0000-000000000000}"/>
          </ac:picMkLst>
        </pc:picChg>
        <pc:picChg chg="add mod">
          <ac:chgData name="Stewart Gale" userId="3647ddd2-6040-41ae-a96d-232c23482af8" providerId="ADAL" clId="{3A9122F7-8EA8-40F8-BBB7-6FCD1B585331}" dt="2021-10-12T10:10:45.404" v="470" actId="1076"/>
          <ac:picMkLst>
            <pc:docMk/>
            <pc:sldMk cId="1222864299" sldId="263"/>
            <ac:picMk id="9" creationId="{F1682A27-A837-400C-A28D-FC509BB45B7F}"/>
          </ac:picMkLst>
        </pc:picChg>
      </pc:sldChg>
      <pc:sldChg chg="delSp modSp add del mod delAnim">
        <pc:chgData name="Stewart Gale" userId="3647ddd2-6040-41ae-a96d-232c23482af8" providerId="ADAL" clId="{3A9122F7-8EA8-40F8-BBB7-6FCD1B585331}" dt="2021-10-12T07:26:41.581" v="361" actId="47"/>
        <pc:sldMkLst>
          <pc:docMk/>
          <pc:sldMk cId="3729294058" sldId="264"/>
        </pc:sldMkLst>
        <pc:spChg chg="del">
          <ac:chgData name="Stewart Gale" userId="3647ddd2-6040-41ae-a96d-232c23482af8" providerId="ADAL" clId="{3A9122F7-8EA8-40F8-BBB7-6FCD1B585331}" dt="2021-10-12T04:16:44.371" v="50" actId="478"/>
          <ac:spMkLst>
            <pc:docMk/>
            <pc:sldMk cId="3729294058" sldId="264"/>
            <ac:spMk id="6" creationId="{00000000-0000-0000-0000-000000000000}"/>
          </ac:spMkLst>
        </pc:spChg>
        <pc:spChg chg="mod">
          <ac:chgData name="Stewart Gale" userId="3647ddd2-6040-41ae-a96d-232c23482af8" providerId="ADAL" clId="{3A9122F7-8EA8-40F8-BBB7-6FCD1B585331}" dt="2021-10-12T04:17:06.295" v="63" actId="1076"/>
          <ac:spMkLst>
            <pc:docMk/>
            <pc:sldMk cId="3729294058" sldId="264"/>
            <ac:spMk id="7" creationId="{00000000-0000-0000-0000-000000000000}"/>
          </ac:spMkLst>
        </pc:spChg>
        <pc:spChg chg="del">
          <ac:chgData name="Stewart Gale" userId="3647ddd2-6040-41ae-a96d-232c23482af8" providerId="ADAL" clId="{3A9122F7-8EA8-40F8-BBB7-6FCD1B585331}" dt="2021-10-12T04:16:36.465" v="47" actId="478"/>
          <ac:spMkLst>
            <pc:docMk/>
            <pc:sldMk cId="3729294058" sldId="264"/>
            <ac:spMk id="8" creationId="{00000000-0000-0000-0000-000000000000}"/>
          </ac:spMkLst>
        </pc:spChg>
        <pc:spChg chg="del">
          <ac:chgData name="Stewart Gale" userId="3647ddd2-6040-41ae-a96d-232c23482af8" providerId="ADAL" clId="{3A9122F7-8EA8-40F8-BBB7-6FCD1B585331}" dt="2021-10-12T04:16:36.465" v="47" actId="478"/>
          <ac:spMkLst>
            <pc:docMk/>
            <pc:sldMk cId="3729294058" sldId="264"/>
            <ac:spMk id="9" creationId="{00000000-0000-0000-0000-000000000000}"/>
          </ac:spMkLst>
        </pc:spChg>
        <pc:picChg chg="del">
          <ac:chgData name="Stewart Gale" userId="3647ddd2-6040-41ae-a96d-232c23482af8" providerId="ADAL" clId="{3A9122F7-8EA8-40F8-BBB7-6FCD1B585331}" dt="2021-10-12T04:16:36.465" v="47" actId="478"/>
          <ac:picMkLst>
            <pc:docMk/>
            <pc:sldMk cId="3729294058" sldId="264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3A9122F7-8EA8-40F8-BBB7-6FCD1B585331}" dt="2021-10-12T04:16:55.330" v="56" actId="1076"/>
          <ac:picMkLst>
            <pc:docMk/>
            <pc:sldMk cId="3729294058" sldId="264"/>
            <ac:picMk id="5" creationId="{00000000-0000-0000-0000-000000000000}"/>
          </ac:picMkLst>
        </pc:picChg>
      </pc:sldChg>
      <pc:sldChg chg="delSp modSp add del mod ord delAnim">
        <pc:chgData name="Stewart Gale" userId="3647ddd2-6040-41ae-a96d-232c23482af8" providerId="ADAL" clId="{3A9122F7-8EA8-40F8-BBB7-6FCD1B585331}" dt="2021-10-12T07:26:39.104" v="360" actId="47"/>
        <pc:sldMkLst>
          <pc:docMk/>
          <pc:sldMk cId="3136953342" sldId="265"/>
        </pc:sldMkLst>
        <pc:spChg chg="mod">
          <ac:chgData name="Stewart Gale" userId="3647ddd2-6040-41ae-a96d-232c23482af8" providerId="ADAL" clId="{3A9122F7-8EA8-40F8-BBB7-6FCD1B585331}" dt="2021-10-12T04:17:42.303" v="80" actId="1076"/>
          <ac:spMkLst>
            <pc:docMk/>
            <pc:sldMk cId="3136953342" sldId="265"/>
            <ac:spMk id="6" creationId="{00000000-0000-0000-0000-000000000000}"/>
          </ac:spMkLst>
        </pc:spChg>
        <pc:spChg chg="del">
          <ac:chgData name="Stewart Gale" userId="3647ddd2-6040-41ae-a96d-232c23482af8" providerId="ADAL" clId="{3A9122F7-8EA8-40F8-BBB7-6FCD1B585331}" dt="2021-10-12T04:17:22.063" v="68" actId="478"/>
          <ac:spMkLst>
            <pc:docMk/>
            <pc:sldMk cId="3136953342" sldId="265"/>
            <ac:spMk id="7" creationId="{00000000-0000-0000-0000-000000000000}"/>
          </ac:spMkLst>
        </pc:spChg>
        <pc:spChg chg="del">
          <ac:chgData name="Stewart Gale" userId="3647ddd2-6040-41ae-a96d-232c23482af8" providerId="ADAL" clId="{3A9122F7-8EA8-40F8-BBB7-6FCD1B585331}" dt="2021-10-12T04:17:10.289" v="64" actId="478"/>
          <ac:spMkLst>
            <pc:docMk/>
            <pc:sldMk cId="3136953342" sldId="265"/>
            <ac:spMk id="8" creationId="{00000000-0000-0000-0000-000000000000}"/>
          </ac:spMkLst>
        </pc:spChg>
        <pc:spChg chg="del">
          <ac:chgData name="Stewart Gale" userId="3647ddd2-6040-41ae-a96d-232c23482af8" providerId="ADAL" clId="{3A9122F7-8EA8-40F8-BBB7-6FCD1B585331}" dt="2021-10-12T04:17:10.289" v="64" actId="478"/>
          <ac:spMkLst>
            <pc:docMk/>
            <pc:sldMk cId="3136953342" sldId="265"/>
            <ac:spMk id="9" creationId="{00000000-0000-0000-0000-000000000000}"/>
          </ac:spMkLst>
        </pc:spChg>
        <pc:picChg chg="del">
          <ac:chgData name="Stewart Gale" userId="3647ddd2-6040-41ae-a96d-232c23482af8" providerId="ADAL" clId="{3A9122F7-8EA8-40F8-BBB7-6FCD1B585331}" dt="2021-10-12T04:17:10.289" v="64" actId="478"/>
          <ac:picMkLst>
            <pc:docMk/>
            <pc:sldMk cId="3136953342" sldId="265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3A9122F7-8EA8-40F8-BBB7-6FCD1B585331}" dt="2021-10-12T04:17:34.065" v="73" actId="1076"/>
          <ac:picMkLst>
            <pc:docMk/>
            <pc:sldMk cId="3136953342" sldId="265"/>
            <ac:picMk id="5" creationId="{00000000-0000-0000-0000-000000000000}"/>
          </ac:picMkLst>
        </pc:picChg>
      </pc:sldChg>
      <pc:sldChg chg="addSp delSp modSp add mod ord delAnim modAnim">
        <pc:chgData name="Stewart Gale" userId="3647ddd2-6040-41ae-a96d-232c23482af8" providerId="ADAL" clId="{3A9122F7-8EA8-40F8-BBB7-6FCD1B585331}" dt="2021-10-12T10:17:05.114" v="620" actId="113"/>
        <pc:sldMkLst>
          <pc:docMk/>
          <pc:sldMk cId="2927121488" sldId="266"/>
        </pc:sldMkLst>
        <pc:spChg chg="add del mod">
          <ac:chgData name="Stewart Gale" userId="3647ddd2-6040-41ae-a96d-232c23482af8" providerId="ADAL" clId="{3A9122F7-8EA8-40F8-BBB7-6FCD1B585331}" dt="2021-10-12T10:14:10.046" v="549" actId="478"/>
          <ac:spMkLst>
            <pc:docMk/>
            <pc:sldMk cId="2927121488" sldId="266"/>
            <ac:spMk id="5" creationId="{8A468A89-7CDA-467B-99F1-742223E11090}"/>
          </ac:spMkLst>
        </pc:spChg>
        <pc:spChg chg="del">
          <ac:chgData name="Stewart Gale" userId="3647ddd2-6040-41ae-a96d-232c23482af8" providerId="ADAL" clId="{3A9122F7-8EA8-40F8-BBB7-6FCD1B585331}" dt="2021-10-12T04:18:29.438" v="95" actId="478"/>
          <ac:spMkLst>
            <pc:docMk/>
            <pc:sldMk cId="2927121488" sldId="266"/>
            <ac:spMk id="6" creationId="{00000000-0000-0000-0000-000000000000}"/>
          </ac:spMkLst>
        </pc:spChg>
        <pc:spChg chg="add mod">
          <ac:chgData name="Stewart Gale" userId="3647ddd2-6040-41ae-a96d-232c23482af8" providerId="ADAL" clId="{3A9122F7-8EA8-40F8-BBB7-6FCD1B585331}" dt="2021-10-12T10:14:02.264" v="545" actId="20577"/>
          <ac:spMkLst>
            <pc:docMk/>
            <pc:sldMk cId="2927121488" sldId="266"/>
            <ac:spMk id="6" creationId="{71DF4BA8-B3C2-422F-A9EC-38657A35053B}"/>
          </ac:spMkLst>
        </pc:spChg>
        <pc:spChg chg="del">
          <ac:chgData name="Stewart Gale" userId="3647ddd2-6040-41ae-a96d-232c23482af8" providerId="ADAL" clId="{3A9122F7-8EA8-40F8-BBB7-6FCD1B585331}" dt="2021-10-12T04:18:29.438" v="95" actId="478"/>
          <ac:spMkLst>
            <pc:docMk/>
            <pc:sldMk cId="2927121488" sldId="266"/>
            <ac:spMk id="7" creationId="{00000000-0000-0000-0000-000000000000}"/>
          </ac:spMkLst>
        </pc:spChg>
        <pc:spChg chg="add mod">
          <ac:chgData name="Stewart Gale" userId="3647ddd2-6040-41ae-a96d-232c23482af8" providerId="ADAL" clId="{3A9122F7-8EA8-40F8-BBB7-6FCD1B585331}" dt="2021-10-12T10:17:02.231" v="619" actId="113"/>
          <ac:spMkLst>
            <pc:docMk/>
            <pc:sldMk cId="2927121488" sldId="266"/>
            <ac:spMk id="7" creationId="{72A22360-D6E1-42FB-AE88-33E72D910034}"/>
          </ac:spMkLst>
        </pc:spChg>
        <pc:spChg chg="del mod">
          <ac:chgData name="Stewart Gale" userId="3647ddd2-6040-41ae-a96d-232c23482af8" providerId="ADAL" clId="{3A9122F7-8EA8-40F8-BBB7-6FCD1B585331}" dt="2021-10-12T10:14:10.046" v="549" actId="478"/>
          <ac:spMkLst>
            <pc:docMk/>
            <pc:sldMk cId="2927121488" sldId="266"/>
            <ac:spMk id="8" creationId="{00000000-0000-0000-0000-000000000000}"/>
          </ac:spMkLst>
        </pc:spChg>
        <pc:spChg chg="del">
          <ac:chgData name="Stewart Gale" userId="3647ddd2-6040-41ae-a96d-232c23482af8" providerId="ADAL" clId="{3A9122F7-8EA8-40F8-BBB7-6FCD1B585331}" dt="2021-10-12T04:18:29.438" v="95" actId="478"/>
          <ac:spMkLst>
            <pc:docMk/>
            <pc:sldMk cId="2927121488" sldId="266"/>
            <ac:spMk id="9" creationId="{00000000-0000-0000-0000-000000000000}"/>
          </ac:spMkLst>
        </pc:spChg>
        <pc:spChg chg="add mod">
          <ac:chgData name="Stewart Gale" userId="3647ddd2-6040-41ae-a96d-232c23482af8" providerId="ADAL" clId="{3A9122F7-8EA8-40F8-BBB7-6FCD1B585331}" dt="2021-10-12T10:17:05.114" v="620" actId="113"/>
          <ac:spMkLst>
            <pc:docMk/>
            <pc:sldMk cId="2927121488" sldId="266"/>
            <ac:spMk id="9" creationId="{C576F6E6-AB42-4BA0-A2BC-A78F31BBEB14}"/>
          </ac:spMkLst>
        </pc:spChg>
        <pc:picChg chg="add mod">
          <ac:chgData name="Stewart Gale" userId="3647ddd2-6040-41ae-a96d-232c23482af8" providerId="ADAL" clId="{3A9122F7-8EA8-40F8-BBB7-6FCD1B585331}" dt="2021-10-12T10:14:18.466" v="551" actId="1076"/>
          <ac:picMkLst>
            <pc:docMk/>
            <pc:sldMk cId="2927121488" sldId="266"/>
            <ac:picMk id="2" creationId="{3D2356B6-05B0-471E-94B5-5B95AE8A3D84}"/>
          </ac:picMkLst>
        </pc:picChg>
        <pc:picChg chg="del mod modCrop">
          <ac:chgData name="Stewart Gale" userId="3647ddd2-6040-41ae-a96d-232c23482af8" providerId="ADAL" clId="{3A9122F7-8EA8-40F8-BBB7-6FCD1B585331}" dt="2021-10-12T10:13:36.381" v="540" actId="478"/>
          <ac:picMkLst>
            <pc:docMk/>
            <pc:sldMk cId="2927121488" sldId="266"/>
            <ac:picMk id="4" creationId="{00000000-0000-0000-0000-000000000000}"/>
          </ac:picMkLst>
        </pc:picChg>
        <pc:picChg chg="del">
          <ac:chgData name="Stewart Gale" userId="3647ddd2-6040-41ae-a96d-232c23482af8" providerId="ADAL" clId="{3A9122F7-8EA8-40F8-BBB7-6FCD1B585331}" dt="2021-10-12T04:18:30.425" v="96" actId="478"/>
          <ac:picMkLst>
            <pc:docMk/>
            <pc:sldMk cId="2927121488" sldId="266"/>
            <ac:picMk id="5" creationId="{00000000-0000-0000-0000-000000000000}"/>
          </ac:picMkLst>
        </pc:picChg>
      </pc:sldChg>
      <pc:sldChg chg="delSp modSp add del mod delAnim">
        <pc:chgData name="Stewart Gale" userId="3647ddd2-6040-41ae-a96d-232c23482af8" providerId="ADAL" clId="{3A9122F7-8EA8-40F8-BBB7-6FCD1B585331}" dt="2021-10-12T07:26:42.714" v="362" actId="47"/>
        <pc:sldMkLst>
          <pc:docMk/>
          <pc:sldMk cId="188928521" sldId="267"/>
        </pc:sldMkLst>
        <pc:spChg chg="mod">
          <ac:chgData name="Stewart Gale" userId="3647ddd2-6040-41ae-a96d-232c23482af8" providerId="ADAL" clId="{3A9122F7-8EA8-40F8-BBB7-6FCD1B585331}" dt="2021-10-12T04:20:11.232" v="146" actId="1076"/>
          <ac:spMkLst>
            <pc:docMk/>
            <pc:sldMk cId="188928521" sldId="267"/>
            <ac:spMk id="6" creationId="{00000000-0000-0000-0000-000000000000}"/>
          </ac:spMkLst>
        </pc:spChg>
        <pc:spChg chg="del">
          <ac:chgData name="Stewart Gale" userId="3647ddd2-6040-41ae-a96d-232c23482af8" providerId="ADAL" clId="{3A9122F7-8EA8-40F8-BBB7-6FCD1B585331}" dt="2021-10-12T04:20:03.163" v="138" actId="478"/>
          <ac:spMkLst>
            <pc:docMk/>
            <pc:sldMk cId="188928521" sldId="267"/>
            <ac:spMk id="7" creationId="{00000000-0000-0000-0000-000000000000}"/>
          </ac:spMkLst>
        </pc:spChg>
        <pc:spChg chg="del">
          <ac:chgData name="Stewart Gale" userId="3647ddd2-6040-41ae-a96d-232c23482af8" providerId="ADAL" clId="{3A9122F7-8EA8-40F8-BBB7-6FCD1B585331}" dt="2021-10-12T04:19:39.360" v="129" actId="478"/>
          <ac:spMkLst>
            <pc:docMk/>
            <pc:sldMk cId="188928521" sldId="267"/>
            <ac:spMk id="8" creationId="{00000000-0000-0000-0000-000000000000}"/>
          </ac:spMkLst>
        </pc:spChg>
        <pc:spChg chg="del">
          <ac:chgData name="Stewart Gale" userId="3647ddd2-6040-41ae-a96d-232c23482af8" providerId="ADAL" clId="{3A9122F7-8EA8-40F8-BBB7-6FCD1B585331}" dt="2021-10-12T04:19:37.179" v="128" actId="478"/>
          <ac:spMkLst>
            <pc:docMk/>
            <pc:sldMk cId="188928521" sldId="267"/>
            <ac:spMk id="9" creationId="{00000000-0000-0000-0000-000000000000}"/>
          </ac:spMkLst>
        </pc:spChg>
        <pc:picChg chg="del">
          <ac:chgData name="Stewart Gale" userId="3647ddd2-6040-41ae-a96d-232c23482af8" providerId="ADAL" clId="{3A9122F7-8EA8-40F8-BBB7-6FCD1B585331}" dt="2021-10-12T04:19:37.179" v="128" actId="478"/>
          <ac:picMkLst>
            <pc:docMk/>
            <pc:sldMk cId="188928521" sldId="267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3A9122F7-8EA8-40F8-BBB7-6FCD1B585331}" dt="2021-10-12T04:20:01.226" v="137" actId="1076"/>
          <ac:picMkLst>
            <pc:docMk/>
            <pc:sldMk cId="188928521" sldId="267"/>
            <ac:picMk id="5" creationId="{00000000-0000-0000-0000-000000000000}"/>
          </ac:picMkLst>
        </pc:picChg>
      </pc:sldChg>
      <pc:sldChg chg="addSp delSp modSp add mod ord delAnim modAnim">
        <pc:chgData name="Stewart Gale" userId="3647ddd2-6040-41ae-a96d-232c23482af8" providerId="ADAL" clId="{3A9122F7-8EA8-40F8-BBB7-6FCD1B585331}" dt="2021-10-12T10:20:17.351" v="688" actId="20577"/>
        <pc:sldMkLst>
          <pc:docMk/>
          <pc:sldMk cId="2352137750" sldId="268"/>
        </pc:sldMkLst>
        <pc:spChg chg="add del mod">
          <ac:chgData name="Stewart Gale" userId="3647ddd2-6040-41ae-a96d-232c23482af8" providerId="ADAL" clId="{3A9122F7-8EA8-40F8-BBB7-6FCD1B585331}" dt="2021-10-12T10:15:17.934" v="579" actId="478"/>
          <ac:spMkLst>
            <pc:docMk/>
            <pc:sldMk cId="2352137750" sldId="268"/>
            <ac:spMk id="4" creationId="{CA2EFA1D-CB86-4E30-AB02-CFDC472C5C9D}"/>
          </ac:spMkLst>
        </pc:spChg>
        <pc:spChg chg="del">
          <ac:chgData name="Stewart Gale" userId="3647ddd2-6040-41ae-a96d-232c23482af8" providerId="ADAL" clId="{3A9122F7-8EA8-40F8-BBB7-6FCD1B585331}" dt="2021-10-12T04:19:15.011" v="116" actId="478"/>
          <ac:spMkLst>
            <pc:docMk/>
            <pc:sldMk cId="2352137750" sldId="268"/>
            <ac:spMk id="6" creationId="{00000000-0000-0000-0000-000000000000}"/>
          </ac:spMkLst>
        </pc:spChg>
        <pc:spChg chg="del mod">
          <ac:chgData name="Stewart Gale" userId="3647ddd2-6040-41ae-a96d-232c23482af8" providerId="ADAL" clId="{3A9122F7-8EA8-40F8-BBB7-6FCD1B585331}" dt="2021-10-12T10:15:17.934" v="579" actId="478"/>
          <ac:spMkLst>
            <pc:docMk/>
            <pc:sldMk cId="2352137750" sldId="268"/>
            <ac:spMk id="7" creationId="{00000000-0000-0000-0000-000000000000}"/>
          </ac:spMkLst>
        </pc:spChg>
        <pc:spChg chg="del">
          <ac:chgData name="Stewart Gale" userId="3647ddd2-6040-41ae-a96d-232c23482af8" providerId="ADAL" clId="{3A9122F7-8EA8-40F8-BBB7-6FCD1B585331}" dt="2021-10-12T04:18:59.660" v="111" actId="478"/>
          <ac:spMkLst>
            <pc:docMk/>
            <pc:sldMk cId="2352137750" sldId="268"/>
            <ac:spMk id="8" creationId="{00000000-0000-0000-0000-000000000000}"/>
          </ac:spMkLst>
        </pc:spChg>
        <pc:spChg chg="add mod">
          <ac:chgData name="Stewart Gale" userId="3647ddd2-6040-41ae-a96d-232c23482af8" providerId="ADAL" clId="{3A9122F7-8EA8-40F8-BBB7-6FCD1B585331}" dt="2021-10-12T10:15:25.108" v="581" actId="20577"/>
          <ac:spMkLst>
            <pc:docMk/>
            <pc:sldMk cId="2352137750" sldId="268"/>
            <ac:spMk id="8" creationId="{39FEB002-831A-4809-A917-FED08E0B761D}"/>
          </ac:spMkLst>
        </pc:spChg>
        <pc:spChg chg="del">
          <ac:chgData name="Stewart Gale" userId="3647ddd2-6040-41ae-a96d-232c23482af8" providerId="ADAL" clId="{3A9122F7-8EA8-40F8-BBB7-6FCD1B585331}" dt="2021-10-12T04:18:56.351" v="110" actId="478"/>
          <ac:spMkLst>
            <pc:docMk/>
            <pc:sldMk cId="2352137750" sldId="268"/>
            <ac:spMk id="9" creationId="{00000000-0000-0000-0000-000000000000}"/>
          </ac:spMkLst>
        </pc:spChg>
        <pc:spChg chg="add mod">
          <ac:chgData name="Stewart Gale" userId="3647ddd2-6040-41ae-a96d-232c23482af8" providerId="ADAL" clId="{3A9122F7-8EA8-40F8-BBB7-6FCD1B585331}" dt="2021-10-12T10:19:42.303" v="676" actId="1076"/>
          <ac:spMkLst>
            <pc:docMk/>
            <pc:sldMk cId="2352137750" sldId="268"/>
            <ac:spMk id="9" creationId="{0C562CB7-DBAA-4268-B17E-8D5B5049E4F5}"/>
          </ac:spMkLst>
        </pc:spChg>
        <pc:spChg chg="add mod">
          <ac:chgData name="Stewart Gale" userId="3647ddd2-6040-41ae-a96d-232c23482af8" providerId="ADAL" clId="{3A9122F7-8EA8-40F8-BBB7-6FCD1B585331}" dt="2021-10-12T10:20:17.351" v="688" actId="20577"/>
          <ac:spMkLst>
            <pc:docMk/>
            <pc:sldMk cId="2352137750" sldId="268"/>
            <ac:spMk id="10" creationId="{BB2844D6-4F4B-4353-B284-60603752B2DC}"/>
          </ac:spMkLst>
        </pc:spChg>
        <pc:picChg chg="del">
          <ac:chgData name="Stewart Gale" userId="3647ddd2-6040-41ae-a96d-232c23482af8" providerId="ADAL" clId="{3A9122F7-8EA8-40F8-BBB7-6FCD1B585331}" dt="2021-10-12T04:18:56.351" v="110" actId="478"/>
          <ac:picMkLst>
            <pc:docMk/>
            <pc:sldMk cId="2352137750" sldId="268"/>
            <ac:picMk id="4" creationId="{00000000-0000-0000-0000-000000000000}"/>
          </ac:picMkLst>
        </pc:picChg>
        <pc:picChg chg="del mod modCrop">
          <ac:chgData name="Stewart Gale" userId="3647ddd2-6040-41ae-a96d-232c23482af8" providerId="ADAL" clId="{3A9122F7-8EA8-40F8-BBB7-6FCD1B585331}" dt="2021-10-12T10:15:14.849" v="577" actId="478"/>
          <ac:picMkLst>
            <pc:docMk/>
            <pc:sldMk cId="2352137750" sldId="268"/>
            <ac:picMk id="5" creationId="{00000000-0000-0000-0000-000000000000}"/>
          </ac:picMkLst>
        </pc:picChg>
        <pc:picChg chg="add mod">
          <ac:chgData name="Stewart Gale" userId="3647ddd2-6040-41ae-a96d-232c23482af8" providerId="ADAL" clId="{3A9122F7-8EA8-40F8-BBB7-6FCD1B585331}" dt="2021-10-12T10:19:31.660" v="674" actId="1076"/>
          <ac:picMkLst>
            <pc:docMk/>
            <pc:sldMk cId="2352137750" sldId="268"/>
            <ac:picMk id="6" creationId="{BA708430-9485-449E-B88A-DF6793F7700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4D6-D9D4-4C3C-B5C6-72BD2F4440A3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35E-7C2B-486E-AB59-A9435DFE9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99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4D6-D9D4-4C3C-B5C6-72BD2F4440A3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35E-7C2B-486E-AB59-A9435DFE9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7721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4D6-D9D4-4C3C-B5C6-72BD2F4440A3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35E-7C2B-486E-AB59-A9435DFE9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3680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4D6-D9D4-4C3C-B5C6-72BD2F4440A3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35E-7C2B-486E-AB59-A9435DFE9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296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4D6-D9D4-4C3C-B5C6-72BD2F4440A3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35E-7C2B-486E-AB59-A9435DFE9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491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4D6-D9D4-4C3C-B5C6-72BD2F4440A3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35E-7C2B-486E-AB59-A9435DFE9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847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4D6-D9D4-4C3C-B5C6-72BD2F4440A3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35E-7C2B-486E-AB59-A9435DFE9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1495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4D6-D9D4-4C3C-B5C6-72BD2F4440A3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35E-7C2B-486E-AB59-A9435DFE9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634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4D6-D9D4-4C3C-B5C6-72BD2F4440A3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35E-7C2B-486E-AB59-A9435DFE9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916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4D6-D9D4-4C3C-B5C6-72BD2F4440A3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35E-7C2B-486E-AB59-A9435DFE9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95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B4D6-D9D4-4C3C-B5C6-72BD2F4440A3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8F35E-7C2B-486E-AB59-A9435DFE9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4656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6B4D6-D9D4-4C3C-B5C6-72BD2F4440A3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8F35E-7C2B-486E-AB59-A9435DFE9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372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BFA18FB-A790-41AA-AF44-D7816076E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71" t="12989" r="70169" b="43926"/>
          <a:stretch/>
        </p:blipFill>
        <p:spPr bwMode="auto">
          <a:xfrm>
            <a:off x="1011180" y="0"/>
            <a:ext cx="2920303" cy="29821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094CEF-A798-443A-977D-2F48E72A29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63" t="14887" r="68816" b="42517"/>
          <a:stretch/>
        </p:blipFill>
        <p:spPr bwMode="auto">
          <a:xfrm>
            <a:off x="5190199" y="187817"/>
            <a:ext cx="3046336" cy="2982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F3D2B36-D713-402C-8800-096A74FBFED5}"/>
              </a:ext>
            </a:extLst>
          </p:cNvPr>
          <p:cNvGrpSpPr/>
          <p:nvPr/>
        </p:nvGrpSpPr>
        <p:grpSpPr>
          <a:xfrm>
            <a:off x="1014123" y="3669666"/>
            <a:ext cx="3355008" cy="2668454"/>
            <a:chOff x="5036371" y="264115"/>
            <a:chExt cx="3355008" cy="266845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2D337AD-7B5F-4A8E-96BB-135D3663E6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317" t="13573" r="57689" b="45297"/>
            <a:stretch/>
          </p:blipFill>
          <p:spPr bwMode="auto">
            <a:xfrm>
              <a:off x="5036371" y="264115"/>
              <a:ext cx="3355008" cy="266845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F59537EF-F3C1-4C95-B417-AA6EA3F30557}"/>
                </a:ext>
              </a:extLst>
            </p:cNvPr>
            <p:cNvCxnSpPr/>
            <p:nvPr/>
          </p:nvCxnSpPr>
          <p:spPr>
            <a:xfrm flipH="1">
              <a:off x="5375562" y="831273"/>
              <a:ext cx="737062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AFADF3B-B88A-4011-987D-3AAC96927267}"/>
                </a:ext>
              </a:extLst>
            </p:cNvPr>
            <p:cNvSpPr/>
            <p:nvPr/>
          </p:nvSpPr>
          <p:spPr>
            <a:xfrm>
              <a:off x="6040582" y="620685"/>
              <a:ext cx="820189" cy="1773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84697CA-650D-498C-94DF-4035D91B366A}"/>
                </a:ext>
              </a:extLst>
            </p:cNvPr>
            <p:cNvSpPr/>
            <p:nvPr/>
          </p:nvSpPr>
          <p:spPr>
            <a:xfrm>
              <a:off x="5746865" y="512620"/>
              <a:ext cx="820189" cy="1773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1E256DA-1E8C-468B-9748-E11202518980}"/>
                </a:ext>
              </a:extLst>
            </p:cNvPr>
            <p:cNvSpPr txBox="1"/>
            <p:nvPr/>
          </p:nvSpPr>
          <p:spPr>
            <a:xfrm>
              <a:off x="5868785" y="461941"/>
              <a:ext cx="7813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</a:rPr>
                <a:t>12cm</a:t>
              </a:r>
              <a:endParaRPr lang="en-GB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586B4C8-E124-46EE-BC03-33475553CEA4}"/>
              </a:ext>
            </a:extLst>
          </p:cNvPr>
          <p:cNvGrpSpPr/>
          <p:nvPr/>
        </p:nvGrpSpPr>
        <p:grpSpPr>
          <a:xfrm>
            <a:off x="5116728" y="3589701"/>
            <a:ext cx="3335138" cy="2748419"/>
            <a:chOff x="5116728" y="3589701"/>
            <a:chExt cx="3335138" cy="274841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4DE80CF-0684-4D45-8893-6B0C8D32AA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950" t="14467" r="56283" b="42512"/>
            <a:stretch/>
          </p:blipFill>
          <p:spPr bwMode="auto">
            <a:xfrm>
              <a:off x="5116728" y="3589701"/>
              <a:ext cx="3335138" cy="2748419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165F3A1-2E04-493B-9635-DECE9CC9BE48}"/>
                </a:ext>
              </a:extLst>
            </p:cNvPr>
            <p:cNvCxnSpPr/>
            <p:nvPr/>
          </p:nvCxnSpPr>
          <p:spPr>
            <a:xfrm flipH="1">
              <a:off x="5455918" y="4167882"/>
              <a:ext cx="737062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32C5EE7-FE09-431F-9791-D07A7F06EF45}"/>
                </a:ext>
              </a:extLst>
            </p:cNvPr>
            <p:cNvSpPr/>
            <p:nvPr/>
          </p:nvSpPr>
          <p:spPr>
            <a:xfrm>
              <a:off x="6120939" y="3929023"/>
              <a:ext cx="781396" cy="2056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5BAC8D8-4C35-4368-BBDA-1A04678FDC3B}"/>
                </a:ext>
              </a:extLst>
            </p:cNvPr>
            <p:cNvSpPr/>
            <p:nvPr/>
          </p:nvSpPr>
          <p:spPr>
            <a:xfrm>
              <a:off x="5827221" y="3849229"/>
              <a:ext cx="820189" cy="1773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620B22A-9DFA-4807-907C-FD4BE4CBCC84}"/>
                </a:ext>
              </a:extLst>
            </p:cNvPr>
            <p:cNvSpPr txBox="1"/>
            <p:nvPr/>
          </p:nvSpPr>
          <p:spPr>
            <a:xfrm>
              <a:off x="5949141" y="3798550"/>
              <a:ext cx="7813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</a:rPr>
                <a:t>6cm</a:t>
              </a:r>
              <a:endParaRPr lang="en-GB" dirty="0">
                <a:solidFill>
                  <a:srgbClr val="0000FF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2E40366-0A09-4DB5-AE74-D8F099E696B2}"/>
                </a:ext>
              </a:extLst>
            </p:cNvPr>
            <p:cNvSpPr/>
            <p:nvPr/>
          </p:nvSpPr>
          <p:spPr>
            <a:xfrm>
              <a:off x="6857512" y="4009937"/>
              <a:ext cx="136264" cy="96476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7E5C2847-5AC6-455C-8C88-7EF0C8F0A9D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369" t="5371" b="7809"/>
          <a:stretch/>
        </p:blipFill>
        <p:spPr>
          <a:xfrm>
            <a:off x="9341849" y="3749831"/>
            <a:ext cx="2293851" cy="258828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21018955-3FE2-47CE-8617-ABC7F4091345}"/>
              </a:ext>
            </a:extLst>
          </p:cNvPr>
          <p:cNvSpPr txBox="1"/>
          <p:nvPr/>
        </p:nvSpPr>
        <p:spPr>
          <a:xfrm>
            <a:off x="360218" y="264115"/>
            <a:ext cx="567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1)</a:t>
            </a:r>
            <a:endParaRPr lang="en-GB" sz="32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D90BBD6-F23F-4506-A256-F2E3C6C39576}"/>
              </a:ext>
            </a:extLst>
          </p:cNvPr>
          <p:cNvSpPr txBox="1"/>
          <p:nvPr/>
        </p:nvSpPr>
        <p:spPr>
          <a:xfrm>
            <a:off x="360217" y="3473400"/>
            <a:ext cx="567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2)</a:t>
            </a:r>
            <a:endParaRPr lang="en-GB" sz="32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2A3ACAD-00E6-43FD-A724-4595BFA57FA4}"/>
              </a:ext>
            </a:extLst>
          </p:cNvPr>
          <p:cNvSpPr txBox="1"/>
          <p:nvPr/>
        </p:nvSpPr>
        <p:spPr>
          <a:xfrm>
            <a:off x="4641977" y="213244"/>
            <a:ext cx="567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3)</a:t>
            </a:r>
            <a:endParaRPr lang="en-GB" sz="32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8DAE2BC-1232-4F65-96F3-44FA83967952}"/>
              </a:ext>
            </a:extLst>
          </p:cNvPr>
          <p:cNvSpPr txBox="1"/>
          <p:nvPr/>
        </p:nvSpPr>
        <p:spPr>
          <a:xfrm>
            <a:off x="4612298" y="3457443"/>
            <a:ext cx="567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4)</a:t>
            </a:r>
            <a:endParaRPr lang="en-GB" sz="32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AFF180E-1289-4A9F-B842-33D11B37A55E}"/>
              </a:ext>
            </a:extLst>
          </p:cNvPr>
          <p:cNvSpPr txBox="1"/>
          <p:nvPr/>
        </p:nvSpPr>
        <p:spPr>
          <a:xfrm>
            <a:off x="8716444" y="3473400"/>
            <a:ext cx="567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5)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491728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33847" y="2082192"/>
            <a:ext cx="83515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995334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3961CF6-B652-40DF-8881-D9D0117BE6EF}"/>
                  </a:ext>
                </a:extLst>
              </p:cNvPr>
              <p:cNvSpPr/>
              <p:nvPr/>
            </p:nvSpPr>
            <p:spPr>
              <a:xfrm>
                <a:off x="5663739" y="499352"/>
                <a:ext cx="3025833" cy="27058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44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Volume</a:t>
                </a:r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lvl="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= </a:t>
                </a:r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π(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5</m:t>
                        </m:r>
                      </m:e>
                      <m:sup>
                        <m:r>
                          <a:rPr lang="en-US" sz="4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) x 8</a:t>
                </a:r>
                <a:endParaRPr lang="en-GB" sz="4400" dirty="0">
                  <a:solidFill>
                    <a:srgbClr val="FF0000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= </a:t>
                </a:r>
                <a:r>
                  <a:rPr lang="en-GB" sz="44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200</a:t>
                </a:r>
                <a:r>
                  <a:rPr lang="en-GB" sz="44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π</a:t>
                </a:r>
                <a:endParaRPr lang="en-GB" sz="4400" b="1" dirty="0">
                  <a:solidFill>
                    <a:srgbClr val="FF0000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3961CF6-B652-40DF-8881-D9D0117BE6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739" y="499352"/>
                <a:ext cx="3025833" cy="2705805"/>
              </a:xfrm>
              <a:prstGeom prst="rect">
                <a:avLst/>
              </a:prstGeom>
              <a:blipFill>
                <a:blip r:embed="rId2"/>
                <a:stretch>
                  <a:fillRect l="-8065" t="-2703" b="-74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D0DAE148-0BC7-47DE-8174-37FBD59147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71" t="12989" r="70169" b="43926"/>
          <a:stretch/>
        </p:blipFill>
        <p:spPr bwMode="auto">
          <a:xfrm>
            <a:off x="246409" y="908857"/>
            <a:ext cx="4685809" cy="47851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08B4A8C-E35F-46FC-8888-7C08123B8EF4}"/>
              </a:ext>
            </a:extLst>
          </p:cNvPr>
          <p:cNvSpPr/>
          <p:nvPr/>
        </p:nvSpPr>
        <p:spPr>
          <a:xfrm>
            <a:off x="5735790" y="3616636"/>
            <a:ext cx="5696981" cy="2639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4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Surface Area</a:t>
            </a:r>
            <a:r>
              <a:rPr lang="en-GB" sz="4400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400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= 25</a:t>
            </a:r>
            <a:r>
              <a:rPr lang="en-GB" sz="4400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+ 25π + (10π x 8)</a:t>
            </a:r>
            <a:endParaRPr lang="en-GB" sz="4400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400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= </a:t>
            </a:r>
            <a:r>
              <a:rPr lang="en-GB" sz="44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130</a:t>
            </a:r>
            <a:r>
              <a:rPr lang="en-GB" sz="44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</a:t>
            </a:r>
            <a:endParaRPr lang="en-GB" sz="44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BFE273-B920-4088-8C62-E6D8283DC740}"/>
              </a:ext>
            </a:extLst>
          </p:cNvPr>
          <p:cNvSpPr txBox="1"/>
          <p:nvPr/>
        </p:nvSpPr>
        <p:spPr>
          <a:xfrm>
            <a:off x="360218" y="264115"/>
            <a:ext cx="567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1)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261570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3AA2662-7A2B-46EB-A3C3-9869E12426A9}"/>
              </a:ext>
            </a:extLst>
          </p:cNvPr>
          <p:cNvSpPr txBox="1"/>
          <p:nvPr/>
        </p:nvSpPr>
        <p:spPr>
          <a:xfrm>
            <a:off x="360218" y="264115"/>
            <a:ext cx="567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2)</a:t>
            </a:r>
            <a:endParaRPr lang="en-GB" sz="32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521B829-CFEC-4B0C-8218-D5429675E3B5}"/>
                  </a:ext>
                </a:extLst>
              </p:cNvPr>
              <p:cNvSpPr/>
              <p:nvPr/>
            </p:nvSpPr>
            <p:spPr>
              <a:xfrm>
                <a:off x="5663739" y="499352"/>
                <a:ext cx="3025833" cy="26391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44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Volume</a:t>
                </a:r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lvl="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= </a:t>
                </a:r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π(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6</m:t>
                        </m:r>
                      </m:e>
                      <m:sup>
                        <m:r>
                          <a:rPr lang="en-US" sz="4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) x 11</a:t>
                </a:r>
                <a:endParaRPr lang="en-GB" sz="4400" dirty="0">
                  <a:solidFill>
                    <a:srgbClr val="FF0000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= </a:t>
                </a:r>
                <a:r>
                  <a:rPr lang="en-GB" sz="44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396</a:t>
                </a:r>
                <a:r>
                  <a:rPr lang="en-GB" sz="44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π</a:t>
                </a:r>
                <a:endParaRPr lang="en-GB" sz="4400" b="1" dirty="0">
                  <a:solidFill>
                    <a:srgbClr val="FF0000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521B829-CFEC-4B0C-8218-D5429675E3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739" y="499352"/>
                <a:ext cx="3025833" cy="2639120"/>
              </a:xfrm>
              <a:prstGeom prst="rect">
                <a:avLst/>
              </a:prstGeom>
              <a:blipFill>
                <a:blip r:embed="rId2"/>
                <a:stretch>
                  <a:fillRect l="-8065" t="-2771" r="-3226" b="-101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0B29A16F-8CD3-4494-8BE6-7D9FBDAACD5A}"/>
              </a:ext>
            </a:extLst>
          </p:cNvPr>
          <p:cNvSpPr/>
          <p:nvPr/>
        </p:nvSpPr>
        <p:spPr>
          <a:xfrm>
            <a:off x="5735790" y="3616636"/>
            <a:ext cx="5696981" cy="2639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4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Surface Area</a:t>
            </a:r>
            <a:r>
              <a:rPr lang="en-GB" sz="4400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400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= 36</a:t>
            </a:r>
            <a:r>
              <a:rPr lang="en-GB" sz="4400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+ 36π + (12π x 11)</a:t>
            </a:r>
            <a:endParaRPr lang="en-GB" sz="4400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400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= </a:t>
            </a:r>
            <a:r>
              <a:rPr lang="en-GB" sz="44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204</a:t>
            </a:r>
            <a:r>
              <a:rPr lang="en-GB" sz="44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</a:t>
            </a:r>
            <a:endParaRPr lang="en-GB" sz="44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B46D65-65E7-4544-961E-47CCBFB4FF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22" r="9825"/>
          <a:stretch/>
        </p:blipFill>
        <p:spPr>
          <a:xfrm>
            <a:off x="432262" y="1352319"/>
            <a:ext cx="4777047" cy="4528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66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9B5C899-930D-497C-B014-40B338FE4C17}"/>
                  </a:ext>
                </a:extLst>
              </p:cNvPr>
              <p:cNvSpPr/>
              <p:nvPr/>
            </p:nvSpPr>
            <p:spPr>
              <a:xfrm>
                <a:off x="5663739" y="499352"/>
                <a:ext cx="3025833" cy="27058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44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Volume</a:t>
                </a:r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lvl="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= </a:t>
                </a:r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π(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  <m:sup>
                        <m:r>
                          <a:rPr lang="en-US" sz="4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) x 5</a:t>
                </a:r>
                <a:endParaRPr lang="en-GB" sz="4400" dirty="0">
                  <a:solidFill>
                    <a:srgbClr val="FF0000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= </a:t>
                </a:r>
                <a:r>
                  <a:rPr lang="en-GB" sz="44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20</a:t>
                </a:r>
                <a:r>
                  <a:rPr lang="en-GB" sz="44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π</a:t>
                </a:r>
                <a:endParaRPr lang="en-GB" sz="4400" b="1" dirty="0">
                  <a:solidFill>
                    <a:srgbClr val="FF0000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9B5C899-930D-497C-B014-40B338FE4C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739" y="499352"/>
                <a:ext cx="3025833" cy="2705805"/>
              </a:xfrm>
              <a:prstGeom prst="rect">
                <a:avLst/>
              </a:prstGeom>
              <a:blipFill>
                <a:blip r:embed="rId2"/>
                <a:stretch>
                  <a:fillRect l="-8065" t="-2703" b="-74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A1BF4690-B532-4EF0-94DB-967BB0EEB056}"/>
              </a:ext>
            </a:extLst>
          </p:cNvPr>
          <p:cNvSpPr/>
          <p:nvPr/>
        </p:nvSpPr>
        <p:spPr>
          <a:xfrm>
            <a:off x="5735790" y="3616636"/>
            <a:ext cx="5696981" cy="2639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4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Surface Area</a:t>
            </a:r>
            <a:r>
              <a:rPr lang="en-GB" sz="4400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400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= 4</a:t>
            </a:r>
            <a:r>
              <a:rPr lang="en-GB" sz="4400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+ 4π + (4π x 5)</a:t>
            </a:r>
            <a:endParaRPr lang="en-GB" sz="4400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400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= </a:t>
            </a:r>
            <a:r>
              <a:rPr lang="en-GB" sz="44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28</a:t>
            </a:r>
            <a:r>
              <a:rPr lang="en-GB" sz="44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</a:t>
            </a:r>
            <a:endParaRPr lang="en-GB" sz="44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1682A27-A837-400C-A28D-FC509BB45B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63" t="14887" r="68816" b="42517"/>
          <a:stretch/>
        </p:blipFill>
        <p:spPr bwMode="auto">
          <a:xfrm>
            <a:off x="360218" y="1188762"/>
            <a:ext cx="4959927" cy="48557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C5E4802-2EE5-45D1-A26A-767ED9A9B731}"/>
              </a:ext>
            </a:extLst>
          </p:cNvPr>
          <p:cNvSpPr txBox="1"/>
          <p:nvPr/>
        </p:nvSpPr>
        <p:spPr>
          <a:xfrm>
            <a:off x="360218" y="264115"/>
            <a:ext cx="567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3)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1222864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D2356B6-05B0-471E-94B5-5B95AE8A3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57" y="1364013"/>
            <a:ext cx="5464233" cy="45052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DF4BA8-B3C2-422F-A9EC-38657A35053B}"/>
              </a:ext>
            </a:extLst>
          </p:cNvPr>
          <p:cNvSpPr txBox="1"/>
          <p:nvPr/>
        </p:nvSpPr>
        <p:spPr>
          <a:xfrm>
            <a:off x="360218" y="264115"/>
            <a:ext cx="567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4)</a:t>
            </a:r>
            <a:endParaRPr lang="en-GB" sz="32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2A22360-D6E1-42FB-AE88-33E72D910034}"/>
                  </a:ext>
                </a:extLst>
              </p:cNvPr>
              <p:cNvSpPr/>
              <p:nvPr/>
            </p:nvSpPr>
            <p:spPr>
              <a:xfrm>
                <a:off x="5663739" y="499352"/>
                <a:ext cx="3025833" cy="26391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44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Volume</a:t>
                </a:r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lvl="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= </a:t>
                </a:r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π(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  <m:sup>
                        <m:r>
                          <a:rPr lang="en-US" sz="4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) x 13</a:t>
                </a:r>
                <a:endParaRPr lang="en-GB" sz="4400" dirty="0">
                  <a:solidFill>
                    <a:srgbClr val="FF0000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= </a:t>
                </a:r>
                <a:r>
                  <a:rPr lang="en-GB" sz="44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117</a:t>
                </a:r>
                <a:r>
                  <a:rPr lang="en-GB" sz="44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π</a:t>
                </a:r>
                <a:endParaRPr lang="en-GB" sz="4400" b="1" dirty="0">
                  <a:solidFill>
                    <a:srgbClr val="FF0000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2A22360-D6E1-42FB-AE88-33E72D9100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739" y="499352"/>
                <a:ext cx="3025833" cy="2639120"/>
              </a:xfrm>
              <a:prstGeom prst="rect">
                <a:avLst/>
              </a:prstGeom>
              <a:blipFill>
                <a:blip r:embed="rId3"/>
                <a:stretch>
                  <a:fillRect l="-8065" t="-2771" r="-3226" b="-101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C576F6E6-AB42-4BA0-A2BC-A78F31BBEB14}"/>
              </a:ext>
            </a:extLst>
          </p:cNvPr>
          <p:cNvSpPr/>
          <p:nvPr/>
        </p:nvSpPr>
        <p:spPr>
          <a:xfrm>
            <a:off x="5735790" y="3616636"/>
            <a:ext cx="5696981" cy="2639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4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Surface Area</a:t>
            </a:r>
            <a:r>
              <a:rPr lang="en-GB" sz="4400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400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= 9</a:t>
            </a:r>
            <a:r>
              <a:rPr lang="en-GB" sz="4400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 + 9π + (6π x 13)</a:t>
            </a:r>
            <a:endParaRPr lang="en-GB" sz="4400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4400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= </a:t>
            </a:r>
            <a:r>
              <a:rPr lang="en-GB" sz="44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96</a:t>
            </a:r>
            <a:r>
              <a:rPr lang="en-GB" sz="4400" b="1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π</a:t>
            </a:r>
            <a:endParaRPr lang="en-GB" sz="4400" b="1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12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A708430-9485-449E-B88A-DF6793F770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69" t="5371" b="7809"/>
          <a:stretch/>
        </p:blipFill>
        <p:spPr>
          <a:xfrm>
            <a:off x="310342" y="1559572"/>
            <a:ext cx="3750527" cy="42319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FEB002-831A-4809-A917-FED08E0B761D}"/>
              </a:ext>
            </a:extLst>
          </p:cNvPr>
          <p:cNvSpPr txBox="1"/>
          <p:nvPr/>
        </p:nvSpPr>
        <p:spPr>
          <a:xfrm>
            <a:off x="360218" y="264115"/>
            <a:ext cx="567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5)</a:t>
            </a:r>
            <a:endParaRPr lang="en-GB" sz="32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C562CB7-DBAA-4268-B17E-8D5B5049E4F5}"/>
                  </a:ext>
                </a:extLst>
              </p:cNvPr>
              <p:cNvSpPr/>
              <p:nvPr/>
            </p:nvSpPr>
            <p:spPr>
              <a:xfrm>
                <a:off x="4546732" y="264115"/>
                <a:ext cx="5694547" cy="30305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44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Volume</a:t>
                </a:r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lvl="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= </a:t>
                </a:r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π(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en-US" sz="4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) x 11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4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GB" sz="4400" dirty="0">
                  <a:solidFill>
                    <a:srgbClr val="FF0000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= </a:t>
                </a:r>
                <a:r>
                  <a:rPr lang="en-GB" sz="44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505</a:t>
                </a:r>
                <a:r>
                  <a:rPr lang="en-GB" sz="44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π</a:t>
                </a:r>
                <a:endParaRPr lang="en-GB" sz="4400" b="1" dirty="0">
                  <a:solidFill>
                    <a:srgbClr val="FF0000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C562CB7-DBAA-4268-B17E-8D5B5049E4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6732" y="264115"/>
                <a:ext cx="5694547" cy="3030510"/>
              </a:xfrm>
              <a:prstGeom prst="rect">
                <a:avLst/>
              </a:prstGeom>
              <a:blipFill>
                <a:blip r:embed="rId3"/>
                <a:stretch>
                  <a:fillRect l="-4390" t="-2213" b="-6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B2844D6-4F4B-4353-B284-60603752B2DC}"/>
                  </a:ext>
                </a:extLst>
              </p:cNvPr>
              <p:cNvSpPr/>
              <p:nvPr/>
            </p:nvSpPr>
            <p:spPr>
              <a:xfrm>
                <a:off x="4461164" y="3675543"/>
                <a:ext cx="7464829" cy="29599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44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Surface Area</a:t>
                </a:r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lvl="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= 100</a:t>
                </a:r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π + (11 x 20)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4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(20π x 11)</a:t>
                </a:r>
                <a:endParaRPr lang="en-GB" sz="4400" dirty="0">
                  <a:solidFill>
                    <a:srgbClr val="FF0000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4400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= </a:t>
                </a:r>
                <a:r>
                  <a:rPr lang="en-GB" sz="44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210</a:t>
                </a:r>
                <a:r>
                  <a:rPr lang="en-GB" sz="4400" b="1" dirty="0">
                    <a:solidFill>
                      <a:srgbClr val="FF0000"/>
                    </a:solidFill>
                    <a:ea typeface="Calibri" panose="020F0502020204030204" pitchFamily="34" charset="0"/>
                    <a:cs typeface="Calibri" panose="020F0502020204030204" pitchFamily="34" charset="0"/>
                  </a:rPr>
                  <a:t>π + 220</a:t>
                </a:r>
                <a:endParaRPr lang="en-GB" sz="4400" b="1" dirty="0">
                  <a:solidFill>
                    <a:srgbClr val="FF0000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B2844D6-4F4B-4353-B284-60603752B2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1164" y="3675543"/>
                <a:ext cx="7464829" cy="2959977"/>
              </a:xfrm>
              <a:prstGeom prst="rect">
                <a:avLst/>
              </a:prstGeom>
              <a:blipFill>
                <a:blip r:embed="rId4"/>
                <a:stretch>
                  <a:fillRect l="-3350" t="-2469" r="-1062" b="-88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213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152</Words>
  <Application>Microsoft Office PowerPoint</Application>
  <PresentationFormat>Widescreen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2016-01-03T07:05:57Z</dcterms:created>
  <dcterms:modified xsi:type="dcterms:W3CDTF">2021-10-12T10:20:24Z</dcterms:modified>
</cp:coreProperties>
</file>