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5" autoAdjust="0"/>
    <p:restoredTop sz="94660"/>
  </p:normalViewPr>
  <p:slideViewPr>
    <p:cSldViewPr snapToGrid="0">
      <p:cViewPr varScale="1">
        <p:scale>
          <a:sx n="85" d="100"/>
          <a:sy n="85" d="100"/>
        </p:scale>
        <p:origin x="48" y="22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6BC697-6C53-4161-982D-25EB56089C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A2E710C-EB53-435C-AB52-78B839C180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77DA6A-A3B3-4E05-8A33-51A4C160F0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27650-6770-4600-8C83-AFD96637E8C0}" type="datetimeFigureOut">
              <a:rPr lang="en-GB" smtClean="0"/>
              <a:t>16/09/2021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131D96-7A75-4509-8E65-F4BD409C96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DC7AF5-2542-4133-95F5-C75240F89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E7B8-9003-4A80-84E4-A0DA4C39B9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19358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896B41-6FEF-4B32-AD3F-856E6887C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6B28F3-9161-4292-B681-E701B2B327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827654-4E2D-40A4-8E09-B5E775A712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27650-6770-4600-8C83-AFD96637E8C0}" type="datetimeFigureOut">
              <a:rPr lang="en-GB" smtClean="0"/>
              <a:t>16/09/2021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2CE887-A34B-4C22-B7AC-F8277C816E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14317C-79A4-409E-8F1E-4C975B85A5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E7B8-9003-4A80-84E4-A0DA4C39B9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49064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D3C1B-0F1F-4D5B-A39C-F2F4D634F8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B5BF9C-FB7E-4B1B-8C23-B59392F6ED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33930F-6BEC-46BC-9DBD-A355468FC2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27650-6770-4600-8C83-AFD96637E8C0}" type="datetimeFigureOut">
              <a:rPr lang="en-GB" smtClean="0"/>
              <a:t>16/09/2021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9D17E6-0BDE-480A-9CFC-ACD430C354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1B4105-BE01-42D7-B213-D7D7BB5245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E7B8-9003-4A80-84E4-A0DA4C39B9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04390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AE99EF-195C-4C07-9ED7-1B75D79E45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E798FB-DB82-49B9-A349-ACE8A7320E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3BB5DBC-B124-4075-8ACC-45CD150C35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FB0FB2-AB7B-4055-92C8-C708766C46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27650-6770-4600-8C83-AFD96637E8C0}" type="datetimeFigureOut">
              <a:rPr lang="en-GB" smtClean="0"/>
              <a:t>16/09/2021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CAB9DA-875F-4CA9-97BE-91DEF6CB9D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CA3562-7123-4D8F-8496-D6A47955C9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E7B8-9003-4A80-84E4-A0DA4C39B9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8032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C65DC3-74AB-4F34-BBFD-2CF5078DAA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9BBA2B-B512-41D5-AF5F-2ECBBECEE1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2AB2C8-A082-4C4B-8123-37C7096B19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C613998-A3EA-4A1C-A433-E142F3E5088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5CE9EFC-2992-4F82-9EDC-B44E0D5A41B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846BAB5-314F-4BB9-B085-BF625E67A8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27650-6770-4600-8C83-AFD96637E8C0}" type="datetimeFigureOut">
              <a:rPr lang="en-GB" smtClean="0"/>
              <a:t>16/09/2021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B673156-4CEE-47C2-A91B-7877D524B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3C0D0AB-8EFF-449F-95FB-29D0A405D2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E7B8-9003-4A80-84E4-A0DA4C39B9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87921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094A8F-80A5-42AB-9BE5-BDBBA43AAA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BA8D071-625A-4B7E-B540-E096FF23C2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27650-6770-4600-8C83-AFD96637E8C0}" type="datetimeFigureOut">
              <a:rPr lang="en-GB" smtClean="0"/>
              <a:t>16/09/2021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4000734-25ED-4154-9B51-F9C79D8B8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831445C-9A8D-4047-B039-26AD30AC2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E7B8-9003-4A80-84E4-A0DA4C39B9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15119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E5E943B-F329-4E14-A6D2-7D41F666AF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27650-6770-4600-8C83-AFD96637E8C0}" type="datetimeFigureOut">
              <a:rPr lang="en-GB" smtClean="0"/>
              <a:t>16/09/2021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84B35FF-3899-418B-A43F-9B8766B884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0443FF-6D71-46B4-B17C-0021B46DF6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E7B8-9003-4A80-84E4-A0DA4C39B9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57828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C907D3-2823-48FA-BB28-983BB4B79A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BCECF7-30FE-4465-BB69-88085A21AC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1A9625-9A7C-49CC-A05E-AC3915DD33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C853E5-3237-47C8-A16C-3069644AF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27650-6770-4600-8C83-AFD96637E8C0}" type="datetimeFigureOut">
              <a:rPr lang="en-GB" smtClean="0"/>
              <a:t>16/09/2021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ACD7DB-B2EB-4832-8786-688DF16C55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B83032-4C27-4F96-8FD3-9C5E2AA3C9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E7B8-9003-4A80-84E4-A0DA4C39B9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5877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3FCD8C-33A2-43C0-B6C8-A8C4BA27F4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E15831E-FC5B-4253-BB2B-1A45641B103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D440BF-323D-4CFD-9BFA-502DBDE197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08A352-1FEA-47ED-B8F9-6B48218F95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27650-6770-4600-8C83-AFD96637E8C0}" type="datetimeFigureOut">
              <a:rPr lang="en-GB" smtClean="0"/>
              <a:t>16/09/2021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6D5220-A0AC-439E-B1E1-26F6D8244B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FE584C-33BD-4004-AE84-D8B6CB0D8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E7B8-9003-4A80-84E4-A0DA4C39B9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71042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63E48-E98C-4BDC-B858-725E39F989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78B40E-DFA5-44DC-9617-D29A24E131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5E0DEA-1045-4995-B62F-1E33CD7897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27650-6770-4600-8C83-AFD96637E8C0}" type="datetimeFigureOut">
              <a:rPr lang="en-GB" smtClean="0"/>
              <a:t>16/09/2021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BDC411-ACA3-49E2-AFE0-ED1AE0FA51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C2B247-EAFD-4C4D-8B5C-CF37B3BD46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E7B8-9003-4A80-84E4-A0DA4C39B9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42340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A83AD1A-877E-4CCF-8C26-A6652244249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3CF6ECC-3C8A-4C0F-A828-A531A332C1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6758C3-46D4-4709-BD73-E0FE5E364D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27650-6770-4600-8C83-AFD96637E8C0}" type="datetimeFigureOut">
              <a:rPr lang="en-GB" smtClean="0"/>
              <a:t>16/09/2021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82E0AA-939D-4A91-969F-ECCB3E11DE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958083-4A65-4A5B-AA4E-6DEEC77269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7E7B8-9003-4A80-84E4-A0DA4C39B9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1389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492B458-F67A-4D85-B4DC-5B5338AF6A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DDE847-10C5-423B-9021-9D82FF6F98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45D4BA-F26F-4E50-B8C5-06684ED8E61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827650-6770-4600-8C83-AFD96637E8C0}" type="datetimeFigureOut">
              <a:rPr lang="en-GB" smtClean="0"/>
              <a:t>16/09/2021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2B76EF-1A12-4B6C-B2C3-39EDB71F9B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6C9CA3-E05E-4F08-9AF8-7078A4B0E4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67E7B8-9003-4A80-84E4-A0DA4C39B9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05158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993E1E35-9222-4999-A38D-71072326A2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1072236"/>
              </p:ext>
            </p:extLst>
          </p:nvPr>
        </p:nvGraphicFramePr>
        <p:xfrm>
          <a:off x="2185825" y="381000"/>
          <a:ext cx="1523050" cy="609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3050">
                  <a:extLst>
                    <a:ext uri="{9D8B030D-6E8A-4147-A177-3AD203B41FA5}">
                      <a16:colId xmlns:a16="http://schemas.microsoft.com/office/drawing/2014/main" val="1338259381"/>
                    </a:ext>
                  </a:extLst>
                </a:gridCol>
              </a:tblGrid>
              <a:tr h="708005">
                <a:tc>
                  <a:txBody>
                    <a:bodyPr/>
                    <a:lstStyle/>
                    <a:p>
                      <a:pPr algn="ctr"/>
                      <a:r>
                        <a:rPr lang="en-US" sz="4400" b="0" dirty="0">
                          <a:solidFill>
                            <a:srgbClr val="FF0000"/>
                          </a:solidFill>
                        </a:rPr>
                        <a:t>21</a:t>
                      </a:r>
                      <a:endParaRPr lang="en-GB" sz="44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1086280"/>
                  </a:ext>
                </a:extLst>
              </a:tr>
              <a:tr h="708005">
                <a:tc>
                  <a:txBody>
                    <a:bodyPr/>
                    <a:lstStyle/>
                    <a:p>
                      <a:pPr algn="ctr"/>
                      <a:r>
                        <a:rPr lang="en-US" sz="4400" b="0" dirty="0">
                          <a:solidFill>
                            <a:srgbClr val="FF0000"/>
                          </a:solidFill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29418304"/>
                  </a:ext>
                </a:extLst>
              </a:tr>
              <a:tr h="708005">
                <a:tc>
                  <a:txBody>
                    <a:bodyPr/>
                    <a:lstStyle/>
                    <a:p>
                      <a:pPr algn="ctr"/>
                      <a:r>
                        <a:rPr lang="en-US" sz="4400" b="0" dirty="0">
                          <a:solidFill>
                            <a:srgbClr val="FF0000"/>
                          </a:solidFill>
                        </a:rPr>
                        <a:t>6</a:t>
                      </a:r>
                      <a:endParaRPr lang="en-GB" sz="44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7847875"/>
                  </a:ext>
                </a:extLst>
              </a:tr>
              <a:tr h="708005">
                <a:tc>
                  <a:txBody>
                    <a:bodyPr/>
                    <a:lstStyle/>
                    <a:p>
                      <a:pPr algn="ctr"/>
                      <a:r>
                        <a:rPr lang="en-US" sz="4400" b="0" dirty="0">
                          <a:solidFill>
                            <a:srgbClr val="FF0000"/>
                          </a:solidFill>
                        </a:rPr>
                        <a:t>19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90707709"/>
                  </a:ext>
                </a:extLst>
              </a:tr>
              <a:tr h="708005">
                <a:tc>
                  <a:txBody>
                    <a:bodyPr/>
                    <a:lstStyle/>
                    <a:p>
                      <a:pPr algn="ctr"/>
                      <a:r>
                        <a:rPr lang="en-US" sz="4400" b="0" dirty="0">
                          <a:solidFill>
                            <a:srgbClr val="FF0000"/>
                          </a:solidFill>
                        </a:rPr>
                        <a:t>18</a:t>
                      </a:r>
                      <a:endParaRPr lang="en-GB" sz="44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7237682"/>
                  </a:ext>
                </a:extLst>
              </a:tr>
              <a:tr h="708005">
                <a:tc>
                  <a:txBody>
                    <a:bodyPr/>
                    <a:lstStyle/>
                    <a:p>
                      <a:pPr algn="ctr"/>
                      <a:r>
                        <a:rPr lang="en-US" sz="4400" b="0" dirty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en-GB" sz="44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25954121"/>
                  </a:ext>
                </a:extLst>
              </a:tr>
              <a:tr h="708005">
                <a:tc>
                  <a:txBody>
                    <a:bodyPr/>
                    <a:lstStyle/>
                    <a:p>
                      <a:pPr algn="ctr"/>
                      <a:r>
                        <a:rPr lang="en-US" sz="4400" b="0" dirty="0">
                          <a:solidFill>
                            <a:srgbClr val="FF0000"/>
                          </a:solidFill>
                        </a:rPr>
                        <a:t>3</a:t>
                      </a:r>
                      <a:endParaRPr lang="en-GB" sz="44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2098253"/>
                  </a:ext>
                </a:extLst>
              </a:tr>
              <a:tr h="708005">
                <a:tc>
                  <a:txBody>
                    <a:bodyPr/>
                    <a:lstStyle/>
                    <a:p>
                      <a:pPr algn="ctr"/>
                      <a:r>
                        <a:rPr lang="en-US" sz="4400" b="0" dirty="0">
                          <a:solidFill>
                            <a:srgbClr val="FF0000"/>
                          </a:solidFill>
                        </a:rPr>
                        <a:t>4</a:t>
                      </a:r>
                      <a:endParaRPr lang="en-GB" sz="44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0769434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9BA67081-F67F-4106-9DF5-E0447C750B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1843751"/>
              </p:ext>
            </p:extLst>
          </p:nvPr>
        </p:nvGraphicFramePr>
        <p:xfrm>
          <a:off x="4859234" y="381000"/>
          <a:ext cx="1523050" cy="609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3050">
                  <a:extLst>
                    <a:ext uri="{9D8B030D-6E8A-4147-A177-3AD203B41FA5}">
                      <a16:colId xmlns:a16="http://schemas.microsoft.com/office/drawing/2014/main" val="1338259381"/>
                    </a:ext>
                  </a:extLst>
                </a:gridCol>
              </a:tblGrid>
              <a:tr h="708005">
                <a:tc>
                  <a:txBody>
                    <a:bodyPr/>
                    <a:lstStyle/>
                    <a:p>
                      <a:pPr algn="ctr"/>
                      <a:r>
                        <a:rPr lang="en-US" sz="4400" b="0" dirty="0">
                          <a:solidFill>
                            <a:srgbClr val="FF0000"/>
                          </a:solidFill>
                        </a:rPr>
                        <a:t>17</a:t>
                      </a:r>
                      <a:endParaRPr lang="en-GB" sz="44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1086280"/>
                  </a:ext>
                </a:extLst>
              </a:tr>
              <a:tr h="708005">
                <a:tc>
                  <a:txBody>
                    <a:bodyPr/>
                    <a:lstStyle/>
                    <a:p>
                      <a:pPr algn="ctr"/>
                      <a:r>
                        <a:rPr lang="en-US" sz="4400" b="0" dirty="0">
                          <a:solidFill>
                            <a:srgbClr val="FF0000"/>
                          </a:solidFill>
                        </a:rPr>
                        <a:t>12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29418304"/>
                  </a:ext>
                </a:extLst>
              </a:tr>
              <a:tr h="708005">
                <a:tc>
                  <a:txBody>
                    <a:bodyPr/>
                    <a:lstStyle/>
                    <a:p>
                      <a:pPr algn="ctr"/>
                      <a:r>
                        <a:rPr lang="en-US" sz="4400" b="0" dirty="0">
                          <a:solidFill>
                            <a:srgbClr val="FF0000"/>
                          </a:solidFill>
                        </a:rPr>
                        <a:t>5</a:t>
                      </a:r>
                      <a:endParaRPr lang="en-GB" sz="44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7847875"/>
                  </a:ext>
                </a:extLst>
              </a:tr>
              <a:tr h="708005">
                <a:tc>
                  <a:txBody>
                    <a:bodyPr/>
                    <a:lstStyle/>
                    <a:p>
                      <a:pPr algn="ctr"/>
                      <a:r>
                        <a:rPr lang="en-US" sz="4400" b="0" dirty="0">
                          <a:solidFill>
                            <a:srgbClr val="FF0000"/>
                          </a:solidFill>
                        </a:rPr>
                        <a:t>10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90707709"/>
                  </a:ext>
                </a:extLst>
              </a:tr>
              <a:tr h="708005">
                <a:tc>
                  <a:txBody>
                    <a:bodyPr/>
                    <a:lstStyle/>
                    <a:p>
                      <a:pPr algn="ctr"/>
                      <a:r>
                        <a:rPr lang="en-US" sz="4400" b="0" dirty="0">
                          <a:solidFill>
                            <a:srgbClr val="FF0000"/>
                          </a:solidFill>
                        </a:rPr>
                        <a:t>16</a:t>
                      </a:r>
                      <a:endParaRPr lang="en-GB" sz="44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7237682"/>
                  </a:ext>
                </a:extLst>
              </a:tr>
              <a:tr h="708005">
                <a:tc>
                  <a:txBody>
                    <a:bodyPr/>
                    <a:lstStyle/>
                    <a:p>
                      <a:pPr algn="ctr"/>
                      <a:r>
                        <a:rPr lang="en-US" sz="4400" b="0" dirty="0">
                          <a:solidFill>
                            <a:srgbClr val="FF0000"/>
                          </a:solidFill>
                        </a:rPr>
                        <a:t>14</a:t>
                      </a:r>
                      <a:endParaRPr lang="en-GB" sz="44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25954121"/>
                  </a:ext>
                </a:extLst>
              </a:tr>
              <a:tr h="708005">
                <a:tc>
                  <a:txBody>
                    <a:bodyPr/>
                    <a:lstStyle/>
                    <a:p>
                      <a:pPr algn="ctr"/>
                      <a:r>
                        <a:rPr lang="en-US" sz="4400" b="0" dirty="0">
                          <a:solidFill>
                            <a:srgbClr val="FF0000"/>
                          </a:solidFill>
                        </a:rPr>
                        <a:t>20</a:t>
                      </a:r>
                      <a:endParaRPr lang="en-GB" sz="44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2098253"/>
                  </a:ext>
                </a:extLst>
              </a:tr>
              <a:tr h="708005">
                <a:tc>
                  <a:txBody>
                    <a:bodyPr/>
                    <a:lstStyle/>
                    <a:p>
                      <a:pPr algn="ctr"/>
                      <a:r>
                        <a:rPr lang="en-US" sz="4400" b="0" dirty="0">
                          <a:solidFill>
                            <a:srgbClr val="FF0000"/>
                          </a:solidFill>
                        </a:rPr>
                        <a:t>22</a:t>
                      </a:r>
                      <a:endParaRPr lang="en-GB" sz="44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0769434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A42BF155-00BC-45F5-8AE4-4F3EE94515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2775609"/>
              </p:ext>
            </p:extLst>
          </p:nvPr>
        </p:nvGraphicFramePr>
        <p:xfrm>
          <a:off x="7532643" y="381000"/>
          <a:ext cx="1523050" cy="45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3050">
                  <a:extLst>
                    <a:ext uri="{9D8B030D-6E8A-4147-A177-3AD203B41FA5}">
                      <a16:colId xmlns:a16="http://schemas.microsoft.com/office/drawing/2014/main" val="1338259381"/>
                    </a:ext>
                  </a:extLst>
                </a:gridCol>
              </a:tblGrid>
              <a:tr h="708005">
                <a:tc>
                  <a:txBody>
                    <a:bodyPr/>
                    <a:lstStyle/>
                    <a:p>
                      <a:pPr algn="ctr"/>
                      <a:r>
                        <a:rPr lang="en-US" sz="4400" b="0" dirty="0">
                          <a:solidFill>
                            <a:srgbClr val="FF0000"/>
                          </a:solidFill>
                        </a:rPr>
                        <a:t>15</a:t>
                      </a:r>
                      <a:endParaRPr lang="en-GB" sz="44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1086280"/>
                  </a:ext>
                </a:extLst>
              </a:tr>
              <a:tr h="708005">
                <a:tc>
                  <a:txBody>
                    <a:bodyPr/>
                    <a:lstStyle/>
                    <a:p>
                      <a:pPr algn="ctr"/>
                      <a:r>
                        <a:rPr lang="en-US" sz="4400" b="0" dirty="0">
                          <a:solidFill>
                            <a:srgbClr val="FF0000"/>
                          </a:solidFill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29418304"/>
                  </a:ext>
                </a:extLst>
              </a:tr>
              <a:tr h="708005">
                <a:tc>
                  <a:txBody>
                    <a:bodyPr/>
                    <a:lstStyle/>
                    <a:p>
                      <a:pPr algn="ctr"/>
                      <a:r>
                        <a:rPr lang="en-US" sz="4400" b="0" dirty="0">
                          <a:solidFill>
                            <a:srgbClr val="FF0000"/>
                          </a:solidFill>
                        </a:rPr>
                        <a:t>11</a:t>
                      </a:r>
                      <a:endParaRPr lang="en-GB" sz="44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7847875"/>
                  </a:ext>
                </a:extLst>
              </a:tr>
              <a:tr h="708005">
                <a:tc>
                  <a:txBody>
                    <a:bodyPr/>
                    <a:lstStyle/>
                    <a:p>
                      <a:pPr algn="ctr"/>
                      <a:r>
                        <a:rPr lang="en-US" sz="4400" b="0" dirty="0">
                          <a:solidFill>
                            <a:srgbClr val="FF0000"/>
                          </a:solidFill>
                        </a:rPr>
                        <a:t>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90707709"/>
                  </a:ext>
                </a:extLst>
              </a:tr>
              <a:tr h="708005">
                <a:tc>
                  <a:txBody>
                    <a:bodyPr/>
                    <a:lstStyle/>
                    <a:p>
                      <a:pPr algn="ctr"/>
                      <a:r>
                        <a:rPr lang="en-US" sz="4400" b="0" dirty="0">
                          <a:solidFill>
                            <a:srgbClr val="FF0000"/>
                          </a:solidFill>
                        </a:rPr>
                        <a:t>13</a:t>
                      </a:r>
                      <a:endParaRPr lang="en-GB" sz="44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7237682"/>
                  </a:ext>
                </a:extLst>
              </a:tr>
              <a:tr h="708005">
                <a:tc>
                  <a:txBody>
                    <a:bodyPr/>
                    <a:lstStyle/>
                    <a:p>
                      <a:pPr algn="ctr"/>
                      <a:r>
                        <a:rPr lang="en-US" sz="4400" b="0" dirty="0">
                          <a:solidFill>
                            <a:srgbClr val="FF0000"/>
                          </a:solidFill>
                        </a:rPr>
                        <a:t>2</a:t>
                      </a:r>
                      <a:endParaRPr lang="en-GB" sz="44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259541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775015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22</Words>
  <Application>Microsoft Office PowerPoint</Application>
  <PresentationFormat>Widescreen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</cp:revision>
  <dcterms:created xsi:type="dcterms:W3CDTF">2021-09-16T05:32:05Z</dcterms:created>
  <dcterms:modified xsi:type="dcterms:W3CDTF">2021-09-16T05:36:58Z</dcterms:modified>
</cp:coreProperties>
</file>