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97193" y="4867833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97193" y="5820355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e76a89d7-139e-47e8-8454-f5709e554db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6" t="16416" r="5461"/>
          <a:stretch/>
        </p:blipFill>
        <p:spPr bwMode="auto">
          <a:xfrm>
            <a:off x="5979622" y="166253"/>
            <a:ext cx="5913434" cy="46723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9cae0574-00c8-4c44-8326-cc0f6928f48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00" y="125094"/>
            <a:ext cx="5619000" cy="4713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554" y="546108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e76a89d7-139e-47e8-8454-f5709e554db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6" t="16416" r="5461"/>
          <a:stretch/>
        </p:blipFill>
        <p:spPr bwMode="auto">
          <a:xfrm>
            <a:off x="5979622" y="166253"/>
            <a:ext cx="5913434" cy="46723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9cae0574-00c8-4c44-8326-cc0f6928f48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00" y="125094"/>
            <a:ext cx="5619000" cy="4713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933109" y="125094"/>
            <a:ext cx="5959947" cy="47572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61264" y="3075443"/>
            <a:ext cx="423058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They where not sure about the </a:t>
            </a:r>
          </a:p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Top view.</a:t>
            </a:r>
            <a:endParaRPr lang="en-GB" sz="4400" dirty="0"/>
          </a:p>
        </p:txBody>
      </p:sp>
      <p:sp>
        <p:nvSpPr>
          <p:cNvPr id="2" name="Rectangle 1"/>
          <p:cNvSpPr/>
          <p:nvPr/>
        </p:nvSpPr>
        <p:spPr>
          <a:xfrm>
            <a:off x="9030819" y="148480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e76a89d7-139e-47e8-8454-f5709e554db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6" t="16416" r="5461"/>
          <a:stretch/>
        </p:blipFill>
        <p:spPr bwMode="auto">
          <a:xfrm>
            <a:off x="432261" y="121268"/>
            <a:ext cx="6533804" cy="516256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689" t="47807" r="62352" b="35877"/>
          <a:stretch/>
        </p:blipFill>
        <p:spPr>
          <a:xfrm>
            <a:off x="1316822" y="4930960"/>
            <a:ext cx="4640632" cy="192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80352" y="1560474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778054" y="3180010"/>
            <a:ext cx="38681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 smtClean="0">
                <a:solidFill>
                  <a:srgbClr val="1C1C1C"/>
                </a:solidFill>
              </a:rPr>
              <a:t>They are all correct.</a:t>
            </a:r>
            <a:endParaRPr lang="en-GB" sz="48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9cae0574-00c8-4c44-8326-cc0f6928f48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72" y="69676"/>
            <a:ext cx="6804950" cy="533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409" t="47807" r="34796" b="36755"/>
          <a:stretch/>
        </p:blipFill>
        <p:spPr>
          <a:xfrm>
            <a:off x="1588539" y="5049526"/>
            <a:ext cx="4285788" cy="177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30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2020-04-13T05:07:23Z</dcterms:modified>
</cp:coreProperties>
</file>