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2402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37265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c9d63270-3e1b-4fee-ba6a-3fd71de595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52" y="271549"/>
            <a:ext cx="5623097" cy="4217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5cb20aea-4bf0-4825-bd8a-6b82ce64ed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4" y="271548"/>
            <a:ext cx="5623097" cy="4217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27823" y="522833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c9d63270-3e1b-4fee-ba6a-3fd71de595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52" y="271549"/>
            <a:ext cx="5623097" cy="4217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5cb20aea-4bf0-4825-bd8a-6b82ce64ed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4" y="271548"/>
            <a:ext cx="5623097" cy="4217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81552" y="271548"/>
            <a:ext cx="5623097" cy="42173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12377" y="3177760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not notice the units were different and needed converting.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c9d63270-3e1b-4fee-ba6a-3fd71de595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72" y="376509"/>
            <a:ext cx="5623097" cy="4217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52" t="47640" r="61919" b="36404"/>
          <a:stretch/>
        </p:blipFill>
        <p:spPr>
          <a:xfrm>
            <a:off x="1169735" y="4455033"/>
            <a:ext cx="5117770" cy="215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26976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451087" y="3265699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gave their answer in cm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and not </a:t>
            </a:r>
            <a:r>
              <a:rPr lang="en-US" sz="4000" dirty="0" err="1" smtClean="0">
                <a:solidFill>
                  <a:srgbClr val="1C1C1C"/>
                </a:solidFill>
              </a:rPr>
              <a:t>metres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5cb20aea-4bf0-4825-bd8a-6b82ce64ed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60" y="443345"/>
            <a:ext cx="5623097" cy="4217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600" t="48559" r="7226" b="36738"/>
          <a:stretch/>
        </p:blipFill>
        <p:spPr>
          <a:xfrm>
            <a:off x="1013517" y="4559598"/>
            <a:ext cx="5178981" cy="201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38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2020-04-13T05:56:51Z</dcterms:modified>
</cp:coreProperties>
</file>