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6" r:id="rId3"/>
    <p:sldId id="263" r:id="rId4"/>
    <p:sldId id="262" r:id="rId5"/>
    <p:sldId id="264" r:id="rId6"/>
    <p:sldId id="265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DEDAE21-ED31-4ED4-9ACF-A32AF6AD8BA3}" v="15" dt="2025-01-09T05:19:34.5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69" y="11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BDEDAE21-ED31-4ED4-9ACF-A32AF6AD8BA3}"/>
    <pc:docChg chg="custSel addSld modSld sldOrd">
      <pc:chgData name="Stewart Gale" userId="3647ddd2-6040-41ae-a96d-232c23482af8" providerId="ADAL" clId="{BDEDAE21-ED31-4ED4-9ACF-A32AF6AD8BA3}" dt="2025-01-09T05:19:34.561" v="40"/>
      <pc:docMkLst>
        <pc:docMk/>
      </pc:docMkLst>
      <pc:sldChg chg="delSp modSp mod delAnim">
        <pc:chgData name="Stewart Gale" userId="3647ddd2-6040-41ae-a96d-232c23482af8" providerId="ADAL" clId="{BDEDAE21-ED31-4ED4-9ACF-A32AF6AD8BA3}" dt="2022-01-14T09:50:27.021" v="7" actId="1076"/>
        <pc:sldMkLst>
          <pc:docMk/>
          <pc:sldMk cId="4080011300" sldId="258"/>
        </pc:sldMkLst>
      </pc:sldChg>
      <pc:sldChg chg="addSp modSp mod ord modAnim">
        <pc:chgData name="Stewart Gale" userId="3647ddd2-6040-41ae-a96d-232c23482af8" providerId="ADAL" clId="{BDEDAE21-ED31-4ED4-9ACF-A32AF6AD8BA3}" dt="2025-01-09T05:13:40.725" v="37"/>
        <pc:sldMkLst>
          <pc:docMk/>
          <pc:sldMk cId="3316417042" sldId="262"/>
        </pc:sldMkLst>
      </pc:sldChg>
      <pc:sldChg chg="addSp modSp mod modAnim">
        <pc:chgData name="Stewart Gale" userId="3647ddd2-6040-41ae-a96d-232c23482af8" providerId="ADAL" clId="{BDEDAE21-ED31-4ED4-9ACF-A32AF6AD8BA3}" dt="2022-03-23T11:16:17.343" v="15"/>
        <pc:sldMkLst>
          <pc:docMk/>
          <pc:sldMk cId="930466673" sldId="263"/>
        </pc:sldMkLst>
      </pc:sldChg>
      <pc:sldChg chg="addSp modSp mod modAnim">
        <pc:chgData name="Stewart Gale" userId="3647ddd2-6040-41ae-a96d-232c23482af8" providerId="ADAL" clId="{BDEDAE21-ED31-4ED4-9ACF-A32AF6AD8BA3}" dt="2025-01-09T05:19:34.561" v="40"/>
        <pc:sldMkLst>
          <pc:docMk/>
          <pc:sldMk cId="2337062707" sldId="264"/>
        </pc:sldMkLst>
      </pc:sldChg>
      <pc:sldChg chg="delSp modSp add mod">
        <pc:chgData name="Stewart Gale" userId="3647ddd2-6040-41ae-a96d-232c23482af8" providerId="ADAL" clId="{BDEDAE21-ED31-4ED4-9ACF-A32AF6AD8BA3}" dt="2022-01-14T09:50:44.449" v="10" actId="1076"/>
        <pc:sldMkLst>
          <pc:docMk/>
          <pc:sldMk cId="432898279" sldId="26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80CC4-52F5-4876-83BD-94D88C5225B4}" type="datetimeFigureOut">
              <a:rPr lang="en-GB" smtClean="0"/>
              <a:t>09/01/2025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4A711-B7DD-4585-8CA4-EA0D12BA4D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2681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80CC4-52F5-4876-83BD-94D88C5225B4}" type="datetimeFigureOut">
              <a:rPr lang="en-GB" smtClean="0"/>
              <a:t>09/01/2025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4A711-B7DD-4585-8CA4-EA0D12BA4D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3905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80CC4-52F5-4876-83BD-94D88C5225B4}" type="datetimeFigureOut">
              <a:rPr lang="en-GB" smtClean="0"/>
              <a:t>09/01/2025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4A711-B7DD-4585-8CA4-EA0D12BA4D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8688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80CC4-52F5-4876-83BD-94D88C5225B4}" type="datetimeFigureOut">
              <a:rPr lang="en-GB" smtClean="0"/>
              <a:t>09/01/2025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4A711-B7DD-4585-8CA4-EA0D12BA4D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528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80CC4-52F5-4876-83BD-94D88C5225B4}" type="datetimeFigureOut">
              <a:rPr lang="en-GB" smtClean="0"/>
              <a:t>09/01/2025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4A711-B7DD-4585-8CA4-EA0D12BA4D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4658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80CC4-52F5-4876-83BD-94D88C5225B4}" type="datetimeFigureOut">
              <a:rPr lang="en-GB" smtClean="0"/>
              <a:t>09/01/2025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4A711-B7DD-4585-8CA4-EA0D12BA4D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73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80CC4-52F5-4876-83BD-94D88C5225B4}" type="datetimeFigureOut">
              <a:rPr lang="en-GB" smtClean="0"/>
              <a:t>09/01/2025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4A711-B7DD-4585-8CA4-EA0D12BA4D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1833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80CC4-52F5-4876-83BD-94D88C5225B4}" type="datetimeFigureOut">
              <a:rPr lang="en-GB" smtClean="0"/>
              <a:t>09/01/2025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4A711-B7DD-4585-8CA4-EA0D12BA4D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1662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80CC4-52F5-4876-83BD-94D88C5225B4}" type="datetimeFigureOut">
              <a:rPr lang="en-GB" smtClean="0"/>
              <a:t>09/01/2025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4A711-B7DD-4585-8CA4-EA0D12BA4D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9532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80CC4-52F5-4876-83BD-94D88C5225B4}" type="datetimeFigureOut">
              <a:rPr lang="en-GB" smtClean="0"/>
              <a:t>09/01/2025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4A711-B7DD-4585-8CA4-EA0D12BA4D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4404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80CC4-52F5-4876-83BD-94D88C5225B4}" type="datetimeFigureOut">
              <a:rPr lang="en-GB" smtClean="0"/>
              <a:t>09/01/2025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4A711-B7DD-4585-8CA4-EA0D12BA4D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272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980CC4-52F5-4876-83BD-94D88C5225B4}" type="datetimeFigureOut">
              <a:rPr lang="en-GB" smtClean="0"/>
              <a:t>09/01/2025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D4A711-B7DD-4585-8CA4-EA0D12BA4D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2806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19099" y="1800123"/>
            <a:ext cx="1147898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LO: Adding and Subtracting</a:t>
            </a:r>
          </a:p>
          <a:p>
            <a:pPr algn="ctr"/>
            <a:r>
              <a:rPr lang="en-GB" sz="6600" b="1" u="sng" dirty="0">
                <a:solidFill>
                  <a:srgbClr val="000000"/>
                </a:solidFill>
                <a:latin typeface="Arial" panose="020B0604020202020204" pitchFamily="34" charset="0"/>
              </a:rPr>
              <a:t>A</a:t>
            </a:r>
            <a:r>
              <a:rPr lang="en-GB" sz="66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lgebraic </a:t>
            </a:r>
            <a:r>
              <a:rPr lang="en-GB" sz="6600" b="1" u="sng" dirty="0">
                <a:solidFill>
                  <a:srgbClr val="000000"/>
                </a:solidFill>
                <a:latin typeface="Arial" panose="020B0604020202020204" pitchFamily="34" charset="0"/>
              </a:rPr>
              <a:t>F</a:t>
            </a:r>
            <a:r>
              <a:rPr lang="en-GB" sz="66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ractions </a:t>
            </a:r>
          </a:p>
          <a:p>
            <a:pPr algn="ctr"/>
            <a:r>
              <a:rPr lang="en-GB" sz="66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(Two Terms) </a:t>
            </a:r>
            <a:r>
              <a:rPr lang="en-GB" sz="6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80011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414502" y="1079288"/>
                <a:ext cx="658586" cy="18209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6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4502" y="1079288"/>
                <a:ext cx="658586" cy="182094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911288" y="1079288"/>
                <a:ext cx="658586" cy="18269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6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1288" y="1079288"/>
                <a:ext cx="658586" cy="18269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2108466" y="1352446"/>
            <a:ext cx="68035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+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752210" y="1521175"/>
            <a:ext cx="68035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108466" y="3911627"/>
                <a:ext cx="7440389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5400" b="0" i="0" smtClean="0">
                          <a:latin typeface="Cambria Math" panose="02040503050406030204" pitchFamily="18" charset="0"/>
                        </a:rPr>
                        <m:t>make</m:t>
                      </m:r>
                      <m:r>
                        <a:rPr lang="en-GB" sz="54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sz="5400" b="0" i="0" smtClean="0">
                          <a:latin typeface="Cambria Math" panose="02040503050406030204" pitchFamily="18" charset="0"/>
                        </a:rPr>
                        <m:t>sure</m:t>
                      </m:r>
                      <m:r>
                        <a:rPr lang="en-GB" sz="54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sz="5400" b="0" i="0" smtClean="0">
                          <a:latin typeface="Cambria Math" panose="02040503050406030204" pitchFamily="18" charset="0"/>
                        </a:rPr>
                        <m:t>you</m:t>
                      </m:r>
                      <m:r>
                        <a:rPr lang="en-GB" sz="54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sz="5400" b="0" i="0" smtClean="0">
                          <a:latin typeface="Cambria Math" panose="02040503050406030204" pitchFamily="18" charset="0"/>
                        </a:rPr>
                        <m:t>have</m:t>
                      </m:r>
                      <m:r>
                        <a:rPr lang="en-GB" sz="54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sz="5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en-GB" sz="5400" b="0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5400" b="0" i="0" smtClean="0">
                          <a:latin typeface="Cambria Math" panose="02040503050406030204" pitchFamily="18" charset="0"/>
                        </a:rPr>
                        <m:t>common</m:t>
                      </m:r>
                      <m:r>
                        <a:rPr lang="en-GB" sz="54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sz="5400" b="0" i="0" smtClean="0">
                          <a:latin typeface="Cambria Math" panose="02040503050406030204" pitchFamily="18" charset="0"/>
                        </a:rPr>
                        <m:t>denomiator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8466" y="3911627"/>
                <a:ext cx="7440389" cy="175432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450656" y="1079288"/>
                <a:ext cx="4598253" cy="18209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1 </m:t>
                          </m:r>
                          <m:r>
                            <m:rPr>
                              <m:nor/>
                            </m:rPr>
                            <a:rPr lang="en-GB" sz="6000" dirty="0"/>
                            <m:t>x</m:t>
                          </m:r>
                          <m:r>
                            <m:rPr>
                              <m:nor/>
                            </m:rPr>
                            <a:rPr lang="en-GB" sz="6000" dirty="0"/>
                            <m:t> </m:t>
                          </m:r>
                          <m:r>
                            <a:rPr lang="en-GB" sz="6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+1 </m:t>
                          </m:r>
                          <m:r>
                            <m:rPr>
                              <m:nor/>
                            </m:rPr>
                            <a:rPr lang="en-GB" sz="6000" dirty="0"/>
                            <m:t>x</m:t>
                          </m:r>
                          <m:r>
                            <m:rPr>
                              <m:nor/>
                            </m:rPr>
                            <a:rPr lang="en-GB" sz="6000" dirty="0"/>
                            <m:t> </m:t>
                          </m:r>
                          <m:r>
                            <a:rPr lang="en-GB" sz="6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6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lang="en-GB" sz="60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6000" dirty="0"/>
                            <m:t>x</m:t>
                          </m:r>
                          <m:r>
                            <m:rPr>
                              <m:nor/>
                            </m:rPr>
                            <a:rPr lang="en-GB" sz="6000" dirty="0"/>
                            <m:t> </m:t>
                          </m:r>
                          <m:r>
                            <a:rPr lang="en-GB" sz="6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0656" y="1079288"/>
                <a:ext cx="4598253" cy="182094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/>
          <p:cNvSpPr txBox="1"/>
          <p:nvPr/>
        </p:nvSpPr>
        <p:spPr>
          <a:xfrm>
            <a:off x="9048909" y="1522978"/>
            <a:ext cx="68035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9843566" y="1099733"/>
                <a:ext cx="748394" cy="18457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43566" y="1099733"/>
                <a:ext cx="748394" cy="184576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2898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3" grpId="0"/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969443" y="236631"/>
                <a:ext cx="5988104" cy="1450655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GB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GB" sz="4000" b="0" i="1" smtClean="0">
                              <a:latin typeface="Cambria Math"/>
                            </a:rPr>
                            <m:t>+4</m:t>
                          </m:r>
                        </m:num>
                        <m:den>
                          <m:r>
                            <a:rPr lang="en-GB" sz="40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8</m:t>
                          </m:r>
                        </m:den>
                      </m:f>
                      <m:r>
                        <a:rPr lang="en-GB" sz="4000" b="0" i="1" smtClean="0">
                          <a:latin typeface="Cambria Math"/>
                        </a:rPr>
                        <m:t> − </m:t>
                      </m:r>
                      <m:f>
                        <m:fPr>
                          <m:ctrlPr>
                            <a:rPr lang="en-GB" sz="4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GB" sz="4000" b="0" i="1" smtClean="0">
                              <a:latin typeface="Cambria Math"/>
                            </a:rPr>
                            <m:t> −7</m:t>
                          </m:r>
                        </m:num>
                        <m:den>
                          <m:r>
                            <a:rPr lang="en-GB" sz="40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en-GB" sz="4000" dirty="0"/>
              </a:p>
              <a:p>
                <a:pPr marL="0" indent="0">
                  <a:buNone/>
                </a:pPr>
                <a:endParaRPr lang="en-GB" sz="4000" dirty="0"/>
              </a:p>
              <a:p>
                <a:pPr marL="0" indent="0">
                  <a:buNone/>
                </a:pPr>
                <a:endParaRPr lang="en-GB" sz="4000" b="1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69443" y="236631"/>
                <a:ext cx="5988104" cy="1450655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91E40DE-8C39-4C3C-B4B8-370A7FAD359C}"/>
                  </a:ext>
                </a:extLst>
              </p:cNvPr>
              <p:cNvSpPr txBox="1"/>
              <p:nvPr/>
            </p:nvSpPr>
            <p:spPr>
              <a:xfrm>
                <a:off x="4267200" y="2003502"/>
                <a:ext cx="6096000" cy="46178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 </m:t>
                      </m:r>
                      <m:f>
                        <m:f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9</m:t>
                          </m:r>
                          <m:d>
                            <m:dPr>
                              <m:ctrlPr>
                                <a:rPr kumimoji="0" lang="en-GB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𝑥</m:t>
                              </m:r>
                              <m:r>
                                <a:rPr kumimoji="0" lang="en-GB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+4</m:t>
                              </m:r>
                            </m:e>
                          </m:d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−</m:t>
                          </m:r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8</m:t>
                          </m:r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(</m:t>
                          </m:r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 −7)</m:t>
                          </m:r>
                        </m:num>
                        <m:den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7</m:t>
                          </m:r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 </m:t>
                      </m:r>
                      <m:f>
                        <m:f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9</m:t>
                          </m:r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+36 −8</m:t>
                          </m:r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+56</m:t>
                          </m:r>
                        </m:num>
                        <m:den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72</m:t>
                          </m:r>
                        </m:den>
                      </m:f>
                    </m:oMath>
                  </m:oMathPara>
                </a14:m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 </m:t>
                      </m:r>
                      <m:f>
                        <m:fPr>
                          <m:ctrlP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𝒙</m:t>
                          </m:r>
                          <m: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+</m:t>
                          </m:r>
                          <m: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𝟗𝟐</m:t>
                          </m:r>
                        </m:num>
                        <m:den>
                          <m: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𝟕𝟐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91E40DE-8C39-4C3C-B4B8-370A7FAD35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7200" y="2003502"/>
                <a:ext cx="6096000" cy="461786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0466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882358" y="223503"/>
                <a:ext cx="5705395" cy="1311383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800" b="0" i="1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GB" sz="3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800" b="0" i="1" smtClean="0">
                              <a:latin typeface="Cambria Math"/>
                            </a:rPr>
                            <m:t>6</m:t>
                          </m:r>
                        </m:num>
                        <m:den>
                          <m:r>
                            <a:rPr lang="en-GB" sz="38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GB" sz="38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+3</m:t>
                          </m:r>
                        </m:den>
                      </m:f>
                      <m:r>
                        <a:rPr lang="en-GB" sz="3800" b="0" i="1" smtClean="0">
                          <a:latin typeface="Cambria Math"/>
                        </a:rPr>
                        <m:t> + </m:t>
                      </m:r>
                      <m:f>
                        <m:fPr>
                          <m:ctrlPr>
                            <a:rPr lang="en-GB" sz="3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800" b="0" i="1" smtClean="0">
                              <a:latin typeface="Cambria Math"/>
                            </a:rPr>
                            <m:t>8</m:t>
                          </m:r>
                        </m:num>
                        <m:den>
                          <m:r>
                            <a:rPr lang="en-GB" sz="38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GB" sz="38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 −4</m:t>
                          </m:r>
                        </m:den>
                      </m:f>
                    </m:oMath>
                  </m:oMathPara>
                </a14:m>
                <a:endParaRPr lang="en-GB" sz="3800" dirty="0"/>
              </a:p>
              <a:p>
                <a:pPr marL="0" indent="0">
                  <a:buNone/>
                </a:pPr>
                <a:endParaRPr lang="en-GB" sz="38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82358" y="223503"/>
                <a:ext cx="5705395" cy="1311383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ABCAEFA-1054-40AE-9BC5-92C748BA9A46}"/>
                  </a:ext>
                </a:extLst>
              </p:cNvPr>
              <p:cNvSpPr txBox="1"/>
              <p:nvPr/>
            </p:nvSpPr>
            <p:spPr>
              <a:xfrm>
                <a:off x="4114800" y="1905172"/>
                <a:ext cx="6096000" cy="46805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 </m:t>
                      </m:r>
                      <m:f>
                        <m:fPr>
                          <m:ctrlP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6</m:t>
                          </m:r>
                          <m:d>
                            <m:dPr>
                              <m:ctrlPr>
                                <a:rPr kumimoji="0" lang="en-GB" sz="3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FF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3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FF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𝑥</m:t>
                              </m:r>
                              <m:r>
                                <a:rPr kumimoji="0" lang="en-GB" sz="3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FF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−4</m:t>
                              </m:r>
                            </m:e>
                          </m:d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+</m:t>
                          </m:r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8</m:t>
                          </m:r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(</m:t>
                          </m:r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+3)</m:t>
                          </m:r>
                        </m:num>
                        <m:den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(</m:t>
                          </m:r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+3)(</m:t>
                          </m:r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 −4)</m:t>
                          </m:r>
                        </m:den>
                      </m:f>
                    </m:oMath>
                  </m:oMathPara>
                </a14:m>
                <a:endParaRPr kumimoji="0" lang="en-GB" sz="3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endParaRPr kumimoji="0" lang="en-GB" sz="3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 </m:t>
                      </m:r>
                      <m:f>
                        <m:fPr>
                          <m:ctrlP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6</m:t>
                          </m:r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 −24+8</m:t>
                          </m:r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+24</m:t>
                          </m:r>
                        </m:num>
                        <m:den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(</m:t>
                          </m:r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+3)(</m:t>
                          </m:r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 −4)</m:t>
                          </m:r>
                        </m:den>
                      </m:f>
                    </m:oMath>
                  </m:oMathPara>
                </a14:m>
                <a:endParaRPr kumimoji="0" lang="en-GB" sz="3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endParaRPr kumimoji="0" lang="en-GB" sz="3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 </m:t>
                      </m:r>
                      <m:f>
                        <m:fPr>
                          <m:ctrlPr>
                            <a:rPr kumimoji="0" lang="en-GB" sz="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𝟏𝟒</m:t>
                          </m:r>
                          <m:r>
                            <a:rPr kumimoji="0" lang="en-GB" sz="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𝒙</m:t>
                          </m:r>
                        </m:num>
                        <m:den>
                          <m:r>
                            <a:rPr kumimoji="0" lang="en-GB" sz="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(</m:t>
                          </m:r>
                          <m:r>
                            <a:rPr kumimoji="0" lang="en-GB" sz="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𝒙</m:t>
                          </m:r>
                          <m:r>
                            <a:rPr kumimoji="0" lang="en-GB" sz="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+</m:t>
                          </m:r>
                          <m:r>
                            <a:rPr kumimoji="0" lang="en-GB" sz="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𝟑</m:t>
                          </m:r>
                          <m:r>
                            <a:rPr kumimoji="0" lang="en-GB" sz="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)(</m:t>
                          </m:r>
                          <m:r>
                            <a:rPr kumimoji="0" lang="en-GB" sz="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𝒙</m:t>
                          </m:r>
                          <m:r>
                            <a:rPr kumimoji="0" lang="en-GB" sz="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−</m:t>
                          </m:r>
                          <m:r>
                            <a:rPr kumimoji="0" lang="en-GB" sz="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𝟒</m:t>
                          </m:r>
                          <m:r>
                            <a:rPr kumimoji="0" lang="en-GB" sz="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kumimoji="0" lang="en-GB" sz="3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ABCAEFA-1054-40AE-9BC5-92C748BA9A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800" y="1905172"/>
                <a:ext cx="6096000" cy="468051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6417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003381" y="203335"/>
                <a:ext cx="5039767" cy="1473065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800" b="0" i="1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GB" sz="3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8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GB" sz="38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GB" sz="38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+3</m:t>
                          </m:r>
                        </m:den>
                      </m:f>
                      <m:r>
                        <a:rPr lang="en-GB" sz="3800" b="0" i="1" smtClean="0">
                          <a:latin typeface="Cambria Math"/>
                        </a:rPr>
                        <m:t> </m:t>
                      </m:r>
                      <m:r>
                        <a:rPr lang="en-GB" sz="38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800" b="0" i="1" smtClean="0"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en-GB" sz="3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8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GB" sz="38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GB" sz="38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−2</m:t>
                          </m:r>
                        </m:den>
                      </m:f>
                    </m:oMath>
                  </m:oMathPara>
                </a14:m>
                <a:endParaRPr lang="en-GB" sz="3800" dirty="0"/>
              </a:p>
              <a:p>
                <a:pPr marL="0" indent="0">
                  <a:buNone/>
                </a:pPr>
                <a:endParaRPr lang="en-GB" sz="38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003381" y="203335"/>
                <a:ext cx="5039767" cy="1473065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B6E00AE-841F-EAE5-C3ED-36FF0E64242A}"/>
                  </a:ext>
                </a:extLst>
              </p:cNvPr>
              <p:cNvSpPr txBox="1"/>
              <p:nvPr/>
            </p:nvSpPr>
            <p:spPr>
              <a:xfrm>
                <a:off x="3777343" y="1807322"/>
                <a:ext cx="6096000" cy="46911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 </m:t>
                      </m:r>
                      <m:f>
                        <m:fPr>
                          <m:ctrlP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  <m:d>
                            <m:dPr>
                              <m:ctrlPr>
                                <a:rPr kumimoji="0" lang="en-GB" sz="3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FF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3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FF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𝑥</m:t>
                              </m:r>
                              <m:r>
                                <a:rPr kumimoji="0" lang="en-GB" sz="3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FF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−2</m:t>
                              </m:r>
                            </m:e>
                          </m:d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−5</m:t>
                          </m:r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(</m:t>
                          </m:r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+3)</m:t>
                          </m:r>
                        </m:num>
                        <m:den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(</m:t>
                          </m:r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+3)(</m:t>
                          </m:r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 −2)</m:t>
                          </m:r>
                        </m:den>
                      </m:f>
                    </m:oMath>
                  </m:oMathPara>
                </a14:m>
                <a:endParaRPr kumimoji="0" lang="en-GB" sz="3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endParaRPr kumimoji="0" lang="en-GB" sz="3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 </m:t>
                      </m:r>
                      <m:f>
                        <m:fPr>
                          <m:ctrlP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 −8−5</m:t>
                          </m:r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−15</m:t>
                          </m:r>
                        </m:num>
                        <m:den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(</m:t>
                          </m:r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+3)(</m:t>
                          </m:r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3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 −2)</m:t>
                          </m:r>
                        </m:den>
                      </m:f>
                    </m:oMath>
                  </m:oMathPara>
                </a14:m>
                <a:endParaRPr kumimoji="0" lang="en-GB" sz="3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endParaRPr kumimoji="0" lang="en-GB" sz="3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 </m:t>
                      </m:r>
                      <m:f>
                        <m:fPr>
                          <m:ctrlPr>
                            <a:rPr kumimoji="0" lang="en-GB" sz="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</m:t>
                          </m:r>
                          <m:r>
                            <a:rPr kumimoji="0" lang="en-GB" sz="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𝒙</m:t>
                          </m:r>
                          <m:r>
                            <a:rPr kumimoji="0" lang="en-GB" sz="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−</m:t>
                          </m:r>
                          <m:r>
                            <a:rPr kumimoji="0" lang="en-GB" sz="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𝟐𝟑</m:t>
                          </m:r>
                        </m:num>
                        <m:den>
                          <m:r>
                            <a:rPr kumimoji="0" lang="en-GB" sz="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(</m:t>
                          </m:r>
                          <m:r>
                            <a:rPr kumimoji="0" lang="en-GB" sz="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𝒙</m:t>
                          </m:r>
                          <m:r>
                            <a:rPr kumimoji="0" lang="en-GB" sz="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+</m:t>
                          </m:r>
                          <m:r>
                            <a:rPr kumimoji="0" lang="en-GB" sz="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𝟑</m:t>
                          </m:r>
                          <m:r>
                            <a:rPr kumimoji="0" lang="en-GB" sz="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)(</m:t>
                          </m:r>
                          <m:r>
                            <a:rPr kumimoji="0" lang="en-GB" sz="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𝒙</m:t>
                          </m:r>
                          <m:r>
                            <a:rPr kumimoji="0" lang="en-GB" sz="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−</m:t>
                          </m:r>
                          <m:r>
                            <a:rPr kumimoji="0" lang="en-US" sz="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  <m:r>
                            <a:rPr kumimoji="0" lang="en-GB" sz="3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kumimoji="0" lang="en-GB" sz="3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B6E00AE-841F-EAE5-C3ED-36FF0E6424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7343" y="1807322"/>
                <a:ext cx="6096000" cy="469115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37062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581105" y="472278"/>
                <a:ext cx="6014678" cy="6042826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GB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GB" sz="40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GB" sz="40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+1</m:t>
                          </m:r>
                        </m:den>
                      </m:f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000" b="0" i="1" smtClean="0"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en-GB" sz="4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sSup>
                            <m:sSupPr>
                              <m:ctrlPr>
                                <a:rPr lang="en-GB" sz="400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0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sz="40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0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+1)</m:t>
                              </m:r>
                            </m:e>
                            <m:sup>
                              <m:r>
                                <a:rPr lang="en-GB" sz="40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40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GB" sz="54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4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4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+1)</m:t>
                          </m:r>
                        </m:num>
                        <m:den>
                          <m:sSup>
                            <m:sSupPr>
                              <m:ctrlP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+1)</m:t>
                              </m:r>
                            </m:e>
                            <m:sup>
                              <m: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sz="40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000" i="1"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sSup>
                            <m:sSupPr>
                              <m:ctrlP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+1)</m:t>
                              </m:r>
                            </m:e>
                            <m:sup>
                              <m: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4000" dirty="0"/>
              </a:p>
              <a:p>
                <a:pPr marL="0" indent="0">
                  <a:buNone/>
                </a:pPr>
                <a:endParaRPr lang="en-GB" sz="66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4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d>
                            <m:dPr>
                              <m:ctrlPr>
                                <a:rPr lang="en-GB" sz="4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GB" sz="4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  <m:r>
                            <a:rPr lang="en-GB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</m:t>
                          </m:r>
                        </m:num>
                        <m:den>
                          <m:sSup>
                            <m:sSupPr>
                              <m:ctrlPr>
                                <a:rPr lang="en-GB" sz="4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sz="4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+1)</m:t>
                              </m:r>
                            </m:e>
                            <m:sup>
                              <m:r>
                                <a:rPr lang="en-GB" sz="4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81105" y="472278"/>
                <a:ext cx="6014678" cy="6042826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7525870" y="526407"/>
                <a:ext cx="3803277" cy="34867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10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44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GB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+4+5</m:t>
                          </m:r>
                        </m:num>
                        <m:den>
                          <m:sSup>
                            <m:sSupPr>
                              <m:ctrlP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+1)</m:t>
                              </m:r>
                            </m:e>
                            <m:sup>
                              <m: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4400" dirty="0">
                  <a:solidFill>
                    <a:prstClr val="black"/>
                  </a:solidFill>
                </a:endParaRPr>
              </a:p>
              <a:p>
                <a:pPr lvl="0">
                  <a:lnSpc>
                    <a:spcPct val="90000"/>
                  </a:lnSpc>
                  <a:spcBef>
                    <a:spcPts val="1000"/>
                  </a:spcBef>
                </a:pPr>
                <a:endParaRPr lang="en-GB" sz="5400" dirty="0">
                  <a:solidFill>
                    <a:prstClr val="black"/>
                  </a:solidFill>
                </a:endParaRPr>
              </a:p>
              <a:p>
                <a:pPr lvl="0">
                  <a:lnSpc>
                    <a:spcPct val="90000"/>
                  </a:lnSpc>
                  <a:spcBef>
                    <a:spcPts val="10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GB" sz="44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GB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sSup>
                            <m:sSupPr>
                              <m:ctrlPr>
                                <a:rPr lang="en-GB" sz="4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sz="4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GB" sz="4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4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GB" sz="4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GB" sz="4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4400" b="1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5870" y="526407"/>
                <a:ext cx="3803277" cy="348678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/>
          <p:cNvCxnSpPr/>
          <p:nvPr/>
        </p:nvCxnSpPr>
        <p:spPr>
          <a:xfrm>
            <a:off x="6831106" y="472278"/>
            <a:ext cx="0" cy="589490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7265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69</Words>
  <Application>Microsoft Office PowerPoint</Application>
  <PresentationFormat>Widescreen</PresentationFormat>
  <Paragraphs>38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17</cp:revision>
  <dcterms:created xsi:type="dcterms:W3CDTF">2016-01-29T12:30:57Z</dcterms:created>
  <dcterms:modified xsi:type="dcterms:W3CDTF">2025-01-09T05:19:36Z</dcterms:modified>
</cp:coreProperties>
</file>