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8" r:id="rId3"/>
    <p:sldId id="269" r:id="rId4"/>
    <p:sldId id="257" r:id="rId5"/>
    <p:sldId id="264" r:id="rId6"/>
    <p:sldId id="256" r:id="rId7"/>
    <p:sldId id="270" r:id="rId8"/>
    <p:sldId id="271" r:id="rId9"/>
    <p:sldId id="272" r:id="rId10"/>
    <p:sldId id="273" r:id="rId11"/>
    <p:sldId id="2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4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9ADA8-852D-48E0-9F49-BAC16A29523B}" v="257" dt="2024-10-19T10:46:49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9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5A9ADA8-852D-48E0-9F49-BAC16A29523B}"/>
    <pc:docChg chg="custSel addSld delSld modSld">
      <pc:chgData name="Stewart Gale" userId="3647ddd2-6040-41ae-a96d-232c23482af8" providerId="ADAL" clId="{35A9ADA8-852D-48E0-9F49-BAC16A29523B}" dt="2024-10-19T10:46:49.388" v="657" actId="113"/>
      <pc:docMkLst>
        <pc:docMk/>
      </pc:docMkLst>
      <pc:sldChg chg="add">
        <pc:chgData name="Stewart Gale" userId="3647ddd2-6040-41ae-a96d-232c23482af8" providerId="ADAL" clId="{35A9ADA8-852D-48E0-9F49-BAC16A29523B}" dt="2022-10-03T17:46:34.851" v="51"/>
        <pc:sldMkLst>
          <pc:docMk/>
          <pc:sldMk cId="874014077" sldId="256"/>
        </pc:sldMkLst>
      </pc:sldChg>
      <pc:sldChg chg="del">
        <pc:chgData name="Stewart Gale" userId="3647ddd2-6040-41ae-a96d-232c23482af8" providerId="ADAL" clId="{35A9ADA8-852D-48E0-9F49-BAC16A29523B}" dt="2021-11-05T07:21:09.714" v="30" actId="47"/>
        <pc:sldMkLst>
          <pc:docMk/>
          <pc:sldMk cId="1714477874" sldId="256"/>
        </pc:sldMkLst>
      </pc:sldChg>
      <pc:sldChg chg="del">
        <pc:chgData name="Stewart Gale" userId="3647ddd2-6040-41ae-a96d-232c23482af8" providerId="ADAL" clId="{35A9ADA8-852D-48E0-9F49-BAC16A29523B}" dt="2021-11-05T07:21:10.288" v="31" actId="47"/>
        <pc:sldMkLst>
          <pc:docMk/>
          <pc:sldMk cId="1342596232" sldId="259"/>
        </pc:sldMkLst>
      </pc:sldChg>
      <pc:sldChg chg="del">
        <pc:chgData name="Stewart Gale" userId="3647ddd2-6040-41ae-a96d-232c23482af8" providerId="ADAL" clId="{35A9ADA8-852D-48E0-9F49-BAC16A29523B}" dt="2021-11-05T07:21:10.706" v="32" actId="47"/>
        <pc:sldMkLst>
          <pc:docMk/>
          <pc:sldMk cId="3360216512" sldId="260"/>
        </pc:sldMkLst>
      </pc:sldChg>
      <pc:sldChg chg="del">
        <pc:chgData name="Stewart Gale" userId="3647ddd2-6040-41ae-a96d-232c23482af8" providerId="ADAL" clId="{35A9ADA8-852D-48E0-9F49-BAC16A29523B}" dt="2021-11-05T07:21:08.607" v="28" actId="47"/>
        <pc:sldMkLst>
          <pc:docMk/>
          <pc:sldMk cId="2260227684" sldId="261"/>
        </pc:sldMkLst>
      </pc:sldChg>
      <pc:sldChg chg="modSp mod">
        <pc:chgData name="Stewart Gale" userId="3647ddd2-6040-41ae-a96d-232c23482af8" providerId="ADAL" clId="{35A9ADA8-852D-48E0-9F49-BAC16A29523B}" dt="2024-10-19T10:20:12.652" v="53" actId="1076"/>
        <pc:sldMkLst>
          <pc:docMk/>
          <pc:sldMk cId="938118226" sldId="262"/>
        </pc:sldMkLst>
        <pc:spChg chg="mod">
          <ac:chgData name="Stewart Gale" userId="3647ddd2-6040-41ae-a96d-232c23482af8" providerId="ADAL" clId="{35A9ADA8-852D-48E0-9F49-BAC16A29523B}" dt="2024-10-19T10:20:12.652" v="53" actId="1076"/>
          <ac:spMkLst>
            <pc:docMk/>
            <pc:sldMk cId="938118226" sldId="262"/>
            <ac:spMk id="4" creationId="{00000000-0000-0000-0000-000000000000}"/>
          </ac:spMkLst>
        </pc:spChg>
      </pc:sldChg>
      <pc:sldChg chg="addSp delSp modSp mod">
        <pc:chgData name="Stewart Gale" userId="3647ddd2-6040-41ae-a96d-232c23482af8" providerId="ADAL" clId="{35A9ADA8-852D-48E0-9F49-BAC16A29523B}" dt="2024-10-19T10:20:41.840" v="58" actId="1076"/>
        <pc:sldMkLst>
          <pc:docMk/>
          <pc:sldMk cId="30438458" sldId="264"/>
        </pc:sldMkLst>
        <pc:spChg chg="mod">
          <ac:chgData name="Stewart Gale" userId="3647ddd2-6040-41ae-a96d-232c23482af8" providerId="ADAL" clId="{35A9ADA8-852D-48E0-9F49-BAC16A29523B}" dt="2024-10-19T10:20:37.764" v="57" actId="1076"/>
          <ac:spMkLst>
            <pc:docMk/>
            <pc:sldMk cId="30438458" sldId="264"/>
            <ac:spMk id="6" creationId="{00000000-0000-0000-0000-000000000000}"/>
          </ac:spMkLst>
        </pc:spChg>
        <pc:spChg chg="mod">
          <ac:chgData name="Stewart Gale" userId="3647ddd2-6040-41ae-a96d-232c23482af8" providerId="ADAL" clId="{35A9ADA8-852D-48E0-9F49-BAC16A29523B}" dt="2024-10-19T10:20:37.764" v="57" actId="1076"/>
          <ac:spMkLst>
            <pc:docMk/>
            <pc:sldMk cId="30438458" sldId="264"/>
            <ac:spMk id="7" creationId="{00000000-0000-0000-0000-000000000000}"/>
          </ac:spMkLst>
        </pc:spChg>
        <pc:spChg chg="mod">
          <ac:chgData name="Stewart Gale" userId="3647ddd2-6040-41ae-a96d-232c23482af8" providerId="ADAL" clId="{35A9ADA8-852D-48E0-9F49-BAC16A29523B}" dt="2024-10-19T10:20:37.764" v="57" actId="1076"/>
          <ac:spMkLst>
            <pc:docMk/>
            <pc:sldMk cId="30438458" sldId="264"/>
            <ac:spMk id="9" creationId="{00000000-0000-0000-0000-000000000000}"/>
          </ac:spMkLst>
        </pc:spChg>
        <pc:spChg chg="mod">
          <ac:chgData name="Stewart Gale" userId="3647ddd2-6040-41ae-a96d-232c23482af8" providerId="ADAL" clId="{35A9ADA8-852D-48E0-9F49-BAC16A29523B}" dt="2024-10-19T10:20:41.840" v="58" actId="1076"/>
          <ac:spMkLst>
            <pc:docMk/>
            <pc:sldMk cId="30438458" sldId="264"/>
            <ac:spMk id="10" creationId="{E0F8DD3B-532A-4917-B4B8-4738800460DD}"/>
          </ac:spMkLst>
        </pc:spChg>
        <pc:grpChg chg="mod">
          <ac:chgData name="Stewart Gale" userId="3647ddd2-6040-41ae-a96d-232c23482af8" providerId="ADAL" clId="{35A9ADA8-852D-48E0-9F49-BAC16A29523B}" dt="2024-10-19T10:20:37.764" v="57" actId="1076"/>
          <ac:grpSpMkLst>
            <pc:docMk/>
            <pc:sldMk cId="30438458" sldId="264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35A9ADA8-852D-48E0-9F49-BAC16A29523B}" dt="2024-10-19T10:20:37.764" v="57" actId="1076"/>
          <ac:grpSpMkLst>
            <pc:docMk/>
            <pc:sldMk cId="30438458" sldId="264"/>
            <ac:grpSpMk id="5" creationId="{00000000-0000-0000-0000-000000000000}"/>
          </ac:grpSpMkLst>
        </pc:grpChg>
        <pc:picChg chg="add del mod">
          <ac:chgData name="Stewart Gale" userId="3647ddd2-6040-41ae-a96d-232c23482af8" providerId="ADAL" clId="{35A9ADA8-852D-48E0-9F49-BAC16A29523B}" dt="2021-11-05T07:22:03.269" v="39" actId="21"/>
          <ac:picMkLst>
            <pc:docMk/>
            <pc:sldMk cId="30438458" sldId="264"/>
            <ac:picMk id="2" creationId="{FA9B1B84-5574-4F3F-800B-8023A49E98AF}"/>
          </ac:picMkLst>
        </pc:picChg>
        <pc:picChg chg="mod">
          <ac:chgData name="Stewart Gale" userId="3647ddd2-6040-41ae-a96d-232c23482af8" providerId="ADAL" clId="{35A9ADA8-852D-48E0-9F49-BAC16A29523B}" dt="2024-10-19T10:20:37.764" v="57" actId="1076"/>
          <ac:picMkLst>
            <pc:docMk/>
            <pc:sldMk cId="30438458" sldId="264"/>
            <ac:picMk id="8" creationId="{00000000-0000-0000-0000-000000000000}"/>
          </ac:picMkLst>
        </pc:picChg>
      </pc:sldChg>
      <pc:sldChg chg="del">
        <pc:chgData name="Stewart Gale" userId="3647ddd2-6040-41ae-a96d-232c23482af8" providerId="ADAL" clId="{35A9ADA8-852D-48E0-9F49-BAC16A29523B}" dt="2021-11-05T07:21:11.631" v="34" actId="47"/>
        <pc:sldMkLst>
          <pc:docMk/>
          <pc:sldMk cId="3469571549" sldId="265"/>
        </pc:sldMkLst>
      </pc:sldChg>
      <pc:sldChg chg="modSp del mod">
        <pc:chgData name="Stewart Gale" userId="3647ddd2-6040-41ae-a96d-232c23482af8" providerId="ADAL" clId="{35A9ADA8-852D-48E0-9F49-BAC16A29523B}" dt="2021-11-05T07:21:14.688" v="35" actId="47"/>
        <pc:sldMkLst>
          <pc:docMk/>
          <pc:sldMk cId="2532968522" sldId="266"/>
        </pc:sldMkLst>
        <pc:spChg chg="mod">
          <ac:chgData name="Stewart Gale" userId="3647ddd2-6040-41ae-a96d-232c23482af8" providerId="ADAL" clId="{35A9ADA8-852D-48E0-9F49-BAC16A29523B}" dt="2021-11-05T07:19:11.870" v="26" actId="20577"/>
          <ac:spMkLst>
            <pc:docMk/>
            <pc:sldMk cId="2532968522" sldId="266"/>
            <ac:spMk id="3" creationId="{00000000-0000-0000-0000-000000000000}"/>
          </ac:spMkLst>
        </pc:spChg>
      </pc:sldChg>
      <pc:sldChg chg="del">
        <pc:chgData name="Stewart Gale" userId="3647ddd2-6040-41ae-a96d-232c23482af8" providerId="ADAL" clId="{35A9ADA8-852D-48E0-9F49-BAC16A29523B}" dt="2021-11-05T07:19:17.192" v="27" actId="47"/>
        <pc:sldMkLst>
          <pc:docMk/>
          <pc:sldMk cId="860638096" sldId="267"/>
        </pc:sldMkLst>
      </pc:sldChg>
      <pc:sldChg chg="addSp delSp modSp mod">
        <pc:chgData name="Stewart Gale" userId="3647ddd2-6040-41ae-a96d-232c23482af8" providerId="ADAL" clId="{35A9ADA8-852D-48E0-9F49-BAC16A29523B}" dt="2021-11-05T07:22:26.934" v="50" actId="1076"/>
        <pc:sldMkLst>
          <pc:docMk/>
          <pc:sldMk cId="3432165317" sldId="269"/>
        </pc:sldMkLst>
        <pc:grpChg chg="del">
          <ac:chgData name="Stewart Gale" userId="3647ddd2-6040-41ae-a96d-232c23482af8" providerId="ADAL" clId="{35A9ADA8-852D-48E0-9F49-BAC16A29523B}" dt="2021-11-05T07:22:05.123" v="40" actId="478"/>
          <ac:grpSpMkLst>
            <pc:docMk/>
            <pc:sldMk cId="3432165317" sldId="269"/>
            <ac:grpSpMk id="4" creationId="{4AD6948C-81D2-46C3-A0D3-86436AF181F4}"/>
          </ac:grpSpMkLst>
        </pc:grpChg>
        <pc:picChg chg="add del">
          <ac:chgData name="Stewart Gale" userId="3647ddd2-6040-41ae-a96d-232c23482af8" providerId="ADAL" clId="{35A9ADA8-852D-48E0-9F49-BAC16A29523B}" dt="2021-11-05T07:22:08.959" v="42"/>
          <ac:picMkLst>
            <pc:docMk/>
            <pc:sldMk cId="3432165317" sldId="269"/>
            <ac:picMk id="2" creationId="{82E3A635-254E-4C1E-AA59-BBBD6E5A141C}"/>
          </ac:picMkLst>
        </pc:picChg>
        <pc:picChg chg="add mod modCrop">
          <ac:chgData name="Stewart Gale" userId="3647ddd2-6040-41ae-a96d-232c23482af8" providerId="ADAL" clId="{35A9ADA8-852D-48E0-9F49-BAC16A29523B}" dt="2021-11-05T07:22:26.934" v="50" actId="1076"/>
          <ac:picMkLst>
            <pc:docMk/>
            <pc:sldMk cId="3432165317" sldId="269"/>
            <ac:picMk id="11" creationId="{4B27BF5B-5449-4178-AC96-9CC873F34FC5}"/>
          </ac:picMkLst>
        </pc:picChg>
      </pc:sldChg>
      <pc:sldChg chg="addSp delSp modSp new mod delAnim modAnim">
        <pc:chgData name="Stewart Gale" userId="3647ddd2-6040-41ae-a96d-232c23482af8" providerId="ADAL" clId="{35A9ADA8-852D-48E0-9F49-BAC16A29523B}" dt="2024-10-19T10:32:08.126" v="310" actId="14100"/>
        <pc:sldMkLst>
          <pc:docMk/>
          <pc:sldMk cId="490429518" sldId="270"/>
        </pc:sldMkLst>
        <pc:spChg chg="del">
          <ac:chgData name="Stewart Gale" userId="3647ddd2-6040-41ae-a96d-232c23482af8" providerId="ADAL" clId="{35A9ADA8-852D-48E0-9F49-BAC16A29523B}" dt="2024-10-19T10:22:56.760" v="60" actId="478"/>
          <ac:spMkLst>
            <pc:docMk/>
            <pc:sldMk cId="490429518" sldId="270"/>
            <ac:spMk id="2" creationId="{B70BE00E-F7CB-1B7B-9576-4C2A2846BFE2}"/>
          </ac:spMkLst>
        </pc:spChg>
        <pc:spChg chg="del">
          <ac:chgData name="Stewart Gale" userId="3647ddd2-6040-41ae-a96d-232c23482af8" providerId="ADAL" clId="{35A9ADA8-852D-48E0-9F49-BAC16A29523B}" dt="2024-10-19T10:22:56.760" v="60" actId="478"/>
          <ac:spMkLst>
            <pc:docMk/>
            <pc:sldMk cId="490429518" sldId="270"/>
            <ac:spMk id="3" creationId="{1F3F6901-FEB3-D2F9-6C95-314FD22B0562}"/>
          </ac:spMkLst>
        </pc:spChg>
        <pc:spChg chg="add del mod">
          <ac:chgData name="Stewart Gale" userId="3647ddd2-6040-41ae-a96d-232c23482af8" providerId="ADAL" clId="{35A9ADA8-852D-48E0-9F49-BAC16A29523B}" dt="2024-10-19T10:23:25.849" v="78" actId="478"/>
          <ac:spMkLst>
            <pc:docMk/>
            <pc:sldMk cId="490429518" sldId="270"/>
            <ac:spMk id="4" creationId="{2ED21055-2969-89F3-6CCF-E70809941447}"/>
          </ac:spMkLst>
        </pc:spChg>
        <pc:spChg chg="add mod">
          <ac:chgData name="Stewart Gale" userId="3647ddd2-6040-41ae-a96d-232c23482af8" providerId="ADAL" clId="{35A9ADA8-852D-48E0-9F49-BAC16A29523B}" dt="2024-10-19T10:30:56.741" v="275" actId="403"/>
          <ac:spMkLst>
            <pc:docMk/>
            <pc:sldMk cId="490429518" sldId="270"/>
            <ac:spMk id="5" creationId="{4F6BDAD6-7C23-FD56-1F09-DABC8B1EAD7B}"/>
          </ac:spMkLst>
        </pc:spChg>
        <pc:spChg chg="add del mod">
          <ac:chgData name="Stewart Gale" userId="3647ddd2-6040-41ae-a96d-232c23482af8" providerId="ADAL" clId="{35A9ADA8-852D-48E0-9F49-BAC16A29523B}" dt="2024-10-19T10:23:25.849" v="78" actId="478"/>
          <ac:spMkLst>
            <pc:docMk/>
            <pc:sldMk cId="490429518" sldId="270"/>
            <ac:spMk id="6" creationId="{D01422B1-E5C0-494C-7EAC-D9B808E6CFDD}"/>
          </ac:spMkLst>
        </pc:spChg>
        <pc:spChg chg="add del mod">
          <ac:chgData name="Stewart Gale" userId="3647ddd2-6040-41ae-a96d-232c23482af8" providerId="ADAL" clId="{35A9ADA8-852D-48E0-9F49-BAC16A29523B}" dt="2024-10-19T10:23:34.972" v="80" actId="478"/>
          <ac:spMkLst>
            <pc:docMk/>
            <pc:sldMk cId="490429518" sldId="270"/>
            <ac:spMk id="7" creationId="{2B86779B-22D1-E6C9-87AB-64FA9C6D0C83}"/>
          </ac:spMkLst>
        </pc:spChg>
        <pc:spChg chg="add mod">
          <ac:chgData name="Stewart Gale" userId="3647ddd2-6040-41ae-a96d-232c23482af8" providerId="ADAL" clId="{35A9ADA8-852D-48E0-9F49-BAC16A29523B}" dt="2024-10-19T10:32:08.126" v="310" actId="14100"/>
          <ac:spMkLst>
            <pc:docMk/>
            <pc:sldMk cId="490429518" sldId="270"/>
            <ac:spMk id="8" creationId="{AE1E3509-FB3F-3B46-B3B2-1018C93185C0}"/>
          </ac:spMkLst>
        </pc:spChg>
        <pc:spChg chg="add mod">
          <ac:chgData name="Stewart Gale" userId="3647ddd2-6040-41ae-a96d-232c23482af8" providerId="ADAL" clId="{35A9ADA8-852D-48E0-9F49-BAC16A29523B}" dt="2024-10-19T10:25:10.210" v="144" actId="1076"/>
          <ac:spMkLst>
            <pc:docMk/>
            <pc:sldMk cId="490429518" sldId="270"/>
            <ac:spMk id="9" creationId="{E6C3EDBD-42D9-6271-05F6-561072DDE3FD}"/>
          </ac:spMkLst>
        </pc:spChg>
        <pc:spChg chg="mod">
          <ac:chgData name="Stewart Gale" userId="3647ddd2-6040-41ae-a96d-232c23482af8" providerId="ADAL" clId="{35A9ADA8-852D-48E0-9F49-BAC16A29523B}" dt="2024-10-19T10:23:45.993" v="90" actId="403"/>
          <ac:spMkLst>
            <pc:docMk/>
            <pc:sldMk cId="490429518" sldId="270"/>
            <ac:spMk id="13" creationId="{710DBABE-43BF-0FD2-6505-2E44BF533AA7}"/>
          </ac:spMkLst>
        </pc:spChg>
        <pc:spChg chg="add del mod">
          <ac:chgData name="Stewart Gale" userId="3647ddd2-6040-41ae-a96d-232c23482af8" providerId="ADAL" clId="{35A9ADA8-852D-48E0-9F49-BAC16A29523B}" dt="2024-10-19T10:23:34.972" v="80" actId="478"/>
          <ac:spMkLst>
            <pc:docMk/>
            <pc:sldMk cId="490429518" sldId="270"/>
            <ac:spMk id="14" creationId="{6126AD36-9680-B698-4E5E-602B9B8D2FE8}"/>
          </ac:spMkLst>
        </pc:spChg>
        <pc:spChg chg="add mod">
          <ac:chgData name="Stewart Gale" userId="3647ddd2-6040-41ae-a96d-232c23482af8" providerId="ADAL" clId="{35A9ADA8-852D-48E0-9F49-BAC16A29523B}" dt="2024-10-19T10:25:10.210" v="144" actId="1076"/>
          <ac:spMkLst>
            <pc:docMk/>
            <pc:sldMk cId="490429518" sldId="270"/>
            <ac:spMk id="15" creationId="{33533342-D2BE-9C39-5428-6E00CFFCBC1B}"/>
          </ac:spMkLst>
        </pc:spChg>
        <pc:grpChg chg="add mod">
          <ac:chgData name="Stewart Gale" userId="3647ddd2-6040-41ae-a96d-232c23482af8" providerId="ADAL" clId="{35A9ADA8-852D-48E0-9F49-BAC16A29523B}" dt="2024-10-19T10:25:10.210" v="144" actId="1076"/>
          <ac:grpSpMkLst>
            <pc:docMk/>
            <pc:sldMk cId="490429518" sldId="270"/>
            <ac:grpSpMk id="10" creationId="{7B320ED2-5A3C-6A54-C8F3-889B63B50DF0}"/>
          </ac:grpSpMkLst>
        </pc:grpChg>
        <pc:picChg chg="mod">
          <ac:chgData name="Stewart Gale" userId="3647ddd2-6040-41ae-a96d-232c23482af8" providerId="ADAL" clId="{35A9ADA8-852D-48E0-9F49-BAC16A29523B}" dt="2024-10-19T10:22:59.293" v="61"/>
          <ac:picMkLst>
            <pc:docMk/>
            <pc:sldMk cId="490429518" sldId="270"/>
            <ac:picMk id="11" creationId="{05F71215-CBD9-9381-2A26-EBF879792009}"/>
          </ac:picMkLst>
        </pc:picChg>
        <pc:cxnChg chg="mod">
          <ac:chgData name="Stewart Gale" userId="3647ddd2-6040-41ae-a96d-232c23482af8" providerId="ADAL" clId="{35A9ADA8-852D-48E0-9F49-BAC16A29523B}" dt="2024-10-19T10:22:59.293" v="61"/>
          <ac:cxnSpMkLst>
            <pc:docMk/>
            <pc:sldMk cId="490429518" sldId="270"/>
            <ac:cxnSpMk id="12" creationId="{4162C9AF-01BD-836A-2071-A7585C5B74D4}"/>
          </ac:cxnSpMkLst>
        </pc:cxnChg>
      </pc:sldChg>
      <pc:sldChg chg="del">
        <pc:chgData name="Stewart Gale" userId="3647ddd2-6040-41ae-a96d-232c23482af8" providerId="ADAL" clId="{35A9ADA8-852D-48E0-9F49-BAC16A29523B}" dt="2021-11-05T07:21:09.172" v="29" actId="47"/>
        <pc:sldMkLst>
          <pc:docMk/>
          <pc:sldMk cId="1785539667" sldId="270"/>
        </pc:sldMkLst>
      </pc:sldChg>
      <pc:sldChg chg="del">
        <pc:chgData name="Stewart Gale" userId="3647ddd2-6040-41ae-a96d-232c23482af8" providerId="ADAL" clId="{35A9ADA8-852D-48E0-9F49-BAC16A29523B}" dt="2021-11-05T07:21:11.144" v="33" actId="47"/>
        <pc:sldMkLst>
          <pc:docMk/>
          <pc:sldMk cId="621090737" sldId="271"/>
        </pc:sldMkLst>
      </pc:sldChg>
      <pc:sldChg chg="addSp delSp modSp new mod delAnim modAnim">
        <pc:chgData name="Stewart Gale" userId="3647ddd2-6040-41ae-a96d-232c23482af8" providerId="ADAL" clId="{35A9ADA8-852D-48E0-9F49-BAC16A29523B}" dt="2024-10-19T10:32:19.371" v="311" actId="1076"/>
        <pc:sldMkLst>
          <pc:docMk/>
          <pc:sldMk cId="3630416640" sldId="271"/>
        </pc:sldMkLst>
        <pc:spChg chg="del">
          <ac:chgData name="Stewart Gale" userId="3647ddd2-6040-41ae-a96d-232c23482af8" providerId="ADAL" clId="{35A9ADA8-852D-48E0-9F49-BAC16A29523B}" dt="2024-10-19T10:25:48.564" v="146" actId="478"/>
          <ac:spMkLst>
            <pc:docMk/>
            <pc:sldMk cId="3630416640" sldId="271"/>
            <ac:spMk id="2" creationId="{34422641-36DC-4E42-6FCC-C2EC65DA00CE}"/>
          </ac:spMkLst>
        </pc:spChg>
        <pc:spChg chg="del">
          <ac:chgData name="Stewart Gale" userId="3647ddd2-6040-41ae-a96d-232c23482af8" providerId="ADAL" clId="{35A9ADA8-852D-48E0-9F49-BAC16A29523B}" dt="2024-10-19T10:25:48.564" v="146" actId="478"/>
          <ac:spMkLst>
            <pc:docMk/>
            <pc:sldMk cId="3630416640" sldId="271"/>
            <ac:spMk id="3" creationId="{01D65E61-2AFE-9888-5E52-564B4053D26D}"/>
          </ac:spMkLst>
        </pc:spChg>
        <pc:spChg chg="add mod">
          <ac:chgData name="Stewart Gale" userId="3647ddd2-6040-41ae-a96d-232c23482af8" providerId="ADAL" clId="{35A9ADA8-852D-48E0-9F49-BAC16A29523B}" dt="2024-10-19T10:31:09.111" v="278" actId="1076"/>
          <ac:spMkLst>
            <pc:docMk/>
            <pc:sldMk cId="3630416640" sldId="271"/>
            <ac:spMk id="4" creationId="{8D6CE817-2243-3FF1-B598-BF6A52ED3AA4}"/>
          </ac:spMkLst>
        </pc:spChg>
        <pc:spChg chg="mod">
          <ac:chgData name="Stewart Gale" userId="3647ddd2-6040-41ae-a96d-232c23482af8" providerId="ADAL" clId="{35A9ADA8-852D-48E0-9F49-BAC16A29523B}" dt="2024-10-19T10:27:52.788" v="198" actId="403"/>
          <ac:spMkLst>
            <pc:docMk/>
            <pc:sldMk cId="3630416640" sldId="271"/>
            <ac:spMk id="8" creationId="{857A9147-EB6C-2353-FC89-F89BFD193B6D}"/>
          </ac:spMkLst>
        </pc:spChg>
        <pc:spChg chg="add mod">
          <ac:chgData name="Stewart Gale" userId="3647ddd2-6040-41ae-a96d-232c23482af8" providerId="ADAL" clId="{35A9ADA8-852D-48E0-9F49-BAC16A29523B}" dt="2024-10-19T10:30:10.988" v="243" actId="1076"/>
          <ac:spMkLst>
            <pc:docMk/>
            <pc:sldMk cId="3630416640" sldId="271"/>
            <ac:spMk id="9" creationId="{DAD8F1B0-F923-3D67-D3D1-DDCB8A2BEECC}"/>
          </ac:spMkLst>
        </pc:spChg>
        <pc:spChg chg="add mod">
          <ac:chgData name="Stewart Gale" userId="3647ddd2-6040-41ae-a96d-232c23482af8" providerId="ADAL" clId="{35A9ADA8-852D-48E0-9F49-BAC16A29523B}" dt="2024-10-19T10:32:19.371" v="311" actId="1076"/>
          <ac:spMkLst>
            <pc:docMk/>
            <pc:sldMk cId="3630416640" sldId="271"/>
            <ac:spMk id="10" creationId="{AF763698-7F14-81A4-FAE2-AEBCC67905ED}"/>
          </ac:spMkLst>
        </pc:spChg>
        <pc:spChg chg="add del mod">
          <ac:chgData name="Stewart Gale" userId="3647ddd2-6040-41ae-a96d-232c23482af8" providerId="ADAL" clId="{35A9ADA8-852D-48E0-9F49-BAC16A29523B}" dt="2024-10-19T10:29:46.188" v="228" actId="478"/>
          <ac:spMkLst>
            <pc:docMk/>
            <pc:sldMk cId="3630416640" sldId="271"/>
            <ac:spMk id="11" creationId="{D56ACEC3-8535-B253-8B99-ED09450E7F0B}"/>
          </ac:spMkLst>
        </pc:spChg>
        <pc:grpChg chg="add mod">
          <ac:chgData name="Stewart Gale" userId="3647ddd2-6040-41ae-a96d-232c23482af8" providerId="ADAL" clId="{35A9ADA8-852D-48E0-9F49-BAC16A29523B}" dt="2024-10-19T10:27:59.708" v="200" actId="1076"/>
          <ac:grpSpMkLst>
            <pc:docMk/>
            <pc:sldMk cId="3630416640" sldId="271"/>
            <ac:grpSpMk id="5" creationId="{AB3A1915-37B9-1564-5213-E124113D9EAF}"/>
          </ac:grpSpMkLst>
        </pc:grpChg>
        <pc:picChg chg="mod">
          <ac:chgData name="Stewart Gale" userId="3647ddd2-6040-41ae-a96d-232c23482af8" providerId="ADAL" clId="{35A9ADA8-852D-48E0-9F49-BAC16A29523B}" dt="2024-10-19T10:27:35.567" v="186"/>
          <ac:picMkLst>
            <pc:docMk/>
            <pc:sldMk cId="3630416640" sldId="271"/>
            <ac:picMk id="6" creationId="{E89E754E-48B2-F2BA-1768-37E55B2EFC7C}"/>
          </ac:picMkLst>
        </pc:picChg>
        <pc:cxnChg chg="mod">
          <ac:chgData name="Stewart Gale" userId="3647ddd2-6040-41ae-a96d-232c23482af8" providerId="ADAL" clId="{35A9ADA8-852D-48E0-9F49-BAC16A29523B}" dt="2024-10-19T10:27:35.567" v="186"/>
          <ac:cxnSpMkLst>
            <pc:docMk/>
            <pc:sldMk cId="3630416640" sldId="271"/>
            <ac:cxnSpMk id="7" creationId="{F6BC40F6-1334-1418-9029-E525818E94CE}"/>
          </ac:cxnSpMkLst>
        </pc:cxnChg>
      </pc:sldChg>
      <pc:sldChg chg="modSp add mod">
        <pc:chgData name="Stewart Gale" userId="3647ddd2-6040-41ae-a96d-232c23482af8" providerId="ADAL" clId="{35A9ADA8-852D-48E0-9F49-BAC16A29523B}" dt="2024-10-19T10:33:38.189" v="364" actId="1076"/>
        <pc:sldMkLst>
          <pc:docMk/>
          <pc:sldMk cId="1998619275" sldId="272"/>
        </pc:sldMkLst>
        <pc:spChg chg="mod">
          <ac:chgData name="Stewart Gale" userId="3647ddd2-6040-41ae-a96d-232c23482af8" providerId="ADAL" clId="{35A9ADA8-852D-48E0-9F49-BAC16A29523B}" dt="2024-10-19T10:33:26.536" v="363" actId="404"/>
          <ac:spMkLst>
            <pc:docMk/>
            <pc:sldMk cId="1998619275" sldId="272"/>
            <ac:spMk id="5" creationId="{B565BB9D-50D3-AE4F-F83B-6D243A65B3CB}"/>
          </ac:spMkLst>
        </pc:spChg>
        <pc:spChg chg="mod">
          <ac:chgData name="Stewart Gale" userId="3647ddd2-6040-41ae-a96d-232c23482af8" providerId="ADAL" clId="{35A9ADA8-852D-48E0-9F49-BAC16A29523B}" dt="2024-10-19T10:33:38.189" v="364" actId="1076"/>
          <ac:spMkLst>
            <pc:docMk/>
            <pc:sldMk cId="1998619275" sldId="272"/>
            <ac:spMk id="8" creationId="{43E7BD18-8096-C47D-90D0-5462CBEA4E9A}"/>
          </ac:spMkLst>
        </pc:spChg>
        <pc:spChg chg="mod">
          <ac:chgData name="Stewart Gale" userId="3647ddd2-6040-41ae-a96d-232c23482af8" providerId="ADAL" clId="{35A9ADA8-852D-48E0-9F49-BAC16A29523B}" dt="2024-10-19T10:33:38.189" v="364" actId="1076"/>
          <ac:spMkLst>
            <pc:docMk/>
            <pc:sldMk cId="1998619275" sldId="272"/>
            <ac:spMk id="9" creationId="{3FB54FF1-7EAF-3862-B3A5-BDF7B88FB93C}"/>
          </ac:spMkLst>
        </pc:spChg>
        <pc:spChg chg="mod">
          <ac:chgData name="Stewart Gale" userId="3647ddd2-6040-41ae-a96d-232c23482af8" providerId="ADAL" clId="{35A9ADA8-852D-48E0-9F49-BAC16A29523B}" dt="2024-10-19T10:33:38.189" v="364" actId="1076"/>
          <ac:spMkLst>
            <pc:docMk/>
            <pc:sldMk cId="1998619275" sldId="272"/>
            <ac:spMk id="15" creationId="{05114AEB-6DE8-7E67-309D-FABA3784BE45}"/>
          </ac:spMkLst>
        </pc:spChg>
        <pc:grpChg chg="mod">
          <ac:chgData name="Stewart Gale" userId="3647ddd2-6040-41ae-a96d-232c23482af8" providerId="ADAL" clId="{35A9ADA8-852D-48E0-9F49-BAC16A29523B}" dt="2024-10-19T10:33:38.189" v="364" actId="1076"/>
          <ac:grpSpMkLst>
            <pc:docMk/>
            <pc:sldMk cId="1998619275" sldId="272"/>
            <ac:grpSpMk id="10" creationId="{048819EE-59B6-72E5-D255-245228F5F521}"/>
          </ac:grpSpMkLst>
        </pc:grpChg>
      </pc:sldChg>
      <pc:sldChg chg="addSp modSp add mod modAnim">
        <pc:chgData name="Stewart Gale" userId="3647ddd2-6040-41ae-a96d-232c23482af8" providerId="ADAL" clId="{35A9ADA8-852D-48E0-9F49-BAC16A29523B}" dt="2024-10-19T10:38:39.703" v="487"/>
        <pc:sldMkLst>
          <pc:docMk/>
          <pc:sldMk cId="1980855191" sldId="273"/>
        </pc:sldMkLst>
        <pc:spChg chg="add mod">
          <ac:chgData name="Stewart Gale" userId="3647ddd2-6040-41ae-a96d-232c23482af8" providerId="ADAL" clId="{35A9ADA8-852D-48E0-9F49-BAC16A29523B}" dt="2024-10-19T10:37:51.651" v="481" actId="1035"/>
          <ac:spMkLst>
            <pc:docMk/>
            <pc:sldMk cId="1980855191" sldId="273"/>
            <ac:spMk id="2" creationId="{9C6895FC-D57B-EED4-95CF-37B5DE62CBBE}"/>
          </ac:spMkLst>
        </pc:spChg>
        <pc:spChg chg="mod">
          <ac:chgData name="Stewart Gale" userId="3647ddd2-6040-41ae-a96d-232c23482af8" providerId="ADAL" clId="{35A9ADA8-852D-48E0-9F49-BAC16A29523B}" dt="2024-10-19T10:34:17.658" v="382" actId="404"/>
          <ac:spMkLst>
            <pc:docMk/>
            <pc:sldMk cId="1980855191" sldId="273"/>
            <ac:spMk id="4" creationId="{19277057-C40A-5BA9-C1C9-AF9848C35511}"/>
          </ac:spMkLst>
        </pc:spChg>
        <pc:spChg chg="mod">
          <ac:chgData name="Stewart Gale" userId="3647ddd2-6040-41ae-a96d-232c23482af8" providerId="ADAL" clId="{35A9ADA8-852D-48E0-9F49-BAC16A29523B}" dt="2024-10-19T10:37:43.486" v="467" actId="1076"/>
          <ac:spMkLst>
            <pc:docMk/>
            <pc:sldMk cId="1980855191" sldId="273"/>
            <ac:spMk id="9" creationId="{897DDAB9-EF6B-F0C5-15D6-23A178296550}"/>
          </ac:spMkLst>
        </pc:spChg>
        <pc:spChg chg="mod">
          <ac:chgData name="Stewart Gale" userId="3647ddd2-6040-41ae-a96d-232c23482af8" providerId="ADAL" clId="{35A9ADA8-852D-48E0-9F49-BAC16A29523B}" dt="2024-10-19T10:37:48.258" v="476" actId="1035"/>
          <ac:spMkLst>
            <pc:docMk/>
            <pc:sldMk cId="1980855191" sldId="273"/>
            <ac:spMk id="10" creationId="{05CDBBBD-1131-1C4B-4EA2-209553DA5807}"/>
          </ac:spMkLst>
        </pc:spChg>
        <pc:spChg chg="add mod">
          <ac:chgData name="Stewart Gale" userId="3647ddd2-6040-41ae-a96d-232c23482af8" providerId="ADAL" clId="{35A9ADA8-852D-48E0-9F49-BAC16A29523B}" dt="2024-10-19T10:37:43.486" v="467" actId="1076"/>
          <ac:spMkLst>
            <pc:docMk/>
            <pc:sldMk cId="1980855191" sldId="273"/>
            <ac:spMk id="11" creationId="{645A24A8-A8F2-FB09-B523-7A3A39B96665}"/>
          </ac:spMkLst>
        </pc:spChg>
      </pc:sldChg>
      <pc:sldChg chg="addSp delSp modSp add mod delAnim modAnim">
        <pc:chgData name="Stewart Gale" userId="3647ddd2-6040-41ae-a96d-232c23482af8" providerId="ADAL" clId="{35A9ADA8-852D-48E0-9F49-BAC16A29523B}" dt="2024-10-19T10:46:49.388" v="657" actId="113"/>
        <pc:sldMkLst>
          <pc:docMk/>
          <pc:sldMk cId="2876125887" sldId="274"/>
        </pc:sldMkLst>
        <pc:spChg chg="add del mod">
          <ac:chgData name="Stewart Gale" userId="3647ddd2-6040-41ae-a96d-232c23482af8" providerId="ADAL" clId="{35A9ADA8-852D-48E0-9F49-BAC16A29523B}" dt="2024-10-19T10:40:37.993" v="513" actId="478"/>
          <ac:spMkLst>
            <pc:docMk/>
            <pc:sldMk cId="2876125887" sldId="274"/>
            <ac:spMk id="2" creationId="{5B526939-9C97-F372-E782-79D35C85CBEB}"/>
          </ac:spMkLst>
        </pc:spChg>
        <pc:spChg chg="add mod">
          <ac:chgData name="Stewart Gale" userId="3647ddd2-6040-41ae-a96d-232c23482af8" providerId="ADAL" clId="{35A9ADA8-852D-48E0-9F49-BAC16A29523B}" dt="2024-10-19T10:46:49.388" v="657" actId="113"/>
          <ac:spMkLst>
            <pc:docMk/>
            <pc:sldMk cId="2876125887" sldId="274"/>
            <ac:spMk id="3" creationId="{4B0C361D-6329-B9F9-CB58-EB525CA0D664}"/>
          </ac:spMkLst>
        </pc:spChg>
        <pc:spChg chg="add del mod">
          <ac:chgData name="Stewart Gale" userId="3647ddd2-6040-41ae-a96d-232c23482af8" providerId="ADAL" clId="{35A9ADA8-852D-48E0-9F49-BAC16A29523B}" dt="2024-10-19T10:40:37.993" v="513" actId="478"/>
          <ac:spMkLst>
            <pc:docMk/>
            <pc:sldMk cId="2876125887" sldId="274"/>
            <ac:spMk id="4" creationId="{5B8CF784-40CF-D99C-F7B8-A7140A686AD3}"/>
          </ac:spMkLst>
        </pc:spChg>
        <pc:spChg chg="del">
          <ac:chgData name="Stewart Gale" userId="3647ddd2-6040-41ae-a96d-232c23482af8" providerId="ADAL" clId="{35A9ADA8-852D-48E0-9F49-BAC16A29523B}" dt="2024-10-19T10:39:54.609" v="490" actId="478"/>
          <ac:spMkLst>
            <pc:docMk/>
            <pc:sldMk cId="2876125887" sldId="274"/>
            <ac:spMk id="5" creationId="{932A58C5-1272-0B8B-06F7-D18BDEB4AB50}"/>
          </ac:spMkLst>
        </pc:spChg>
        <pc:spChg chg="del">
          <ac:chgData name="Stewart Gale" userId="3647ddd2-6040-41ae-a96d-232c23482af8" providerId="ADAL" clId="{35A9ADA8-852D-48E0-9F49-BAC16A29523B}" dt="2024-10-19T10:39:51.675" v="489" actId="478"/>
          <ac:spMkLst>
            <pc:docMk/>
            <pc:sldMk cId="2876125887" sldId="274"/>
            <ac:spMk id="8" creationId="{0096AEE2-9851-27C9-30FF-CF2650AF1B28}"/>
          </ac:spMkLst>
        </pc:spChg>
        <pc:spChg chg="del">
          <ac:chgData name="Stewart Gale" userId="3647ddd2-6040-41ae-a96d-232c23482af8" providerId="ADAL" clId="{35A9ADA8-852D-48E0-9F49-BAC16A29523B}" dt="2024-10-19T10:39:51.675" v="489" actId="478"/>
          <ac:spMkLst>
            <pc:docMk/>
            <pc:sldMk cId="2876125887" sldId="274"/>
            <ac:spMk id="9" creationId="{4A636787-37C5-3B93-4AF1-7D7AEDE8F5D2}"/>
          </ac:spMkLst>
        </pc:spChg>
        <pc:spChg chg="del mod topLvl">
          <ac:chgData name="Stewart Gale" userId="3647ddd2-6040-41ae-a96d-232c23482af8" providerId="ADAL" clId="{35A9ADA8-852D-48E0-9F49-BAC16A29523B}" dt="2024-10-19T10:44:12.331" v="599" actId="478"/>
          <ac:spMkLst>
            <pc:docMk/>
            <pc:sldMk cId="2876125887" sldId="274"/>
            <ac:spMk id="14" creationId="{F14EA219-B861-DEB3-0020-C5539452E4F2}"/>
          </ac:spMkLst>
        </pc:spChg>
        <pc:spChg chg="del">
          <ac:chgData name="Stewart Gale" userId="3647ddd2-6040-41ae-a96d-232c23482af8" providerId="ADAL" clId="{35A9ADA8-852D-48E0-9F49-BAC16A29523B}" dt="2024-10-19T10:39:51.675" v="489" actId="478"/>
          <ac:spMkLst>
            <pc:docMk/>
            <pc:sldMk cId="2876125887" sldId="274"/>
            <ac:spMk id="15" creationId="{EDF2F189-E141-DB33-BD81-95EFD0DB292A}"/>
          </ac:spMkLst>
        </pc:spChg>
        <pc:spChg chg="del mod">
          <ac:chgData name="Stewart Gale" userId="3647ddd2-6040-41ae-a96d-232c23482af8" providerId="ADAL" clId="{35A9ADA8-852D-48E0-9F49-BAC16A29523B}" dt="2024-10-19T10:44:12.331" v="599" actId="478"/>
          <ac:spMkLst>
            <pc:docMk/>
            <pc:sldMk cId="2876125887" sldId="274"/>
            <ac:spMk id="16" creationId="{813B2101-2838-4824-CE29-20C85CBE5A64}"/>
          </ac:spMkLst>
        </pc:spChg>
        <pc:spChg chg="mod">
          <ac:chgData name="Stewart Gale" userId="3647ddd2-6040-41ae-a96d-232c23482af8" providerId="ADAL" clId="{35A9ADA8-852D-48E0-9F49-BAC16A29523B}" dt="2024-10-19T10:41:07.745" v="530" actId="1076"/>
          <ac:spMkLst>
            <pc:docMk/>
            <pc:sldMk cId="2876125887" sldId="274"/>
            <ac:spMk id="19" creationId="{BECF26DB-4AE2-A3DC-9CFC-E0559A0C0C11}"/>
          </ac:spMkLst>
        </pc:spChg>
        <pc:spChg chg="add del mod">
          <ac:chgData name="Stewart Gale" userId="3647ddd2-6040-41ae-a96d-232c23482af8" providerId="ADAL" clId="{35A9ADA8-852D-48E0-9F49-BAC16A29523B}" dt="2024-10-19T10:44:51.114" v="609" actId="478"/>
          <ac:spMkLst>
            <pc:docMk/>
            <pc:sldMk cId="2876125887" sldId="274"/>
            <ac:spMk id="20" creationId="{708F399B-88B8-A96E-3F26-0CDD96D7084A}"/>
          </ac:spMkLst>
        </pc:spChg>
        <pc:spChg chg="add mod">
          <ac:chgData name="Stewart Gale" userId="3647ddd2-6040-41ae-a96d-232c23482af8" providerId="ADAL" clId="{35A9ADA8-852D-48E0-9F49-BAC16A29523B}" dt="2024-10-19T10:45:37.006" v="655" actId="1035"/>
          <ac:spMkLst>
            <pc:docMk/>
            <pc:sldMk cId="2876125887" sldId="274"/>
            <ac:spMk id="21" creationId="{E320863C-75C6-558A-900D-5619945FDA99}"/>
          </ac:spMkLst>
        </pc:spChg>
        <pc:spChg chg="add mod">
          <ac:chgData name="Stewart Gale" userId="3647ddd2-6040-41ae-a96d-232c23482af8" providerId="ADAL" clId="{35A9ADA8-852D-48E0-9F49-BAC16A29523B}" dt="2024-10-19T10:45:37.006" v="655" actId="1035"/>
          <ac:spMkLst>
            <pc:docMk/>
            <pc:sldMk cId="2876125887" sldId="274"/>
            <ac:spMk id="22" creationId="{2AD62D63-B1DD-9654-03B5-25ED9A1E7554}"/>
          </ac:spMkLst>
        </pc:spChg>
        <pc:spChg chg="add del mod">
          <ac:chgData name="Stewart Gale" userId="3647ddd2-6040-41ae-a96d-232c23482af8" providerId="ADAL" clId="{35A9ADA8-852D-48E0-9F49-BAC16A29523B}" dt="2024-10-19T10:42:07.072" v="550" actId="478"/>
          <ac:spMkLst>
            <pc:docMk/>
            <pc:sldMk cId="2876125887" sldId="274"/>
            <ac:spMk id="24" creationId="{1FE0F6B8-5AF5-781A-142D-D21083D42D7C}"/>
          </ac:spMkLst>
        </pc:spChg>
        <pc:spChg chg="add del mod">
          <ac:chgData name="Stewart Gale" userId="3647ddd2-6040-41ae-a96d-232c23482af8" providerId="ADAL" clId="{35A9ADA8-852D-48E0-9F49-BAC16A29523B}" dt="2024-10-19T10:42:07.072" v="550" actId="478"/>
          <ac:spMkLst>
            <pc:docMk/>
            <pc:sldMk cId="2876125887" sldId="274"/>
            <ac:spMk id="25" creationId="{A8372862-4814-3F11-6034-CA866B175029}"/>
          </ac:spMkLst>
        </pc:spChg>
        <pc:spChg chg="add mod">
          <ac:chgData name="Stewart Gale" userId="3647ddd2-6040-41ae-a96d-232c23482af8" providerId="ADAL" clId="{35A9ADA8-852D-48E0-9F49-BAC16A29523B}" dt="2024-10-19T10:45:37.006" v="655" actId="1035"/>
          <ac:spMkLst>
            <pc:docMk/>
            <pc:sldMk cId="2876125887" sldId="274"/>
            <ac:spMk id="26" creationId="{A92EAE45-AC24-941A-107B-3BEA35B5068A}"/>
          </ac:spMkLst>
        </pc:spChg>
        <pc:spChg chg="add del mod">
          <ac:chgData name="Stewart Gale" userId="3647ddd2-6040-41ae-a96d-232c23482af8" providerId="ADAL" clId="{35A9ADA8-852D-48E0-9F49-BAC16A29523B}" dt="2024-10-19T10:42:01.535" v="548" actId="478"/>
          <ac:spMkLst>
            <pc:docMk/>
            <pc:sldMk cId="2876125887" sldId="274"/>
            <ac:spMk id="27" creationId="{2DE085EB-9CF6-BE3D-FB35-073286840929}"/>
          </ac:spMkLst>
        </pc:spChg>
        <pc:spChg chg="add del mod">
          <ac:chgData name="Stewart Gale" userId="3647ddd2-6040-41ae-a96d-232c23482af8" providerId="ADAL" clId="{35A9ADA8-852D-48E0-9F49-BAC16A29523B}" dt="2024-10-19T10:42:01.535" v="548" actId="478"/>
          <ac:spMkLst>
            <pc:docMk/>
            <pc:sldMk cId="2876125887" sldId="274"/>
            <ac:spMk id="28" creationId="{0049FDF7-AABF-9D80-02D5-F0C749242981}"/>
          </ac:spMkLst>
        </pc:spChg>
        <pc:spChg chg="add mod">
          <ac:chgData name="Stewart Gale" userId="3647ddd2-6040-41ae-a96d-232c23482af8" providerId="ADAL" clId="{35A9ADA8-852D-48E0-9F49-BAC16A29523B}" dt="2024-10-19T10:45:37.006" v="655" actId="1035"/>
          <ac:spMkLst>
            <pc:docMk/>
            <pc:sldMk cId="2876125887" sldId="274"/>
            <ac:spMk id="29" creationId="{AE297B0C-BBB3-9C97-140D-33144ECE6C34}"/>
          </ac:spMkLst>
        </pc:spChg>
        <pc:spChg chg="add del mod">
          <ac:chgData name="Stewart Gale" userId="3647ddd2-6040-41ae-a96d-232c23482af8" providerId="ADAL" clId="{35A9ADA8-852D-48E0-9F49-BAC16A29523B}" dt="2024-10-19T10:44:51.114" v="609" actId="478"/>
          <ac:spMkLst>
            <pc:docMk/>
            <pc:sldMk cId="2876125887" sldId="274"/>
            <ac:spMk id="30" creationId="{2CCBA002-9D97-4B97-2220-22CFBF85341C}"/>
          </ac:spMkLst>
        </pc:spChg>
        <pc:spChg chg="add del mod">
          <ac:chgData name="Stewart Gale" userId="3647ddd2-6040-41ae-a96d-232c23482af8" providerId="ADAL" clId="{35A9ADA8-852D-48E0-9F49-BAC16A29523B}" dt="2024-10-19T10:44:51.114" v="609" actId="478"/>
          <ac:spMkLst>
            <pc:docMk/>
            <pc:sldMk cId="2876125887" sldId="274"/>
            <ac:spMk id="31" creationId="{18BF720F-910D-5F2C-9F65-5823029B197E}"/>
          </ac:spMkLst>
        </pc:spChg>
        <pc:spChg chg="add mod">
          <ac:chgData name="Stewart Gale" userId="3647ddd2-6040-41ae-a96d-232c23482af8" providerId="ADAL" clId="{35A9ADA8-852D-48E0-9F49-BAC16A29523B}" dt="2024-10-19T10:45:37.006" v="655" actId="1035"/>
          <ac:spMkLst>
            <pc:docMk/>
            <pc:sldMk cId="2876125887" sldId="274"/>
            <ac:spMk id="32" creationId="{47D410DF-3786-EA7E-53C4-CD0B639F3447}"/>
          </ac:spMkLst>
        </pc:spChg>
        <pc:grpChg chg="add del mod">
          <ac:chgData name="Stewart Gale" userId="3647ddd2-6040-41ae-a96d-232c23482af8" providerId="ADAL" clId="{35A9ADA8-852D-48E0-9F49-BAC16A29523B}" dt="2024-10-19T10:44:12.331" v="599" actId="478"/>
          <ac:grpSpMkLst>
            <pc:docMk/>
            <pc:sldMk cId="2876125887" sldId="274"/>
            <ac:grpSpMk id="6" creationId="{D3A90750-41AE-00E2-6E18-F6E3001CEA36}"/>
          </ac:grpSpMkLst>
        </pc:grpChg>
        <pc:grpChg chg="mod topLvl">
          <ac:chgData name="Stewart Gale" userId="3647ddd2-6040-41ae-a96d-232c23482af8" providerId="ADAL" clId="{35A9ADA8-852D-48E0-9F49-BAC16A29523B}" dt="2024-10-19T10:44:16.664" v="600" actId="1076"/>
          <ac:grpSpMkLst>
            <pc:docMk/>
            <pc:sldMk cId="2876125887" sldId="274"/>
            <ac:grpSpMk id="7" creationId="{3F6FFEEA-A443-D7C8-2D6B-CB1CBDBC12CE}"/>
          </ac:grpSpMkLst>
        </pc:grpChg>
        <pc:grpChg chg="del">
          <ac:chgData name="Stewart Gale" userId="3647ddd2-6040-41ae-a96d-232c23482af8" providerId="ADAL" clId="{35A9ADA8-852D-48E0-9F49-BAC16A29523B}" dt="2024-10-19T10:39:51.675" v="489" actId="478"/>
          <ac:grpSpMkLst>
            <pc:docMk/>
            <pc:sldMk cId="2876125887" sldId="274"/>
            <ac:grpSpMk id="10" creationId="{08FB39A5-D0DE-A368-D095-0C925DC1CDBA}"/>
          </ac:grpSpMkLst>
        </pc:grpChg>
        <pc:picChg chg="mod">
          <ac:chgData name="Stewart Gale" userId="3647ddd2-6040-41ae-a96d-232c23482af8" providerId="ADAL" clId="{35A9ADA8-852D-48E0-9F49-BAC16A29523B}" dt="2024-10-19T10:40:59.110" v="526" actId="403"/>
          <ac:picMkLst>
            <pc:docMk/>
            <pc:sldMk cId="2876125887" sldId="274"/>
            <ac:picMk id="17" creationId="{F600D047-7571-D7E1-8693-4C871094F58B}"/>
          </ac:picMkLst>
        </pc:picChg>
        <pc:cxnChg chg="mod">
          <ac:chgData name="Stewart Gale" userId="3647ddd2-6040-41ae-a96d-232c23482af8" providerId="ADAL" clId="{35A9ADA8-852D-48E0-9F49-BAC16A29523B}" dt="2024-10-19T10:40:59.110" v="526" actId="403"/>
          <ac:cxnSpMkLst>
            <pc:docMk/>
            <pc:sldMk cId="2876125887" sldId="274"/>
            <ac:cxnSpMk id="18" creationId="{19F9A7A4-ADBD-9E2D-800C-C8B91E362FC1}"/>
          </ac:cxnSpMkLst>
        </pc:cxnChg>
        <pc:cxnChg chg="add del mod">
          <ac:chgData name="Stewart Gale" userId="3647ddd2-6040-41ae-a96d-232c23482af8" providerId="ADAL" clId="{35A9ADA8-852D-48E0-9F49-BAC16A29523B}" dt="2024-10-19T10:42:09.074" v="551" actId="478"/>
          <ac:cxnSpMkLst>
            <pc:docMk/>
            <pc:sldMk cId="2876125887" sldId="274"/>
            <ac:cxnSpMk id="23" creationId="{883DE7E3-D28C-1BB1-8262-24D1C1C852E7}"/>
          </ac:cxnSpMkLst>
        </pc:cxnChg>
      </pc:sldChg>
    </pc:docChg>
  </pc:docChgLst>
  <pc:docChgLst>
    <pc:chgData name="Stewart Gale" userId="3647ddd2-6040-41ae-a96d-232c23482af8" providerId="ADAL" clId="{A277E575-675D-43FC-ACAE-0BDAD0AA2EEE}"/>
    <pc:docChg chg="custSel addSld modSld sldOrd">
      <pc:chgData name="Stewart Gale" userId="3647ddd2-6040-41ae-a96d-232c23482af8" providerId="ADAL" clId="{A277E575-675D-43FC-ACAE-0BDAD0AA2EEE}" dt="2021-03-08T04:35:28.293" v="290" actId="20577"/>
      <pc:docMkLst>
        <pc:docMk/>
      </pc:docMkLst>
      <pc:sldChg chg="addSp delSp modSp mod">
        <pc:chgData name="Stewart Gale" userId="3647ddd2-6040-41ae-a96d-232c23482af8" providerId="ADAL" clId="{A277E575-675D-43FC-ACAE-0BDAD0AA2EEE}" dt="2021-03-08T04:23:16.075" v="76" actId="1076"/>
        <pc:sldMkLst>
          <pc:docMk/>
          <pc:sldMk cId="2907531001" sldId="257"/>
        </pc:sldMkLst>
        <pc:spChg chg="add mod">
          <ac:chgData name="Stewart Gale" userId="3647ddd2-6040-41ae-a96d-232c23482af8" providerId="ADAL" clId="{A277E575-675D-43FC-ACAE-0BDAD0AA2EEE}" dt="2021-03-08T04:23:16.075" v="76" actId="1076"/>
          <ac:spMkLst>
            <pc:docMk/>
            <pc:sldMk cId="2907531001" sldId="257"/>
            <ac:spMk id="10" creationId="{E0F8DD3B-532A-4917-B4B8-4738800460DD}"/>
          </ac:spMkLst>
        </pc:spChg>
        <pc:spChg chg="mod">
          <ac:chgData name="Stewart Gale" userId="3647ddd2-6040-41ae-a96d-232c23482af8" providerId="ADAL" clId="{A277E575-675D-43FC-ACAE-0BDAD0AA2EEE}" dt="2021-03-08T04:23:12.765" v="75" actId="1076"/>
          <ac:spMkLst>
            <pc:docMk/>
            <pc:sldMk cId="2907531001" sldId="257"/>
            <ac:spMk id="19" creationId="{00000000-0000-0000-0000-000000000000}"/>
          </ac:spMkLst>
        </pc:spChg>
        <pc:picChg chg="del mod">
          <ac:chgData name="Stewart Gale" userId="3647ddd2-6040-41ae-a96d-232c23482af8" providerId="ADAL" clId="{A277E575-675D-43FC-ACAE-0BDAD0AA2EEE}" dt="2021-03-08T04:22:35.621" v="61" actId="478"/>
          <ac:picMkLst>
            <pc:docMk/>
            <pc:sldMk cId="2907531001" sldId="257"/>
            <ac:picMk id="18" creationId="{00000000-0000-0000-0000-000000000000}"/>
          </ac:picMkLst>
        </pc:picChg>
      </pc:sldChg>
      <pc:sldChg chg="addSp delSp modSp mod ord">
        <pc:chgData name="Stewart Gale" userId="3647ddd2-6040-41ae-a96d-232c23482af8" providerId="ADAL" clId="{A277E575-675D-43FC-ACAE-0BDAD0AA2EEE}" dt="2021-03-08T04:29:57.804" v="174"/>
        <pc:sldMkLst>
          <pc:docMk/>
          <pc:sldMk cId="1342596232" sldId="259"/>
        </pc:sldMkLst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6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8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0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1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8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0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1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39.684" v="101" actId="1076"/>
          <ac:spMkLst>
            <pc:docMk/>
            <pc:sldMk cId="1342596232" sldId="259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4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5" creationId="{00000000-0000-0000-0000-000000000000}"/>
          </ac:spMkLst>
        </pc:spChg>
        <pc:spChg chg="del">
          <ac:chgData name="Stewart Gale" userId="3647ddd2-6040-41ae-a96d-232c23482af8" providerId="ADAL" clId="{A277E575-675D-43FC-ACAE-0BDAD0AA2EEE}" dt="2021-03-08T04:18:51.612" v="6" actId="478"/>
          <ac:spMkLst>
            <pc:docMk/>
            <pc:sldMk cId="1342596232" sldId="259"/>
            <ac:spMk id="36" creationId="{00000000-0000-0000-0000-000000000000}"/>
          </ac:spMkLst>
        </pc:spChg>
        <pc:spChg chg="add mod">
          <ac:chgData name="Stewart Gale" userId="3647ddd2-6040-41ae-a96d-232c23482af8" providerId="ADAL" clId="{A277E575-675D-43FC-ACAE-0BDAD0AA2EEE}" dt="2021-03-08T04:24:44.072" v="102" actId="1076"/>
          <ac:spMkLst>
            <pc:docMk/>
            <pc:sldMk cId="1342596232" sldId="259"/>
            <ac:spMk id="37" creationId="{E7D4EFC9-2404-4C44-B697-AC7DB78582F7}"/>
          </ac:spMkLst>
        </pc:spChg>
        <pc:grpChg chg="add del mod">
          <ac:chgData name="Stewart Gale" userId="3647ddd2-6040-41ae-a96d-232c23482af8" providerId="ADAL" clId="{A277E575-675D-43FC-ACAE-0BDAD0AA2EEE}" dt="2021-03-08T04:24:14.555" v="90" actId="478"/>
          <ac:grpSpMkLst>
            <pc:docMk/>
            <pc:sldMk cId="1342596232" sldId="259"/>
            <ac:grpSpMk id="2" creationId="{64D541F4-7A67-443F-ACA1-9C7347A8838A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1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15" creationId="{00000000-0000-0000-0000-000000000000}"/>
          </ac:grpSpMkLst>
        </pc:grpChg>
        <pc:grpChg chg="del">
          <ac:chgData name="Stewart Gale" userId="3647ddd2-6040-41ae-a96d-232c23482af8" providerId="ADAL" clId="{A277E575-675D-43FC-ACAE-0BDAD0AA2EEE}" dt="2021-03-08T04:18:51.612" v="6" actId="478"/>
          <ac:grpSpMkLst>
            <pc:docMk/>
            <pc:sldMk cId="1342596232" sldId="259"/>
            <ac:grpSpMk id="26" creationId="{00000000-0000-0000-0000-000000000000}"/>
          </ac:grpSpMkLst>
        </pc:grpChg>
        <pc:picChg chg="add mod">
          <ac:chgData name="Stewart Gale" userId="3647ddd2-6040-41ae-a96d-232c23482af8" providerId="ADAL" clId="{A277E575-675D-43FC-ACAE-0BDAD0AA2EEE}" dt="2021-03-08T04:25:23.351" v="105" actId="1076"/>
          <ac:picMkLst>
            <pc:docMk/>
            <pc:sldMk cId="1342596232" sldId="259"/>
            <ac:picMk id="3" creationId="{7A381298-E860-449B-87AC-ABE3C8CB08B2}"/>
          </ac:picMkLst>
        </pc:picChg>
      </pc:sldChg>
      <pc:sldChg chg="modSp mod">
        <pc:chgData name="Stewart Gale" userId="3647ddd2-6040-41ae-a96d-232c23482af8" providerId="ADAL" clId="{A277E575-675D-43FC-ACAE-0BDAD0AA2EEE}" dt="2021-03-08T04:18:19.797" v="5" actId="1076"/>
        <pc:sldMkLst>
          <pc:docMk/>
          <pc:sldMk cId="3360216512" sldId="260"/>
        </pc:sldMkLst>
        <pc:spChg chg="mod">
          <ac:chgData name="Stewart Gale" userId="3647ddd2-6040-41ae-a96d-232c23482af8" providerId="ADAL" clId="{A277E575-675D-43FC-ACAE-0BDAD0AA2EEE}" dt="2021-03-08T04:18:19.797" v="5" actId="1076"/>
          <ac:spMkLst>
            <pc:docMk/>
            <pc:sldMk cId="3360216512" sldId="260"/>
            <ac:spMk id="3" creationId="{00000000-0000-0000-0000-000000000000}"/>
          </ac:spMkLst>
        </pc:spChg>
      </pc:sldChg>
      <pc:sldChg chg="ord">
        <pc:chgData name="Stewart Gale" userId="3647ddd2-6040-41ae-a96d-232c23482af8" providerId="ADAL" clId="{A277E575-675D-43FC-ACAE-0BDAD0AA2EEE}" dt="2021-03-08T04:29:50.181" v="172"/>
        <pc:sldMkLst>
          <pc:docMk/>
          <pc:sldMk cId="2260227684" sldId="261"/>
        </pc:sldMkLst>
      </pc:sldChg>
      <pc:sldChg chg="modSp mod">
        <pc:chgData name="Stewart Gale" userId="3647ddd2-6040-41ae-a96d-232c23482af8" providerId="ADAL" clId="{A277E575-675D-43FC-ACAE-0BDAD0AA2EEE}" dt="2021-03-07T08:10:52.513" v="2" actId="1076"/>
        <pc:sldMkLst>
          <pc:docMk/>
          <pc:sldMk cId="938118226" sldId="262"/>
        </pc:sldMkLst>
        <pc:spChg chg="mod">
          <ac:chgData name="Stewart Gale" userId="3647ddd2-6040-41ae-a96d-232c23482af8" providerId="ADAL" clId="{A277E575-675D-43FC-ACAE-0BDAD0AA2EEE}" dt="2021-03-07T08:10:52.513" v="2" actId="1076"/>
          <ac:spMkLst>
            <pc:docMk/>
            <pc:sldMk cId="938118226" sldId="262"/>
            <ac:spMk id="4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A277E575-675D-43FC-ACAE-0BDAD0AA2EEE}" dt="2021-03-08T04:35:19.738" v="289" actId="1076"/>
        <pc:sldMkLst>
          <pc:docMk/>
          <pc:sldMk cId="1315332388" sldId="263"/>
        </pc:sldMkLst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7" creationId="{8D6D83E0-A72C-4032-AE5A-DD251C8F0007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8" creationId="{E5184013-34DD-4B04-8449-A4DE0F8AE237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9" creationId="{F2CBF2A7-266D-4FB0-ABD3-C36075FB88CF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0" creationId="{21AE12A6-CC51-40C3-B914-D3A0EFC00413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1" creationId="{9A19AFC4-5BF5-455B-B9FC-73ED06E7D2F4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2" creationId="{840495F2-7880-4325-B165-14B5856967E5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3" creationId="{EE15403C-1669-4E18-A21E-7353D42DDA58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4" creationId="{3F6C3C9F-6A07-4F2B-A891-C379AECA61C6}"/>
          </ac:spMkLst>
        </pc:spChg>
        <pc:spChg chg="add del mod">
          <ac:chgData name="Stewart Gale" userId="3647ddd2-6040-41ae-a96d-232c23482af8" providerId="ADAL" clId="{A277E575-675D-43FC-ACAE-0BDAD0AA2EEE}" dt="2021-03-08T04:29:06.575" v="165" actId="478"/>
          <ac:spMkLst>
            <pc:docMk/>
            <pc:sldMk cId="1315332388" sldId="263"/>
            <ac:spMk id="15" creationId="{1EBAC1A8-04BD-4C61-9A44-182E25AE0984}"/>
          </ac:spMkLst>
        </pc:spChg>
        <pc:spChg chg="mod">
          <ac:chgData name="Stewart Gale" userId="3647ddd2-6040-41ae-a96d-232c23482af8" providerId="ADAL" clId="{A277E575-675D-43FC-ACAE-0BDAD0AA2EEE}" dt="2021-03-08T04:29:25.222" v="169" actId="1076"/>
          <ac:spMkLst>
            <pc:docMk/>
            <pc:sldMk cId="1315332388" sldId="263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8:14.592" v="159" actId="20577"/>
          <ac:spMkLst>
            <pc:docMk/>
            <pc:sldMk cId="1315332388" sldId="263"/>
            <ac:spMk id="37" creationId="{E7D4EFC9-2404-4C44-B697-AC7DB78582F7}"/>
          </ac:spMkLst>
        </pc:spChg>
        <pc:grpChg chg="add mod">
          <ac:chgData name="Stewart Gale" userId="3647ddd2-6040-41ae-a96d-232c23482af8" providerId="ADAL" clId="{A277E575-675D-43FC-ACAE-0BDAD0AA2EEE}" dt="2021-03-08T04:35:19.738" v="289" actId="1076"/>
          <ac:grpSpMkLst>
            <pc:docMk/>
            <pc:sldMk cId="1315332388" sldId="263"/>
            <ac:grpSpMk id="5" creationId="{3B6C6C48-3DBB-4480-BDB7-8929D3E2AC13}"/>
          </ac:grpSpMkLst>
        </pc:grpChg>
        <pc:picChg chg="del">
          <ac:chgData name="Stewart Gale" userId="3647ddd2-6040-41ae-a96d-232c23482af8" providerId="ADAL" clId="{A277E575-675D-43FC-ACAE-0BDAD0AA2EEE}" dt="2021-03-08T04:28:57.997" v="163" actId="478"/>
          <ac:picMkLst>
            <pc:docMk/>
            <pc:sldMk cId="1315332388" sldId="263"/>
            <ac:picMk id="3" creationId="{7A381298-E860-449B-87AC-ABE3C8CB08B2}"/>
          </ac:picMkLst>
        </pc:picChg>
        <pc:picChg chg="mod">
          <ac:chgData name="Stewart Gale" userId="3647ddd2-6040-41ae-a96d-232c23482af8" providerId="ADAL" clId="{A277E575-675D-43FC-ACAE-0BDAD0AA2EEE}" dt="2021-03-08T04:35:19.738" v="289" actId="1076"/>
          <ac:picMkLst>
            <pc:docMk/>
            <pc:sldMk cId="1315332388" sldId="263"/>
            <ac:picMk id="6" creationId="{72C17CBD-D65F-4FD8-9182-A0420F8DEDB2}"/>
          </ac:picMkLst>
        </pc:picChg>
      </pc:sldChg>
      <pc:sldChg chg="modSp add mod">
        <pc:chgData name="Stewart Gale" userId="3647ddd2-6040-41ae-a96d-232c23482af8" providerId="ADAL" clId="{A277E575-675D-43FC-ACAE-0BDAD0AA2EEE}" dt="2021-03-08T04:35:28.293" v="290" actId="20577"/>
        <pc:sldMkLst>
          <pc:docMk/>
          <pc:sldMk cId="30438458" sldId="264"/>
        </pc:sldMkLst>
        <pc:spChg chg="mod">
          <ac:chgData name="Stewart Gale" userId="3647ddd2-6040-41ae-a96d-232c23482af8" providerId="ADAL" clId="{A277E575-675D-43FC-ACAE-0BDAD0AA2EEE}" dt="2021-03-08T04:27:16.158" v="150" actId="1076"/>
          <ac:spMkLst>
            <pc:docMk/>
            <pc:sldMk cId="30438458" sldId="264"/>
            <ac:spMk id="6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7:16.158" v="150" actId="1076"/>
          <ac:spMkLst>
            <pc:docMk/>
            <pc:sldMk cId="30438458" sldId="264"/>
            <ac:spMk id="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7:54.701" v="155" actId="207"/>
          <ac:spMkLst>
            <pc:docMk/>
            <pc:sldMk cId="30438458" sldId="264"/>
            <ac:spMk id="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35:28.293" v="290" actId="20577"/>
          <ac:spMkLst>
            <pc:docMk/>
            <pc:sldMk cId="30438458" sldId="264"/>
            <ac:spMk id="10" creationId="{E0F8DD3B-532A-4917-B4B8-4738800460DD}"/>
          </ac:spMkLst>
        </pc:spChg>
        <pc:spChg chg="mod">
          <ac:chgData name="Stewart Gale" userId="3647ddd2-6040-41ae-a96d-232c23482af8" providerId="ADAL" clId="{A277E575-675D-43FC-ACAE-0BDAD0AA2EEE}" dt="2021-03-08T04:27:19.033" v="151" actId="1076"/>
          <ac:spMkLst>
            <pc:docMk/>
            <pc:sldMk cId="30438458" sldId="264"/>
            <ac:spMk id="19" creationId="{00000000-0000-0000-0000-000000000000}"/>
          </ac:spMkLst>
        </pc:spChg>
        <pc:grpChg chg="mod">
          <ac:chgData name="Stewart Gale" userId="3647ddd2-6040-41ae-a96d-232c23482af8" providerId="ADAL" clId="{A277E575-675D-43FC-ACAE-0BDAD0AA2EEE}" dt="2021-03-08T04:27:16.158" v="150" actId="1076"/>
          <ac:grpSpMkLst>
            <pc:docMk/>
            <pc:sldMk cId="30438458" sldId="264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7:16.158" v="150" actId="1076"/>
          <ac:grpSpMkLst>
            <pc:docMk/>
            <pc:sldMk cId="30438458" sldId="264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A277E575-675D-43FC-ACAE-0BDAD0AA2EEE}" dt="2021-03-08T04:27:50.779" v="154" actId="207"/>
          <ac:picMkLst>
            <pc:docMk/>
            <pc:sldMk cId="30438458" sldId="264"/>
            <ac:picMk id="8" creationId="{00000000-0000-0000-0000-000000000000}"/>
          </ac:picMkLst>
        </pc:picChg>
      </pc:sldChg>
      <pc:sldChg chg="addSp delSp modSp add mod modAnim">
        <pc:chgData name="Stewart Gale" userId="3647ddd2-6040-41ae-a96d-232c23482af8" providerId="ADAL" clId="{A277E575-675D-43FC-ACAE-0BDAD0AA2EEE}" dt="2021-03-08T04:35:00.624" v="281" actId="1076"/>
        <pc:sldMkLst>
          <pc:docMk/>
          <pc:sldMk cId="3469571549" sldId="265"/>
        </pc:sldMkLst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7" creationId="{8D6D83E0-A72C-4032-AE5A-DD251C8F0007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8" creationId="{E5184013-34DD-4B04-8449-A4DE0F8AE237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9" creationId="{F2CBF2A7-266D-4FB0-ABD3-C36075FB88CF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0" creationId="{21AE12A6-CC51-40C3-B914-D3A0EFC00413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1" creationId="{9A19AFC4-5BF5-455B-B9FC-73ED06E7D2F4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2" creationId="{840495F2-7880-4325-B165-14B5856967E5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3" creationId="{EE15403C-1669-4E18-A21E-7353D42DDA58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4" creationId="{3F6C3C9F-6A07-4F2B-A891-C379AECA61C6}"/>
          </ac:spMkLst>
        </pc:spChg>
        <pc:spChg chg="add 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5" creationId="{33C6326F-01F6-4DF9-B974-D2F20E845F42}"/>
          </ac:spMkLst>
        </pc:spChg>
        <pc:spChg chg="add 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6" creationId="{74F3A780-0FB7-4B04-AFA8-75D98A15DAFA}"/>
          </ac:spMkLst>
        </pc:spChg>
        <pc:spChg chg="add 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18" creationId="{7031C68E-2AAE-4F55-8FA0-240FBA32B0DA}"/>
          </ac:spMkLst>
        </pc:spChg>
        <pc:spChg chg="add 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20" creationId="{F6FDE4F0-C40A-4491-AF7B-171B2B1A64A4}"/>
          </ac:spMkLst>
        </pc:spChg>
        <pc:spChg chg="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30:12.659" v="188" actId="14100"/>
          <ac:spMkLst>
            <pc:docMk/>
            <pc:sldMk cId="3469571549" sldId="265"/>
            <ac:spMk id="37" creationId="{E7D4EFC9-2404-4C44-B697-AC7DB78582F7}"/>
          </ac:spMkLst>
        </pc:spChg>
        <pc:grpChg chg="add mod">
          <ac:chgData name="Stewart Gale" userId="3647ddd2-6040-41ae-a96d-232c23482af8" providerId="ADAL" clId="{A277E575-675D-43FC-ACAE-0BDAD0AA2EEE}" dt="2021-03-08T04:35:00.624" v="281" actId="1076"/>
          <ac:grpSpMkLst>
            <pc:docMk/>
            <pc:sldMk cId="3469571549" sldId="265"/>
            <ac:grpSpMk id="2" creationId="{69A5194C-31C7-4F4B-90D2-BA1D7A511341}"/>
          </ac:grpSpMkLst>
        </pc:grpChg>
        <pc:grpChg chg="mod">
          <ac:chgData name="Stewart Gale" userId="3647ddd2-6040-41ae-a96d-232c23482af8" providerId="ADAL" clId="{A277E575-675D-43FC-ACAE-0BDAD0AA2EEE}" dt="2021-03-08T04:35:00.624" v="281" actId="1076"/>
          <ac:grpSpMkLst>
            <pc:docMk/>
            <pc:sldMk cId="3469571549" sldId="265"/>
            <ac:grpSpMk id="5" creationId="{3B6C6C48-3DBB-4480-BDB7-8929D3E2AC13}"/>
          </ac:grpSpMkLst>
        </pc:grpChg>
        <pc:picChg chg="add del">
          <ac:chgData name="Stewart Gale" userId="3647ddd2-6040-41ae-a96d-232c23482af8" providerId="ADAL" clId="{A277E575-675D-43FC-ACAE-0BDAD0AA2EEE}" dt="2021-03-08T04:32:03.483" v="236"/>
          <ac:picMkLst>
            <pc:docMk/>
            <pc:sldMk cId="3469571549" sldId="265"/>
            <ac:picMk id="3" creationId="{2BB0F312-0AEA-4FE5-835B-AF6A619E197B}"/>
          </ac:picMkLst>
        </pc:picChg>
        <pc:picChg chg="mod">
          <ac:chgData name="Stewart Gale" userId="3647ddd2-6040-41ae-a96d-232c23482af8" providerId="ADAL" clId="{A277E575-675D-43FC-ACAE-0BDAD0AA2EEE}" dt="2021-03-08T04:35:00.624" v="281" actId="1076"/>
          <ac:picMkLst>
            <pc:docMk/>
            <pc:sldMk cId="3469571549" sldId="265"/>
            <ac:picMk id="6" creationId="{72C17CBD-D65F-4FD8-9182-A0420F8DEDB2}"/>
          </ac:picMkLst>
        </pc:picChg>
      </pc:sldChg>
    </pc:docChg>
  </pc:docChgLst>
  <pc:docChgLst>
    <pc:chgData name="Stewart Gale" userId="3647ddd2-6040-41ae-a96d-232c23482af8" providerId="ADAL" clId="{D6F517D8-D301-4988-9605-A210326E890E}"/>
    <pc:docChg chg="undo custSel addSld delSld modSld sldOrd">
      <pc:chgData name="Stewart Gale" userId="3647ddd2-6040-41ae-a96d-232c23482af8" providerId="ADAL" clId="{D6F517D8-D301-4988-9605-A210326E890E}" dt="2021-11-03T05:55:57.817" v="764" actId="1076"/>
      <pc:docMkLst>
        <pc:docMk/>
      </pc:docMkLst>
      <pc:sldChg chg="delSp modSp mod ord modAnim">
        <pc:chgData name="Stewart Gale" userId="3647ddd2-6040-41ae-a96d-232c23482af8" providerId="ADAL" clId="{D6F517D8-D301-4988-9605-A210326E890E}" dt="2021-11-03T05:38:47.759" v="364" actId="1076"/>
        <pc:sldMkLst>
          <pc:docMk/>
          <pc:sldMk cId="1714477874" sldId="256"/>
        </pc:sldMkLst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41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38:42.402" v="363" actId="478"/>
          <ac:spMkLst>
            <pc:docMk/>
            <pc:sldMk cId="1714477874" sldId="256"/>
            <ac:spMk id="42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38:47.759" v="364" actId="1076"/>
          <ac:grpSpMkLst>
            <pc:docMk/>
            <pc:sldMk cId="1714477874" sldId="256"/>
            <ac:grpSpMk id="30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38:47.759" v="364" actId="1076"/>
          <ac:picMkLst>
            <pc:docMk/>
            <pc:sldMk cId="1714477874" sldId="256"/>
            <ac:picMk id="31" creationId="{00000000-0000-0000-0000-000000000000}"/>
          </ac:picMkLst>
        </pc:picChg>
        <pc:cxnChg chg="mod">
          <ac:chgData name="Stewart Gale" userId="3647ddd2-6040-41ae-a96d-232c23482af8" providerId="ADAL" clId="{D6F517D8-D301-4988-9605-A210326E890E}" dt="2021-11-03T05:38:47.759" v="364" actId="1076"/>
          <ac:cxnSpMkLst>
            <pc:docMk/>
            <pc:sldMk cId="1714477874" sldId="256"/>
            <ac:cxnSpMk id="25" creationId="{00000000-0000-0000-0000-000000000000}"/>
          </ac:cxnSpMkLst>
        </pc:cxnChg>
      </pc:sldChg>
      <pc:sldChg chg="modSp">
        <pc:chgData name="Stewart Gale" userId="3647ddd2-6040-41ae-a96d-232c23482af8" providerId="ADAL" clId="{D6F517D8-D301-4988-9605-A210326E890E}" dt="2021-11-03T05:55:57.817" v="764" actId="1076"/>
        <pc:sldMkLst>
          <pc:docMk/>
          <pc:sldMk cId="2907531001" sldId="257"/>
        </pc:sldMkLst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10" creationId="{E0F8DD3B-532A-4917-B4B8-4738800460DD}"/>
          </ac:spMkLst>
        </pc:spChg>
        <pc:grpChg chg="mod">
          <ac:chgData name="Stewart Gale" userId="3647ddd2-6040-41ae-a96d-232c23482af8" providerId="ADAL" clId="{D6F517D8-D301-4988-9605-A210326E890E}" dt="2021-11-03T05:55:57.817" v="764" actId="1076"/>
          <ac:grpSpMkLst>
            <pc:docMk/>
            <pc:sldMk cId="2907531001" sldId="257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55:57.817" v="764" actId="1076"/>
          <ac:grpSpMkLst>
            <pc:docMk/>
            <pc:sldMk cId="2907531001" sldId="257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55:57.817" v="764" actId="1076"/>
          <ac:picMkLst>
            <pc:docMk/>
            <pc:sldMk cId="2907531001" sldId="257"/>
            <ac:picMk id="8" creationId="{00000000-0000-0000-0000-000000000000}"/>
          </ac:picMkLst>
        </pc:picChg>
      </pc:sldChg>
      <pc:sldChg chg="addSp delSp modSp mod">
        <pc:chgData name="Stewart Gale" userId="3647ddd2-6040-41ae-a96d-232c23482af8" providerId="ADAL" clId="{D6F517D8-D301-4988-9605-A210326E890E}" dt="2021-11-03T05:51:40.123" v="715" actId="1076"/>
        <pc:sldMkLst>
          <pc:docMk/>
          <pc:sldMk cId="1342596232" sldId="259"/>
        </pc:sldMkLst>
        <pc:spChg chg="add mod">
          <ac:chgData name="Stewart Gale" userId="3647ddd2-6040-41ae-a96d-232c23482af8" providerId="ADAL" clId="{D6F517D8-D301-4988-9605-A210326E890E}" dt="2021-11-03T05:51:40.123" v="715" actId="1076"/>
          <ac:spMkLst>
            <pc:docMk/>
            <pc:sldMk cId="1342596232" sldId="259"/>
            <ac:spMk id="5" creationId="{BA08E3E7-99F7-4A11-948E-E98C8B18F474}"/>
          </ac:spMkLst>
        </pc:spChg>
        <pc:spChg chg="del">
          <ac:chgData name="Stewart Gale" userId="3647ddd2-6040-41ae-a96d-232c23482af8" providerId="ADAL" clId="{D6F517D8-D301-4988-9605-A210326E890E}" dt="2021-11-03T05:48:39.920" v="574" actId="478"/>
          <ac:spMkLst>
            <pc:docMk/>
            <pc:sldMk cId="1342596232" sldId="259"/>
            <ac:spMk id="2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49:45.485" v="657" actId="113"/>
          <ac:spMkLst>
            <pc:docMk/>
            <pc:sldMk cId="1342596232" sldId="259"/>
            <ac:spMk id="37" creationId="{E7D4EFC9-2404-4C44-B697-AC7DB78582F7}"/>
          </ac:spMkLst>
        </pc:spChg>
        <pc:picChg chg="mod modCrop">
          <ac:chgData name="Stewart Gale" userId="3647ddd2-6040-41ae-a96d-232c23482af8" providerId="ADAL" clId="{D6F517D8-D301-4988-9605-A210326E890E}" dt="2021-11-03T05:51:36.839" v="714" actId="1076"/>
          <ac:picMkLst>
            <pc:docMk/>
            <pc:sldMk cId="1342596232" sldId="259"/>
            <ac:picMk id="3" creationId="{7A381298-E860-449B-87AC-ABE3C8CB08B2}"/>
          </ac:picMkLst>
        </pc:picChg>
      </pc:sldChg>
      <pc:sldChg chg="addSp delSp modSp mod ord">
        <pc:chgData name="Stewart Gale" userId="3647ddd2-6040-41ae-a96d-232c23482af8" providerId="ADAL" clId="{D6F517D8-D301-4988-9605-A210326E890E}" dt="2021-11-03T05:54:22.207" v="739" actId="1076"/>
        <pc:sldMkLst>
          <pc:docMk/>
          <pc:sldMk cId="3360216512" sldId="260"/>
        </pc:sldMkLst>
        <pc:spChg chg="del">
          <ac:chgData name="Stewart Gale" userId="3647ddd2-6040-41ae-a96d-232c23482af8" providerId="ADAL" clId="{D6F517D8-D301-4988-9605-A210326E890E}" dt="2021-11-03T05:51:50.236" v="718" actId="478"/>
          <ac:spMkLst>
            <pc:docMk/>
            <pc:sldMk cId="3360216512" sldId="260"/>
            <ac:spMk id="3" creationId="{00000000-0000-0000-0000-000000000000}"/>
          </ac:spMkLst>
        </pc:spChg>
        <pc:spChg chg="add mod">
          <ac:chgData name="Stewart Gale" userId="3647ddd2-6040-41ae-a96d-232c23482af8" providerId="ADAL" clId="{D6F517D8-D301-4988-9605-A210326E890E}" dt="2021-11-03T05:52:05.326" v="724" actId="20577"/>
          <ac:spMkLst>
            <pc:docMk/>
            <pc:sldMk cId="3360216512" sldId="260"/>
            <ac:spMk id="17" creationId="{DD173A90-020F-424C-A082-07088495D99B}"/>
          </ac:spMkLst>
        </pc:spChg>
        <pc:spChg chg="add mod">
          <ac:chgData name="Stewart Gale" userId="3647ddd2-6040-41ae-a96d-232c23482af8" providerId="ADAL" clId="{D6F517D8-D301-4988-9605-A210326E890E}" dt="2021-11-03T05:54:22.207" v="739" actId="1076"/>
          <ac:spMkLst>
            <pc:docMk/>
            <pc:sldMk cId="3360216512" sldId="260"/>
            <ac:spMk id="18" creationId="{810391B4-E2EF-470B-92A0-E64138895DFB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3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54:19.429" v="738" actId="1076"/>
          <ac:grpSpMkLst>
            <pc:docMk/>
            <pc:sldMk cId="3360216512" sldId="260"/>
            <ac:grpSpMk id="30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54:19.429" v="738" actId="1076"/>
          <ac:picMkLst>
            <pc:docMk/>
            <pc:sldMk cId="3360216512" sldId="260"/>
            <ac:picMk id="31" creationId="{00000000-0000-0000-0000-000000000000}"/>
          </ac:picMkLst>
        </pc:picChg>
      </pc:sldChg>
      <pc:sldChg chg="addSp delSp modSp mod modAnim">
        <pc:chgData name="Stewart Gale" userId="3647ddd2-6040-41ae-a96d-232c23482af8" providerId="ADAL" clId="{D6F517D8-D301-4988-9605-A210326E890E}" dt="2021-11-03T05:38:02.934" v="358" actId="1076"/>
        <pc:sldMkLst>
          <pc:docMk/>
          <pc:sldMk cId="2260227684" sldId="261"/>
        </pc:sldMkLst>
        <pc:spChg chg="add mod">
          <ac:chgData name="Stewart Gale" userId="3647ddd2-6040-41ae-a96d-232c23482af8" providerId="ADAL" clId="{D6F517D8-D301-4988-9605-A210326E890E}" dt="2021-11-03T05:38:02.934" v="358" actId="1076"/>
          <ac:spMkLst>
            <pc:docMk/>
            <pc:sldMk cId="2260227684" sldId="261"/>
            <ac:spMk id="7" creationId="{07B3828A-1EE6-426C-BA69-BE4A5E69F2EC}"/>
          </ac:spMkLst>
        </pc:spChg>
        <pc:spChg chg="add del mod">
          <ac:chgData name="Stewart Gale" userId="3647ddd2-6040-41ae-a96d-232c23482af8" providerId="ADAL" clId="{D6F517D8-D301-4988-9605-A210326E890E}" dt="2021-11-03T05:35:03.645" v="168" actId="478"/>
          <ac:spMkLst>
            <pc:docMk/>
            <pc:sldMk cId="2260227684" sldId="261"/>
            <ac:spMk id="28" creationId="{192EDE03-3F5C-45C2-A920-37D89F67AAF6}"/>
          </ac:spMkLst>
        </pc:spChg>
        <pc:spChg chg="add del mod">
          <ac:chgData name="Stewart Gale" userId="3647ddd2-6040-41ae-a96d-232c23482af8" providerId="ADAL" clId="{D6F517D8-D301-4988-9605-A210326E890E}" dt="2021-11-03T05:37:45.032" v="347" actId="478"/>
          <ac:spMkLst>
            <pc:docMk/>
            <pc:sldMk cId="2260227684" sldId="261"/>
            <ac:spMk id="30" creationId="{B2242025-7260-4BDA-8A48-E52797A7AF4E}"/>
          </ac:spMkLst>
        </pc:spChg>
        <pc:spChg chg="mod">
          <ac:chgData name="Stewart Gale" userId="3647ddd2-6040-41ae-a96d-232c23482af8" providerId="ADAL" clId="{D6F517D8-D301-4988-9605-A210326E890E}" dt="2021-11-03T05:36:25.372" v="289" actId="20577"/>
          <ac:spMkLst>
            <pc:docMk/>
            <pc:sldMk cId="2260227684" sldId="261"/>
            <ac:spMk id="66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26:03.872" v="97" actId="478"/>
          <ac:spMkLst>
            <pc:docMk/>
            <pc:sldMk cId="2260227684" sldId="261"/>
            <ac:spMk id="68" creationId="{00000000-0000-0000-0000-000000000000}"/>
          </ac:spMkLst>
        </pc:spChg>
        <pc:grpChg chg="del">
          <ac:chgData name="Stewart Gale" userId="3647ddd2-6040-41ae-a96d-232c23482af8" providerId="ADAL" clId="{D6F517D8-D301-4988-9605-A210326E890E}" dt="2021-11-03T05:26:03.872" v="97" actId="478"/>
          <ac:grpSpMkLst>
            <pc:docMk/>
            <pc:sldMk cId="2260227684" sldId="261"/>
            <ac:grpSpMk id="44" creationId="{00000000-0000-0000-0000-000000000000}"/>
          </ac:grpSpMkLst>
        </pc:grpChg>
        <pc:grpChg chg="del">
          <ac:chgData name="Stewart Gale" userId="3647ddd2-6040-41ae-a96d-232c23482af8" providerId="ADAL" clId="{D6F517D8-D301-4988-9605-A210326E890E}" dt="2021-11-03T05:26:03.872" v="97" actId="478"/>
          <ac:grpSpMkLst>
            <pc:docMk/>
            <pc:sldMk cId="2260227684" sldId="261"/>
            <ac:grpSpMk id="45" creationId="{00000000-0000-0000-0000-000000000000}"/>
          </ac:grpSpMkLst>
        </pc:grpChg>
        <pc:picChg chg="add del mod">
          <ac:chgData name="Stewart Gale" userId="3647ddd2-6040-41ae-a96d-232c23482af8" providerId="ADAL" clId="{D6F517D8-D301-4988-9605-A210326E890E}" dt="2021-11-03T05:27:33.356" v="131" actId="478"/>
          <ac:picMkLst>
            <pc:docMk/>
            <pc:sldMk cId="2260227684" sldId="261"/>
            <ac:picMk id="2" creationId="{8407B9BB-3BF3-4A29-AA1F-25135E22A23D}"/>
          </ac:picMkLst>
        </pc:picChg>
        <pc:picChg chg="add del mod">
          <ac:chgData name="Stewart Gale" userId="3647ddd2-6040-41ae-a96d-232c23482af8" providerId="ADAL" clId="{D6F517D8-D301-4988-9605-A210326E890E}" dt="2021-11-03T05:27:58.185" v="135" actId="478"/>
          <ac:picMkLst>
            <pc:docMk/>
            <pc:sldMk cId="2260227684" sldId="261"/>
            <ac:picMk id="3" creationId="{05118BE8-08B7-4B2C-85CF-4B5181009683}"/>
          </ac:picMkLst>
        </pc:picChg>
        <pc:picChg chg="add mod modCrop">
          <ac:chgData name="Stewart Gale" userId="3647ddd2-6040-41ae-a96d-232c23482af8" providerId="ADAL" clId="{D6F517D8-D301-4988-9605-A210326E890E}" dt="2021-11-03T05:37:49.266" v="350" actId="1076"/>
          <ac:picMkLst>
            <pc:docMk/>
            <pc:sldMk cId="2260227684" sldId="261"/>
            <ac:picMk id="6" creationId="{0CC3B264-A7DD-4F77-AC17-D410DAEB80E9}"/>
          </ac:picMkLst>
        </pc:pic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7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8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9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67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D6F517D8-D301-4988-9605-A210326E890E}" dt="2021-11-03T05:18:06.550" v="10" actId="1076"/>
        <pc:sldMkLst>
          <pc:docMk/>
          <pc:sldMk cId="938118226" sldId="262"/>
        </pc:sldMkLst>
        <pc:spChg chg="del">
          <ac:chgData name="Stewart Gale" userId="3647ddd2-6040-41ae-a96d-232c23482af8" providerId="ADAL" clId="{D6F517D8-D301-4988-9605-A210326E890E}" dt="2021-11-03T05:17:56.581" v="1" actId="478"/>
          <ac:spMkLst>
            <pc:docMk/>
            <pc:sldMk cId="938118226" sldId="262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18:06.550" v="10" actId="1076"/>
          <ac:spMkLst>
            <pc:docMk/>
            <pc:sldMk cId="938118226" sldId="262"/>
            <ac:spMk id="4" creationId="{00000000-0000-0000-0000-000000000000}"/>
          </ac:spMkLst>
        </pc:spChg>
        <pc:grpChg chg="del">
          <ac:chgData name="Stewart Gale" userId="3647ddd2-6040-41ae-a96d-232c23482af8" providerId="ADAL" clId="{D6F517D8-D301-4988-9605-A210326E890E}" dt="2021-11-03T05:17:56.581" v="1" actId="478"/>
          <ac:grpSpMkLst>
            <pc:docMk/>
            <pc:sldMk cId="938118226" sldId="262"/>
            <ac:grpSpMk id="6" creationId="{00000000-0000-0000-0000-000000000000}"/>
          </ac:grpSpMkLst>
        </pc:grpChg>
      </pc:sldChg>
      <pc:sldChg chg="del">
        <pc:chgData name="Stewart Gale" userId="3647ddd2-6040-41ae-a96d-232c23482af8" providerId="ADAL" clId="{D6F517D8-D301-4988-9605-A210326E890E}" dt="2021-11-03T05:55:34.972" v="762" actId="47"/>
        <pc:sldMkLst>
          <pc:docMk/>
          <pc:sldMk cId="1315332388" sldId="263"/>
        </pc:sldMkLst>
      </pc:sldChg>
      <pc:sldChg chg="modSp">
        <pc:chgData name="Stewart Gale" userId="3647ddd2-6040-41ae-a96d-232c23482af8" providerId="ADAL" clId="{D6F517D8-D301-4988-9605-A210326E890E}" dt="2021-11-03T05:55:47.171" v="763" actId="1076"/>
        <pc:sldMkLst>
          <pc:docMk/>
          <pc:sldMk cId="3469571549" sldId="265"/>
        </pc:sldMkLst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7" creationId="{8D6D83E0-A72C-4032-AE5A-DD251C8F0007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8" creationId="{E5184013-34DD-4B04-8449-A4DE0F8AE237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9" creationId="{F2CBF2A7-266D-4FB0-ABD3-C36075FB88CF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0" creationId="{21AE12A6-CC51-40C3-B914-D3A0EFC00413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1" creationId="{9A19AFC4-5BF5-455B-B9FC-73ED06E7D2F4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2" creationId="{840495F2-7880-4325-B165-14B5856967E5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3" creationId="{EE15403C-1669-4E18-A21E-7353D42DDA58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4" creationId="{3F6C3C9F-6A07-4F2B-A891-C379AECA61C6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5" creationId="{33C6326F-01F6-4DF9-B974-D2F20E845F42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6" creationId="{74F3A780-0FB7-4B04-AFA8-75D98A15DAFA}"/>
          </ac:spMkLst>
        </pc:spChg>
        <pc:grpChg chg="mod">
          <ac:chgData name="Stewart Gale" userId="3647ddd2-6040-41ae-a96d-232c23482af8" providerId="ADAL" clId="{D6F517D8-D301-4988-9605-A210326E890E}" dt="2021-11-03T05:55:47.171" v="763" actId="1076"/>
          <ac:grpSpMkLst>
            <pc:docMk/>
            <pc:sldMk cId="3469571549" sldId="265"/>
            <ac:grpSpMk id="2" creationId="{69A5194C-31C7-4F4B-90D2-BA1D7A511341}"/>
          </ac:grpSpMkLst>
        </pc:grpChg>
        <pc:grpChg chg="mod">
          <ac:chgData name="Stewart Gale" userId="3647ddd2-6040-41ae-a96d-232c23482af8" providerId="ADAL" clId="{D6F517D8-D301-4988-9605-A210326E890E}" dt="2021-11-03T05:55:47.171" v="763" actId="1076"/>
          <ac:grpSpMkLst>
            <pc:docMk/>
            <pc:sldMk cId="3469571549" sldId="265"/>
            <ac:grpSpMk id="5" creationId="{3B6C6C48-3DBB-4480-BDB7-8929D3E2AC13}"/>
          </ac:grpSpMkLst>
        </pc:grpChg>
        <pc:picChg chg="mod">
          <ac:chgData name="Stewart Gale" userId="3647ddd2-6040-41ae-a96d-232c23482af8" providerId="ADAL" clId="{D6F517D8-D301-4988-9605-A210326E890E}" dt="2021-11-03T05:55:47.171" v="763" actId="1076"/>
          <ac:picMkLst>
            <pc:docMk/>
            <pc:sldMk cId="3469571549" sldId="265"/>
            <ac:picMk id="6" creationId="{72C17CBD-D65F-4FD8-9182-A0420F8DEDB2}"/>
          </ac:picMkLst>
        </pc:picChg>
      </pc:sldChg>
      <pc:sldChg chg="addSp delSp modSp add mod modAnim">
        <pc:chgData name="Stewart Gale" userId="3647ddd2-6040-41ae-a96d-232c23482af8" providerId="ADAL" clId="{D6F517D8-D301-4988-9605-A210326E890E}" dt="2021-11-03T05:23:07.602" v="22" actId="1076"/>
        <pc:sldMkLst>
          <pc:docMk/>
          <pc:sldMk cId="2532968522" sldId="266"/>
        </pc:sldMkLst>
        <pc:spChg chg="mod">
          <ac:chgData name="Stewart Gale" userId="3647ddd2-6040-41ae-a96d-232c23482af8" providerId="ADAL" clId="{D6F517D8-D301-4988-9605-A210326E890E}" dt="2021-11-03T05:18:16.205" v="12" actId="1076"/>
          <ac:spMkLst>
            <pc:docMk/>
            <pc:sldMk cId="2532968522" sldId="266"/>
            <ac:spMk id="3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18:11.316" v="11" actId="478"/>
          <ac:spMkLst>
            <pc:docMk/>
            <pc:sldMk cId="2532968522" sldId="266"/>
            <ac:spMk id="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3" creationId="{00000000-0000-0000-0000-000000000000}"/>
          </ac:spMkLst>
        </pc:spChg>
        <pc:grpChg chg="del mod">
          <ac:chgData name="Stewart Gale" userId="3647ddd2-6040-41ae-a96d-232c23482af8" providerId="ADAL" clId="{D6F517D8-D301-4988-9605-A210326E890E}" dt="2021-11-03T05:21:52.057" v="15" actId="478"/>
          <ac:grpSpMkLst>
            <pc:docMk/>
            <pc:sldMk cId="2532968522" sldId="266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1:46.804" v="13" actId="1076"/>
          <ac:grpSpMkLst>
            <pc:docMk/>
            <pc:sldMk cId="2532968522" sldId="266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1:46.804" v="13" actId="1076"/>
          <ac:grpSpMkLst>
            <pc:docMk/>
            <pc:sldMk cId="2532968522" sldId="266"/>
            <ac:grpSpMk id="17" creationId="{00000000-0000-0000-0000-000000000000}"/>
          </ac:grpSpMkLst>
        </pc:grpChg>
        <pc:picChg chg="add mod">
          <ac:chgData name="Stewart Gale" userId="3647ddd2-6040-41ae-a96d-232c23482af8" providerId="ADAL" clId="{D6F517D8-D301-4988-9605-A210326E890E}" dt="2021-11-03T05:23:07.602" v="22" actId="1076"/>
          <ac:picMkLst>
            <pc:docMk/>
            <pc:sldMk cId="2532968522" sldId="266"/>
            <ac:picMk id="1026" creationId="{B7A7E798-76E6-4937-9C8A-AAAA630B2443}"/>
          </ac:picMkLst>
        </pc:picChg>
      </pc:sldChg>
      <pc:sldChg chg="addSp delSp modSp add mod ord">
        <pc:chgData name="Stewart Gale" userId="3647ddd2-6040-41ae-a96d-232c23482af8" providerId="ADAL" clId="{D6F517D8-D301-4988-9605-A210326E890E}" dt="2021-11-03T05:25:34.957" v="95" actId="1076"/>
        <pc:sldMkLst>
          <pc:docMk/>
          <pc:sldMk cId="860638096" sldId="267"/>
        </pc:sldMkLst>
        <pc:spChg chg="del">
          <ac:chgData name="Stewart Gale" userId="3647ddd2-6040-41ae-a96d-232c23482af8" providerId="ADAL" clId="{D6F517D8-D301-4988-9605-A210326E890E}" dt="2021-11-03T05:23:17.509" v="26" actId="478"/>
          <ac:spMkLst>
            <pc:docMk/>
            <pc:sldMk cId="860638096" sldId="267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3" creationId="{00000000-0000-0000-0000-000000000000}"/>
          </ac:spMkLst>
        </pc:spChg>
        <pc:spChg chg="add mod">
          <ac:chgData name="Stewart Gale" userId="3647ddd2-6040-41ae-a96d-232c23482af8" providerId="ADAL" clId="{D6F517D8-D301-4988-9605-A210326E890E}" dt="2021-11-03T05:25:11.998" v="92" actId="20577"/>
          <ac:spMkLst>
            <pc:docMk/>
            <pc:sldMk cId="860638096" sldId="267"/>
            <ac:spMk id="24" creationId="{A13F3D79-D5E8-4E83-924A-BE36AB1A41E4}"/>
          </ac:spMkLst>
        </pc:s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17" creationId="{00000000-0000-0000-0000-000000000000}"/>
          </ac:grpSpMkLst>
        </pc:grpChg>
      </pc:sldChg>
      <pc:sldChg chg="modSp add mod ord">
        <pc:chgData name="Stewart Gale" userId="3647ddd2-6040-41ae-a96d-232c23482af8" providerId="ADAL" clId="{D6F517D8-D301-4988-9605-A210326E890E}" dt="2021-11-03T05:39:20.177" v="366"/>
        <pc:sldMkLst>
          <pc:docMk/>
          <pc:sldMk cId="1714277188" sldId="268"/>
        </pc:sldMkLst>
        <pc:spChg chg="mod">
          <ac:chgData name="Stewart Gale" userId="3647ddd2-6040-41ae-a96d-232c23482af8" providerId="ADAL" clId="{D6F517D8-D301-4988-9605-A210326E890E}" dt="2021-11-03T05:23:48.675" v="41" actId="20577"/>
          <ac:spMkLst>
            <pc:docMk/>
            <pc:sldMk cId="1714277188" sldId="268"/>
            <ac:spMk id="3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D6F517D8-D301-4988-9605-A210326E890E}" dt="2021-11-03T05:39:20.177" v="366"/>
        <pc:sldMkLst>
          <pc:docMk/>
          <pc:sldMk cId="3432165317" sldId="269"/>
        </pc:sldMkLst>
        <pc:spChg chg="del">
          <ac:chgData name="Stewart Gale" userId="3647ddd2-6040-41ae-a96d-232c23482af8" providerId="ADAL" clId="{D6F517D8-D301-4988-9605-A210326E890E}" dt="2021-11-03T05:23:56.155" v="43" actId="478"/>
          <ac:spMkLst>
            <pc:docMk/>
            <pc:sldMk cId="3432165317" sldId="269"/>
            <ac:spMk id="2" creationId="{599C354D-F12E-4F62-8E3D-0EDDDD37A613}"/>
          </ac:spMkLst>
        </pc:spChg>
        <pc:spChg chg="del">
          <ac:chgData name="Stewart Gale" userId="3647ddd2-6040-41ae-a96d-232c23482af8" providerId="ADAL" clId="{D6F517D8-D301-4988-9605-A210326E890E}" dt="2021-11-03T05:23:56.155" v="43" actId="478"/>
          <ac:spMkLst>
            <pc:docMk/>
            <pc:sldMk cId="3432165317" sldId="269"/>
            <ac:spMk id="3" creationId="{FD85364D-B75A-4902-8901-806053695487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6" creationId="{6A1E43AB-2C37-4F24-AA8F-A202028BE891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7" creationId="{0313F379-D91D-4588-95EC-15ED0252CA47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9" creationId="{0D2799EB-AAAE-42D2-B9A9-CA287778D8CC}"/>
          </ac:spMkLst>
        </pc:spChg>
        <pc:spChg chg="add mod">
          <ac:chgData name="Stewart Gale" userId="3647ddd2-6040-41ae-a96d-232c23482af8" providerId="ADAL" clId="{D6F517D8-D301-4988-9605-A210326E890E}" dt="2021-11-03T05:24:53.962" v="83" actId="1076"/>
          <ac:spMkLst>
            <pc:docMk/>
            <pc:sldMk cId="3432165317" sldId="269"/>
            <ac:spMk id="10" creationId="{CCBDBFAA-7074-464B-8FA1-81F61CCBABB2}"/>
          </ac:spMkLst>
        </pc:spChg>
        <pc:grpChg chg="add mod">
          <ac:chgData name="Stewart Gale" userId="3647ddd2-6040-41ae-a96d-232c23482af8" providerId="ADAL" clId="{D6F517D8-D301-4988-9605-A210326E890E}" dt="2021-11-03T05:24:50.925" v="82" actId="1076"/>
          <ac:grpSpMkLst>
            <pc:docMk/>
            <pc:sldMk cId="3432165317" sldId="269"/>
            <ac:grpSpMk id="4" creationId="{4AD6948C-81D2-46C3-A0D3-86436AF181F4}"/>
          </ac:grpSpMkLst>
        </pc:grpChg>
        <pc:grpChg chg="mod">
          <ac:chgData name="Stewart Gale" userId="3647ddd2-6040-41ae-a96d-232c23482af8" providerId="ADAL" clId="{D6F517D8-D301-4988-9605-A210326E890E}" dt="2021-11-03T05:24:50.925" v="82" actId="1076"/>
          <ac:grpSpMkLst>
            <pc:docMk/>
            <pc:sldMk cId="3432165317" sldId="269"/>
            <ac:grpSpMk id="5" creationId="{A30D3B26-75BC-47F8-813F-43A0C9469FC3}"/>
          </ac:grpSpMkLst>
        </pc:grpChg>
        <pc:picChg chg="mod">
          <ac:chgData name="Stewart Gale" userId="3647ddd2-6040-41ae-a96d-232c23482af8" providerId="ADAL" clId="{D6F517D8-D301-4988-9605-A210326E890E}" dt="2021-11-03T05:24:50.925" v="82" actId="1076"/>
          <ac:picMkLst>
            <pc:docMk/>
            <pc:sldMk cId="3432165317" sldId="269"/>
            <ac:picMk id="8" creationId="{D119D158-5C83-4E3F-8BD8-81EFADC12679}"/>
          </ac:picMkLst>
        </pc:picChg>
      </pc:sldChg>
      <pc:sldChg chg="delSp modSp add mod setBg modAnim">
        <pc:chgData name="Stewart Gale" userId="3647ddd2-6040-41ae-a96d-232c23482af8" providerId="ADAL" clId="{D6F517D8-D301-4988-9605-A210326E890E}" dt="2021-11-03T05:38:32.867" v="360" actId="1076"/>
        <pc:sldMkLst>
          <pc:docMk/>
          <pc:sldMk cId="1785539667" sldId="270"/>
        </pc:sldMkLst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2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2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5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38:27.244" v="359" actId="478"/>
          <ac:spMkLst>
            <pc:docMk/>
            <pc:sldMk cId="1785539667" sldId="270"/>
            <ac:spMk id="6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68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44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45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53" creationId="{00000000-0000-0000-0000-000000000000}"/>
          </ac:grpSpMkLst>
        </pc:grp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7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9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67" creationId="{00000000-0000-0000-0000-000000000000}"/>
          </ac:cxnSpMkLst>
        </pc:cxnChg>
      </pc:sldChg>
      <pc:sldChg chg="delSp modSp add mod modAnim">
        <pc:chgData name="Stewart Gale" userId="3647ddd2-6040-41ae-a96d-232c23482af8" providerId="ADAL" clId="{D6F517D8-D301-4988-9605-A210326E890E}" dt="2021-11-03T05:55:29.230" v="761"/>
        <pc:sldMkLst>
          <pc:docMk/>
          <pc:sldMk cId="621090737" sldId="271"/>
        </pc:sldMkLst>
        <pc:spChg chg="mod">
          <ac:chgData name="Stewart Gale" userId="3647ddd2-6040-41ae-a96d-232c23482af8" providerId="ADAL" clId="{D6F517D8-D301-4988-9605-A210326E890E}" dt="2021-11-03T05:55:27.100" v="760" actId="1076"/>
          <ac:spMkLst>
            <pc:docMk/>
            <pc:sldMk cId="621090737" sldId="271"/>
            <ac:spMk id="2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17.431" v="757" actId="1076"/>
          <ac:spMkLst>
            <pc:docMk/>
            <pc:sldMk cId="621090737" sldId="271"/>
            <ac:spMk id="37" creationId="{E7D4EFC9-2404-4C44-B697-AC7DB78582F7}"/>
          </ac:spMkLst>
        </pc:spChg>
        <pc:picChg chg="del">
          <ac:chgData name="Stewart Gale" userId="3647ddd2-6040-41ae-a96d-232c23482af8" providerId="ADAL" clId="{D6F517D8-D301-4988-9605-A210326E890E}" dt="2021-11-03T05:54:41.997" v="740" actId="478"/>
          <ac:picMkLst>
            <pc:docMk/>
            <pc:sldMk cId="621090737" sldId="271"/>
            <ac:picMk id="3" creationId="{7A381298-E860-449B-87AC-ABE3C8CB08B2}"/>
          </ac:picMkLst>
        </pc:picChg>
      </pc:sldChg>
      <pc:sldChg chg="addSp delSp modSp new del mod modAnim">
        <pc:chgData name="Stewart Gale" userId="3647ddd2-6040-41ae-a96d-232c23482af8" providerId="ADAL" clId="{D6F517D8-D301-4988-9605-A210326E890E}" dt="2021-11-03T05:48:24.991" v="572" actId="47"/>
        <pc:sldMkLst>
          <pc:docMk/>
          <pc:sldMk cId="3563399976" sldId="271"/>
        </pc:sldMkLst>
        <pc:spChg chg="del">
          <ac:chgData name="Stewart Gale" userId="3647ddd2-6040-41ae-a96d-232c23482af8" providerId="ADAL" clId="{D6F517D8-D301-4988-9605-A210326E890E}" dt="2021-11-03T05:39:38.390" v="368" actId="478"/>
          <ac:spMkLst>
            <pc:docMk/>
            <pc:sldMk cId="3563399976" sldId="271"/>
            <ac:spMk id="2" creationId="{795550C5-ABAE-485D-97DD-570D617F15C5}"/>
          </ac:spMkLst>
        </pc:spChg>
        <pc:spChg chg="del">
          <ac:chgData name="Stewart Gale" userId="3647ddd2-6040-41ae-a96d-232c23482af8" providerId="ADAL" clId="{D6F517D8-D301-4988-9605-A210326E890E}" dt="2021-11-03T05:39:38.390" v="368" actId="478"/>
          <ac:spMkLst>
            <pc:docMk/>
            <pc:sldMk cId="3563399976" sldId="271"/>
            <ac:spMk id="3" creationId="{2E68ACED-F506-483C-87D2-F019041DFB22}"/>
          </ac:spMkLst>
        </pc:spChg>
        <pc:spChg chg="add del mod">
          <ac:chgData name="Stewart Gale" userId="3647ddd2-6040-41ae-a96d-232c23482af8" providerId="ADAL" clId="{D6F517D8-D301-4988-9605-A210326E890E}" dt="2021-11-03T05:41:16.624" v="382" actId="21"/>
          <ac:spMkLst>
            <pc:docMk/>
            <pc:sldMk cId="3563399976" sldId="271"/>
            <ac:spMk id="4" creationId="{96A3B828-BE50-41B0-B70E-43D5F1D0A314}"/>
          </ac:spMkLst>
        </pc:spChg>
        <pc:spChg chg="add mod">
          <ac:chgData name="Stewart Gale" userId="3647ddd2-6040-41ae-a96d-232c23482af8" providerId="ADAL" clId="{D6F517D8-D301-4988-9605-A210326E890E}" dt="2021-11-03T05:45:47.796" v="549" actId="207"/>
          <ac:spMkLst>
            <pc:docMk/>
            <pc:sldMk cId="3563399976" sldId="271"/>
            <ac:spMk id="5" creationId="{FF89AD6E-A50D-45FF-938C-22ED2F55D3B4}"/>
          </ac:spMkLst>
        </pc:spChg>
        <pc:spChg chg="add del mod">
          <ac:chgData name="Stewart Gale" userId="3647ddd2-6040-41ae-a96d-232c23482af8" providerId="ADAL" clId="{D6F517D8-D301-4988-9605-A210326E890E}" dt="2021-11-03T05:41:32.610" v="387" actId="478"/>
          <ac:spMkLst>
            <pc:docMk/>
            <pc:sldMk cId="3563399976" sldId="271"/>
            <ac:spMk id="7" creationId="{D6324339-3B4F-4377-A160-F9E1C67F774D}"/>
          </ac:spMkLst>
        </pc:spChg>
        <pc:spChg chg="add del mod">
          <ac:chgData name="Stewart Gale" userId="3647ddd2-6040-41ae-a96d-232c23482af8" providerId="ADAL" clId="{D6F517D8-D301-4988-9605-A210326E890E}" dt="2021-11-03T05:43:25.318" v="407" actId="478"/>
          <ac:spMkLst>
            <pc:docMk/>
            <pc:sldMk cId="3563399976" sldId="271"/>
            <ac:spMk id="8" creationId="{36139872-C4E7-4466-9E4C-36B941B4E93F}"/>
          </ac:spMkLst>
        </pc:spChg>
        <pc:spChg chg="add del mod">
          <ac:chgData name="Stewart Gale" userId="3647ddd2-6040-41ae-a96d-232c23482af8" providerId="ADAL" clId="{D6F517D8-D301-4988-9605-A210326E890E}" dt="2021-11-03T05:41:52.838" v="391" actId="478"/>
          <ac:spMkLst>
            <pc:docMk/>
            <pc:sldMk cId="3563399976" sldId="271"/>
            <ac:spMk id="9" creationId="{C1721845-BA22-4C67-9923-DED1C773E6E3}"/>
          </ac:spMkLst>
        </pc:spChg>
        <pc:spChg chg="add mod">
          <ac:chgData name="Stewart Gale" userId="3647ddd2-6040-41ae-a96d-232c23482af8" providerId="ADAL" clId="{D6F517D8-D301-4988-9605-A210326E890E}" dt="2021-11-03T05:48:17.192" v="570" actId="20577"/>
          <ac:spMkLst>
            <pc:docMk/>
            <pc:sldMk cId="3563399976" sldId="271"/>
            <ac:spMk id="11" creationId="{EAF8D5D2-507A-49B0-901A-9C83CEB1BA71}"/>
          </ac:spMkLst>
        </pc:spChg>
        <pc:grpChg chg="add del mod">
          <ac:chgData name="Stewart Gale" userId="3647ddd2-6040-41ae-a96d-232c23482af8" providerId="ADAL" clId="{D6F517D8-D301-4988-9605-A210326E890E}" dt="2021-11-03T05:48:20.381" v="571" actId="478"/>
          <ac:grpSpMkLst>
            <pc:docMk/>
            <pc:sldMk cId="3563399976" sldId="271"/>
            <ac:grpSpMk id="13" creationId="{7ED3CBFA-0A41-442A-B24B-D6AF706F9E0A}"/>
          </ac:grpSpMkLst>
        </pc:grpChg>
        <pc:picChg chg="add del mod">
          <ac:chgData name="Stewart Gale" userId="3647ddd2-6040-41ae-a96d-232c23482af8" providerId="ADAL" clId="{D6F517D8-D301-4988-9605-A210326E890E}" dt="2021-11-03T05:48:20.381" v="571" actId="478"/>
          <ac:picMkLst>
            <pc:docMk/>
            <pc:sldMk cId="3563399976" sldId="271"/>
            <ac:picMk id="6" creationId="{DD6C3BED-575F-4B94-80FB-8B3B2DC4F01A}"/>
          </ac:picMkLst>
        </pc:picChg>
        <pc:picChg chg="add del mod">
          <ac:chgData name="Stewart Gale" userId="3647ddd2-6040-41ae-a96d-232c23482af8" providerId="ADAL" clId="{D6F517D8-D301-4988-9605-A210326E890E}" dt="2021-11-03T05:41:11.425" v="380" actId="21"/>
          <ac:picMkLst>
            <pc:docMk/>
            <pc:sldMk cId="3563399976" sldId="271"/>
            <ac:picMk id="2050" creationId="{51F7BD78-BDF8-44D1-82AC-3961143946E3}"/>
          </ac:picMkLst>
        </pc:pic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2" creationId="{8885F877-3C46-4F32-9E41-43CD9E9BAF82}"/>
          </ac:cxnSpMkLst>
        </pc:cxn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4" creationId="{566202A5-B843-4D2D-901E-D23F373DBD39}"/>
          </ac:cxnSpMkLst>
        </pc:cxn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5" creationId="{E16C96E3-5BF8-4DA8-95D0-0638CAD43D8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9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68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70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6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05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82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96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89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44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5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4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28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9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4809" y="2060544"/>
            <a:ext cx="1088238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Spheres</a:t>
            </a:r>
            <a:r>
              <a:rPr lang="en-US" sz="13000" dirty="0"/>
              <a:t> </a:t>
            </a:r>
            <a:endParaRPr lang="en-GB" sz="13000" dirty="0"/>
          </a:p>
        </p:txBody>
      </p:sp>
    </p:spTree>
    <p:extLst>
      <p:ext uri="{BB962C8B-B14F-4D97-AF65-F5344CB8AC3E}">
        <p14:creationId xmlns:p14="http://schemas.microsoft.com/office/powerpoint/2010/main" val="938118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26B59-A4F1-7524-1658-B740878F6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9277057-C40A-5BA9-C1C9-AF9848C35511}"/>
                  </a:ext>
                </a:extLst>
              </p:cNvPr>
              <p:cNvSpPr txBox="1"/>
              <p:nvPr/>
            </p:nvSpPr>
            <p:spPr>
              <a:xfrm>
                <a:off x="277191" y="386148"/>
                <a:ext cx="11715303" cy="1477328"/>
              </a:xfrm>
              <a:prstGeom prst="rect">
                <a:avLst/>
              </a:prstGeom>
              <a:noFill/>
            </p:spPr>
            <p:txBody>
              <a:bodyPr wrap="square" lIns="3600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GB" altLang="en-US" sz="4800" b="1" dirty="0"/>
                  <a:t>Work out the surface area of the hemisphere.</a:t>
                </a:r>
              </a:p>
              <a:p>
                <a:pPr algn="ctr">
                  <a:defRPr/>
                </a:pPr>
                <a:r>
                  <a:rPr lang="en-GB" altLang="en-US" sz="4800" dirty="0"/>
                  <a:t>Give your answer in terms of </a:t>
                </a:r>
                <a14:m>
                  <m:oMath xmlns:m="http://schemas.openxmlformats.org/officeDocument/2006/math">
                    <m:r>
                      <a:rPr lang="en-GB" altLang="en-US" sz="4800" b="0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4800" dirty="0"/>
                  <a:t>.</a:t>
                </a:r>
                <a:endParaRPr lang="en-GB" altLang="en-US" sz="4800" baseline="30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9277057-C40A-5BA9-C1C9-AF9848C35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91" y="386148"/>
                <a:ext cx="11715303" cy="1477328"/>
              </a:xfrm>
              <a:prstGeom prst="rect">
                <a:avLst/>
              </a:prstGeom>
              <a:blipFill>
                <a:blip r:embed="rId2"/>
                <a:stretch>
                  <a:fillRect l="-2185" t="-11934" r="-2549" b="-242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68AE7009-3D4A-03B0-EC73-E70989F50D58}"/>
              </a:ext>
            </a:extLst>
          </p:cNvPr>
          <p:cNvGrpSpPr/>
          <p:nvPr/>
        </p:nvGrpSpPr>
        <p:grpSpPr>
          <a:xfrm>
            <a:off x="650838" y="2578532"/>
            <a:ext cx="4874356" cy="3218210"/>
            <a:chOff x="584272" y="1885175"/>
            <a:chExt cx="1117456" cy="72769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BB55E9D-19DA-170B-E476-1E6802DE3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272" y="1885175"/>
              <a:ext cx="1117456" cy="727690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A69BC29-E9CE-102B-0102-25D82DC1CC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42161" y="2076899"/>
              <a:ext cx="368744" cy="378246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prstDash val="sysDash"/>
              <a:round/>
              <a:headEnd type="triangl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404860-9F74-BA41-84D2-B139DAA72347}"/>
                </a:ext>
              </a:extLst>
            </p:cNvPr>
            <p:cNvSpPr txBox="1"/>
            <p:nvPr/>
          </p:nvSpPr>
          <p:spPr>
            <a:xfrm>
              <a:off x="746122" y="2120944"/>
              <a:ext cx="565248" cy="13518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>
                <a:defRPr/>
              </a:pPr>
              <a:r>
                <a:rPr lang="en-GB" altLang="en-US" sz="4400" dirty="0"/>
                <a:t>3cm</a:t>
              </a:r>
              <a:endParaRPr lang="en-GB" altLang="en-US" sz="4400" baseline="30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97DDAB9-EF6B-F0C5-15D6-23A178296550}"/>
                  </a:ext>
                </a:extLst>
              </p:cNvPr>
              <p:cNvSpPr txBox="1"/>
              <p:nvPr/>
            </p:nvSpPr>
            <p:spPr>
              <a:xfrm>
                <a:off x="6048143" y="3152784"/>
                <a:ext cx="5284875" cy="1173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5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5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5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altLang="en-US" sz="5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altLang="en-US" sz="5400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altLang="en-US" sz="5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5400" dirty="0"/>
                  <a:t>(3)</a:t>
                </a:r>
                <a:r>
                  <a:rPr lang="en-GB" altLang="en-US" sz="5400" baseline="30000" dirty="0"/>
                  <a:t>2 </a:t>
                </a:r>
                <a:r>
                  <a:rPr lang="en-GB" altLang="en-US" sz="5400" dirty="0"/>
                  <a:t>+ </a:t>
                </a:r>
                <a14:m>
                  <m:oMath xmlns:m="http://schemas.openxmlformats.org/officeDocument/2006/math">
                    <m:r>
                      <a:rPr lang="en-GB" altLang="en-US" sz="5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5400" dirty="0"/>
                  <a:t>(3)</a:t>
                </a:r>
                <a:r>
                  <a:rPr lang="en-GB" altLang="en-US" sz="5400" baseline="30000" dirty="0"/>
                  <a:t>2 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97DDAB9-EF6B-F0C5-15D6-23A178296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143" y="3152784"/>
                <a:ext cx="5284875" cy="1173398"/>
              </a:xfrm>
              <a:prstGeom prst="rect">
                <a:avLst/>
              </a:prstGeom>
              <a:blipFill>
                <a:blip r:embed="rId4"/>
                <a:stretch>
                  <a:fillRect t="-2591" b="-21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CDBBBD-1131-1C4B-4EA2-209553DA5807}"/>
                  </a:ext>
                </a:extLst>
              </p:cNvPr>
              <p:cNvSpPr txBox="1"/>
              <p:nvPr/>
            </p:nvSpPr>
            <p:spPr>
              <a:xfrm>
                <a:off x="6048143" y="4662959"/>
                <a:ext cx="3760875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5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5400" dirty="0"/>
                  <a:t> </a:t>
                </a:r>
                <a14:m>
                  <m:oMath xmlns:m="http://schemas.openxmlformats.org/officeDocument/2006/math">
                    <m:r>
                      <a:rPr lang="en-GB" altLang="en-US" sz="5400" b="0" i="0" dirty="0" smtClean="0">
                        <a:latin typeface="Cambria Math" panose="02040503050406030204" pitchFamily="18" charset="0"/>
                      </a:rPr>
                      <m:t>18</m:t>
                    </m:r>
                    <m:r>
                      <a:rPr lang="en-GB" altLang="en-US" sz="5400" b="0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nor/>
                      </m:rPr>
                      <a:rPr lang="en-GB" altLang="en-US" sz="5400" i="0" dirty="0" smtClean="0">
                        <a:latin typeface="Cambria Math" panose="02040503050406030204" pitchFamily="18" charset="0"/>
                      </a:rPr>
                      <m:t> + 9</m:t>
                    </m:r>
                    <m:r>
                      <a:rPr lang="en-GB" altLang="en-US" sz="5400" b="0" i="1" dirty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altLang="en-US" sz="5400" baseline="30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CDBBBD-1131-1C4B-4EA2-209553DA5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143" y="4662959"/>
                <a:ext cx="376087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C6895FC-D57B-EED4-95CF-37B5DE62CBBE}"/>
                  </a:ext>
                </a:extLst>
              </p:cNvPr>
              <p:cNvSpPr txBox="1"/>
              <p:nvPr/>
            </p:nvSpPr>
            <p:spPr>
              <a:xfrm>
                <a:off x="6048145" y="5828350"/>
                <a:ext cx="2059536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5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5400" b="1" dirty="0"/>
                  <a:t> 27</a:t>
                </a:r>
                <a14:m>
                  <m:oMath xmlns:m="http://schemas.openxmlformats.org/officeDocument/2006/math">
                    <m:r>
                      <a:rPr lang="en-GB" altLang="en-US" sz="5400" b="1" i="1" dirty="0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endParaRPr lang="en-GB" altLang="en-US" sz="5400" b="1" baseline="300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C6895FC-D57B-EED4-95CF-37B5DE62C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145" y="5828350"/>
                <a:ext cx="2059536" cy="830997"/>
              </a:xfrm>
              <a:prstGeom prst="rect">
                <a:avLst/>
              </a:prstGeom>
              <a:blipFill>
                <a:blip r:embed="rId6"/>
                <a:stretch>
                  <a:fillRect t="-25000" b="-507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45A24A8-A8F2-FB09-B523-7A3A39B96665}"/>
              </a:ext>
            </a:extLst>
          </p:cNvPr>
          <p:cNvSpPr txBox="1"/>
          <p:nvPr/>
        </p:nvSpPr>
        <p:spPr>
          <a:xfrm>
            <a:off x="5841076" y="2102156"/>
            <a:ext cx="38293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Surface Area</a:t>
            </a:r>
            <a:r>
              <a:rPr kumimoji="0" lang="en-GB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altLang="en-US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85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E3EE0-1CEA-524E-B0AF-1D972616E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B0C361D-6329-B9F9-CB58-EB525CA0D664}"/>
                  </a:ext>
                </a:extLst>
              </p:cNvPr>
              <p:cNvSpPr txBox="1"/>
              <p:nvPr/>
            </p:nvSpPr>
            <p:spPr>
              <a:xfrm>
                <a:off x="544436" y="382088"/>
                <a:ext cx="11143259" cy="1477328"/>
              </a:xfrm>
              <a:prstGeom prst="rect">
                <a:avLst/>
              </a:prstGeom>
              <a:noFill/>
            </p:spPr>
            <p:txBody>
              <a:bodyPr wrap="square" lIns="36000" tIns="0" rIns="0" bIns="0" rtlCol="0">
                <a:spAutoFit/>
              </a:bodyPr>
              <a:lstStyle/>
              <a:p>
                <a:pPr>
                  <a:defRPr/>
                </a:pPr>
                <a:r>
                  <a:rPr lang="en-GB" altLang="en-US" sz="4800" b="1" dirty="0"/>
                  <a:t>The following sphere has a volume of 972</a:t>
                </a:r>
                <a14:m>
                  <m:oMath xmlns:m="http://schemas.openxmlformats.org/officeDocument/2006/math">
                    <m:r>
                      <a:rPr lang="en-GB" altLang="en-US" sz="4800" b="1" i="1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GB" altLang="en-US" sz="4800" b="1" dirty="0"/>
                  <a:t>. </a:t>
                </a:r>
              </a:p>
              <a:p>
                <a:pPr>
                  <a:defRPr/>
                </a:pPr>
                <a:r>
                  <a:rPr lang="en-GB" altLang="en-US" sz="4800" b="1" dirty="0"/>
                  <a:t>Find the length of its radius, </a:t>
                </a:r>
                <a14:m>
                  <m:oMath xmlns:m="http://schemas.openxmlformats.org/officeDocument/2006/math">
                    <m:r>
                      <a:rPr lang="en-GB" altLang="en-US" sz="48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altLang="en-US" sz="4800" b="1" dirty="0"/>
                  <a:t>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B0C361D-6329-B9F9-CB58-EB525CA0D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36" y="382088"/>
                <a:ext cx="11143259" cy="1477328"/>
              </a:xfrm>
              <a:prstGeom prst="rect">
                <a:avLst/>
              </a:prstGeom>
              <a:blipFill>
                <a:blip r:embed="rId2"/>
                <a:stretch>
                  <a:fillRect l="-2954" t="-12397" r="-4212" b="-243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3F6FFEEA-A443-D7C8-2D6B-CB1CBDBC12CE}"/>
              </a:ext>
            </a:extLst>
          </p:cNvPr>
          <p:cNvGrpSpPr/>
          <p:nvPr/>
        </p:nvGrpSpPr>
        <p:grpSpPr>
          <a:xfrm>
            <a:off x="727314" y="2324872"/>
            <a:ext cx="4210443" cy="4029394"/>
            <a:chOff x="1478063" y="1858057"/>
            <a:chExt cx="1771585" cy="177462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600D047-7571-D7E1-8693-4C871094F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78063" y="1858057"/>
              <a:ext cx="1771585" cy="1774629"/>
            </a:xfrm>
            <a:prstGeom prst="rect">
              <a:avLst/>
            </a:prstGeom>
          </p:spPr>
        </p:pic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9F9A7A4-ADBD-9E2D-800C-C8B91E362F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63855" y="2126386"/>
              <a:ext cx="592166" cy="607423"/>
            </a:xfrm>
            <a:prstGeom prst="straightConnector1">
              <a:avLst/>
            </a:prstGeom>
            <a:ln w="19050" cap="rnd">
              <a:solidFill>
                <a:schemeClr val="tx1"/>
              </a:solidFill>
              <a:prstDash val="sysDash"/>
              <a:round/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ECF26DB-4AE2-A3DC-9CFC-E0559A0C0C11}"/>
                    </a:ext>
                  </a:extLst>
                </p:cNvPr>
                <p:cNvSpPr txBox="1"/>
                <p:nvPr/>
              </p:nvSpPr>
              <p:spPr>
                <a:xfrm>
                  <a:off x="2512055" y="2190247"/>
                  <a:ext cx="183663" cy="27110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altLang="en-US" sz="400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GB" altLang="en-US" sz="4000" baseline="30000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ECF26DB-4AE2-A3DC-9CFC-E0559A0C0C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2055" y="2190247"/>
                  <a:ext cx="183663" cy="27110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320863C-75C6-558A-900D-5619945FDA99}"/>
                  </a:ext>
                </a:extLst>
              </p:cNvPr>
              <p:cNvSpPr txBox="1"/>
              <p:nvPr/>
            </p:nvSpPr>
            <p:spPr>
              <a:xfrm>
                <a:off x="6684335" y="2074667"/>
                <a:ext cx="3698808" cy="87100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defRPr/>
                </a:pPr>
                <a:r>
                  <a:rPr lang="en-GB" altLang="en-US" sz="4000" b="1" dirty="0"/>
                  <a:t>Volume</a:t>
                </a:r>
                <a:r>
                  <a:rPr lang="en-GB" altLang="en-US" sz="4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40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altLang="en-US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altLang="en-US" sz="4000" b="0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4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000" b="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altLang="en-US" sz="4000" baseline="30000" dirty="0"/>
                  <a:t>3</a:t>
                </a:r>
                <a:r>
                  <a:rPr lang="en-GB" altLang="en-US" sz="4000" dirty="0"/>
                  <a:t> 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320863C-75C6-558A-900D-5619945FD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335" y="2074667"/>
                <a:ext cx="3698808" cy="871008"/>
              </a:xfrm>
              <a:prstGeom prst="rect">
                <a:avLst/>
              </a:prstGeom>
              <a:blipFill>
                <a:blip r:embed="rId5"/>
                <a:stretch>
                  <a:fillRect l="-3960" t="-2098" r="-1155" b="-209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AD62D63-B1DD-9654-03B5-25ED9A1E7554}"/>
                  </a:ext>
                </a:extLst>
              </p:cNvPr>
              <p:cNvSpPr txBox="1"/>
              <p:nvPr/>
            </p:nvSpPr>
            <p:spPr>
              <a:xfrm>
                <a:off x="7059603" y="3245459"/>
                <a:ext cx="3396439" cy="87100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defRPr/>
                </a:pPr>
                <a:r>
                  <a:rPr lang="en-GB" altLang="en-US" sz="4000" dirty="0"/>
                  <a:t>972</a:t>
                </a:r>
                <a14:m>
                  <m:oMath xmlns:m="http://schemas.openxmlformats.org/officeDocument/2006/math">
                    <m:r>
                      <a:rPr lang="en-GB" altLang="en-US" sz="40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4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4000" i="1" dirty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altLang="en-US" sz="4000" i="1" dirty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altLang="en-US" sz="4000" b="0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altLang="en-US" sz="4000" b="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altLang="en-US" sz="4000" baseline="30000" dirty="0"/>
                  <a:t>3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AD62D63-B1DD-9654-03B5-25ED9A1E7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603" y="3245459"/>
                <a:ext cx="3396439" cy="871008"/>
              </a:xfrm>
              <a:prstGeom prst="rect">
                <a:avLst/>
              </a:prstGeom>
              <a:blipFill>
                <a:blip r:embed="rId6"/>
                <a:stretch>
                  <a:fillRect t="-2098" b="-209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92EAE45-AC24-941A-107B-3BEA35B5068A}"/>
                  </a:ext>
                </a:extLst>
              </p:cNvPr>
              <p:cNvSpPr txBox="1"/>
              <p:nvPr/>
            </p:nvSpPr>
            <p:spPr>
              <a:xfrm>
                <a:off x="6942210" y="4367484"/>
                <a:ext cx="330498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defRPr/>
                </a:pPr>
                <a:r>
                  <a:rPr lang="en-GB" altLang="en-US" sz="4000" dirty="0"/>
                  <a:t>2916</a:t>
                </a:r>
                <a14:m>
                  <m:oMath xmlns:m="http://schemas.openxmlformats.org/officeDocument/2006/math">
                    <m:r>
                      <a:rPr lang="en-GB" altLang="en-US" sz="40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4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000" dirty="0"/>
                  <a:t> 4</a:t>
                </a:r>
                <a14:m>
                  <m:oMath xmlns:m="http://schemas.openxmlformats.org/officeDocument/2006/math">
                    <m:r>
                      <a:rPr lang="en-GB" altLang="en-US" sz="4000" b="0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altLang="en-US" sz="4000" b="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altLang="en-US" sz="4000" baseline="30000" dirty="0"/>
                  <a:t>3</a:t>
                </a:r>
                <a:r>
                  <a:rPr lang="en-GB" altLang="en-US" sz="4000" dirty="0"/>
                  <a:t> </a:t>
                </a: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92EAE45-AC24-941A-107B-3BEA35B50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10" y="4367484"/>
                <a:ext cx="3304981" cy="615553"/>
              </a:xfrm>
              <a:prstGeom prst="rect">
                <a:avLst/>
              </a:prstGeom>
              <a:blipFill>
                <a:blip r:embed="rId7"/>
                <a:stretch>
                  <a:fillRect l="-3690" t="-24752" r="-554" b="-495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E297B0C-BBB3-9C97-140D-33144ECE6C34}"/>
                  </a:ext>
                </a:extLst>
              </p:cNvPr>
              <p:cNvSpPr txBox="1"/>
              <p:nvPr/>
            </p:nvSpPr>
            <p:spPr>
              <a:xfrm>
                <a:off x="7315207" y="5191705"/>
                <a:ext cx="258177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defRPr/>
                </a:pPr>
                <a:r>
                  <a:rPr lang="en-GB" altLang="en-US" sz="4000" dirty="0"/>
                  <a:t>729 </a:t>
                </a:r>
                <a14:m>
                  <m:oMath xmlns:m="http://schemas.openxmlformats.org/officeDocument/2006/math">
                    <m:r>
                      <a:rPr lang="en-GB" alt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0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000" b="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altLang="en-US" sz="4000" baseline="30000" dirty="0"/>
                  <a:t>3</a:t>
                </a:r>
                <a:r>
                  <a:rPr lang="en-GB" altLang="en-US" sz="4000" dirty="0"/>
                  <a:t> </a:t>
                </a: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E297B0C-BBB3-9C97-140D-33144ECE6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7" y="5191705"/>
                <a:ext cx="2581770" cy="615553"/>
              </a:xfrm>
              <a:prstGeom prst="rect">
                <a:avLst/>
              </a:prstGeom>
              <a:blipFill>
                <a:blip r:embed="rId8"/>
                <a:stretch>
                  <a:fillRect t="-24752" b="-495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7D410DF-3786-EA7E-53C4-CD0B639F3447}"/>
                  </a:ext>
                </a:extLst>
              </p:cNvPr>
              <p:cNvSpPr txBox="1"/>
              <p:nvPr/>
            </p:nvSpPr>
            <p:spPr>
              <a:xfrm>
                <a:off x="7987870" y="5972770"/>
                <a:ext cx="157176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defRPr/>
                </a:pPr>
                <a:r>
                  <a:rPr lang="en-GB" altLang="en-US" sz="4000" b="1" dirty="0"/>
                  <a:t>9 </a:t>
                </a:r>
                <a14:m>
                  <m:oMath xmlns:m="http://schemas.openxmlformats.org/officeDocument/2006/math">
                    <m:r>
                      <a:rPr lang="en-GB" alt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GB" altLang="en-US" sz="4000" b="1" i="1" dirty="0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altLang="en-US" sz="4000" b="1" dirty="0"/>
                  <a:t> </a:t>
                </a: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7D410DF-3786-EA7E-53C4-CD0B639F3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870" y="5972770"/>
                <a:ext cx="1571768" cy="615553"/>
              </a:xfrm>
              <a:prstGeom prst="rect">
                <a:avLst/>
              </a:prstGeom>
              <a:blipFill>
                <a:blip r:embed="rId9"/>
                <a:stretch>
                  <a:fillRect l="-5814" t="-24752" b="-495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12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6" grpId="0"/>
      <p:bldP spid="29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1180" y="258342"/>
            <a:ext cx="101636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Can you describe a sphere?</a:t>
            </a:r>
          </a:p>
        </p:txBody>
      </p:sp>
      <p:pic>
        <p:nvPicPr>
          <p:cNvPr id="1026" name="Picture 2" descr="164,468 Talking Head Stock Photos, Pictures &amp;amp; Royalty-Free Images - iStock">
            <a:extLst>
              <a:ext uri="{FF2B5EF4-FFF2-40B4-BE49-F238E27FC236}">
                <a16:creationId xmlns:a16="http://schemas.microsoft.com/office/drawing/2014/main" id="{B7A7E798-76E6-4937-9C8A-AAAA630B2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27" y="1740130"/>
            <a:ext cx="4627071" cy="46270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27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CBDBFAA-7074-464B-8FA1-81F61CCBABB2}"/>
              </a:ext>
            </a:extLst>
          </p:cNvPr>
          <p:cNvSpPr txBox="1"/>
          <p:nvPr/>
        </p:nvSpPr>
        <p:spPr>
          <a:xfrm>
            <a:off x="2784460" y="135769"/>
            <a:ext cx="5890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Sphere</a:t>
            </a:r>
            <a:endParaRPr lang="en-GB" sz="8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27BF5B-5449-4178-AC96-9CC873F34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82"/>
          <a:stretch/>
        </p:blipFill>
        <p:spPr>
          <a:xfrm>
            <a:off x="2900579" y="1751214"/>
            <a:ext cx="5500818" cy="485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65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56515" y="2094054"/>
            <a:ext cx="3701629" cy="3754457"/>
            <a:chOff x="0" y="0"/>
            <a:chExt cx="2667000" cy="2667000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0"/>
              <a:ext cx="2667000" cy="2667000"/>
              <a:chOff x="0" y="0"/>
              <a:chExt cx="1680" cy="1680"/>
            </a:xfrm>
          </p:grpSpPr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680" cy="1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Oval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80" cy="168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0" y="1333500"/>
              <a:ext cx="136683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683418" y="1031789"/>
              <a:ext cx="30321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i="1">
                  <a:solidFill>
                    <a:srgbClr val="010066"/>
                  </a:solidFill>
                  <a:latin typeface="Times New Roman" pitchFamily="18" charset="0"/>
                </a:rPr>
                <a:t>r</a:t>
              </a:r>
              <a:endParaRPr lang="en-GB" sz="2400" i="1">
                <a:solidFill>
                  <a:srgbClr val="01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873134" y="402290"/>
            <a:ext cx="87449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Volume of a Sphere</a:t>
            </a:r>
            <a:r>
              <a:rPr lang="en-GB" sz="72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F8DD3B-532A-4917-B4B8-4738800460DD}"/>
                  </a:ext>
                </a:extLst>
              </p:cNvPr>
              <p:cNvSpPr txBox="1"/>
              <p:nvPr/>
            </p:nvSpPr>
            <p:spPr>
              <a:xfrm>
                <a:off x="5052644" y="2970804"/>
                <a:ext cx="6301649" cy="1660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srgbClr val="002060"/>
                    </a:solidFill>
                  </a:rPr>
                  <a:t>Volume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7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7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π</m:t>
                    </m:r>
                    <m:sSup>
                      <m:sSupPr>
                        <m:ctrlPr>
                          <a:rPr lang="el-GR" sz="7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7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7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F8DD3B-532A-4917-B4B8-473880046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2644" y="2970804"/>
                <a:ext cx="6301649" cy="1660134"/>
              </a:xfrm>
              <a:prstGeom prst="rect">
                <a:avLst/>
              </a:prstGeom>
              <a:blipFill>
                <a:blip r:embed="rId3"/>
                <a:stretch>
                  <a:fillRect l="-4449" t="-366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7531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5848" y="2222191"/>
            <a:ext cx="3114324" cy="3192764"/>
            <a:chOff x="0" y="0"/>
            <a:chExt cx="2667000" cy="2667000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0"/>
              <a:ext cx="2667000" cy="2667000"/>
              <a:chOff x="0" y="0"/>
              <a:chExt cx="1680" cy="1680"/>
            </a:xfrm>
          </p:grpSpPr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680" cy="168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Oval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80" cy="168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dirty="0"/>
              </a:p>
            </p:txBody>
          </p:sp>
        </p:grp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0" y="1333500"/>
              <a:ext cx="136683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683418" y="1031789"/>
              <a:ext cx="30321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i="1">
                  <a:solidFill>
                    <a:srgbClr val="010066"/>
                  </a:solidFill>
                  <a:latin typeface="Times New Roman" pitchFamily="18" charset="0"/>
                </a:rPr>
                <a:t>r</a:t>
              </a:r>
              <a:endParaRPr lang="en-GB" sz="2400" i="1">
                <a:solidFill>
                  <a:srgbClr val="01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302029" y="349996"/>
            <a:ext cx="115879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Surface Area of a Sphere</a:t>
            </a:r>
            <a:r>
              <a:rPr lang="en-GB" sz="7200" b="1" dirty="0"/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F8DD3B-532A-4917-B4B8-4738800460DD}"/>
                  </a:ext>
                </a:extLst>
              </p:cNvPr>
              <p:cNvSpPr txBox="1"/>
              <p:nvPr/>
            </p:nvSpPr>
            <p:spPr>
              <a:xfrm>
                <a:off x="3729554" y="3218408"/>
                <a:ext cx="789786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srgbClr val="002060"/>
                    </a:solidFill>
                  </a:rPr>
                  <a:t>Surface Area = 4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π</m:t>
                    </m:r>
                    <m:sSup>
                      <m:sSupPr>
                        <m:ctrlPr>
                          <a:rPr lang="el-GR" sz="7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7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7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F8DD3B-532A-4917-B4B8-473880046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554" y="3218408"/>
                <a:ext cx="7897869" cy="1200329"/>
              </a:xfrm>
              <a:prstGeom prst="rect">
                <a:avLst/>
              </a:prstGeom>
              <a:blipFill>
                <a:blip r:embed="rId3"/>
                <a:stretch>
                  <a:fillRect l="-4479" t="-18782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38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1199B9-3C45-753B-0671-CC3EC7EA2A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2914" t="3113"/>
          <a:stretch/>
        </p:blipFill>
        <p:spPr bwMode="auto">
          <a:xfrm>
            <a:off x="7615239" y="1298440"/>
            <a:ext cx="4157662" cy="534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26AB58-5F6F-7474-7053-41224F3AEA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13" r="45110" b="4654"/>
          <a:stretch/>
        </p:blipFill>
        <p:spPr>
          <a:xfrm>
            <a:off x="419099" y="1772777"/>
            <a:ext cx="7447393" cy="48694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4848F6-1AEA-BDF4-AA6E-0A0186948E84}"/>
              </a:ext>
            </a:extLst>
          </p:cNvPr>
          <p:cNvSpPr txBox="1"/>
          <p:nvPr/>
        </p:nvSpPr>
        <p:spPr>
          <a:xfrm>
            <a:off x="2821783" y="158637"/>
            <a:ext cx="6872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FORMULA SHEET 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874014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6BDAD6-7C23-FD56-1F09-DABC8B1EAD7B}"/>
              </a:ext>
            </a:extLst>
          </p:cNvPr>
          <p:cNvSpPr txBox="1"/>
          <p:nvPr/>
        </p:nvSpPr>
        <p:spPr>
          <a:xfrm>
            <a:off x="426208" y="404629"/>
            <a:ext cx="11422199" cy="1015663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 algn="ctr">
              <a:defRPr/>
            </a:pPr>
            <a:r>
              <a:rPr lang="en-GB" altLang="en-US" sz="6600" b="1" dirty="0"/>
              <a:t>Find the volume of the sphere.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1E3509-FB3F-3B46-B3B2-1018C93185C0}"/>
                  </a:ext>
                </a:extLst>
              </p:cNvPr>
              <p:cNvSpPr txBox="1"/>
              <p:nvPr/>
            </p:nvSpPr>
            <p:spPr>
              <a:xfrm>
                <a:off x="5687927" y="2071523"/>
                <a:ext cx="5523172" cy="10414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:r>
                  <a:rPr lang="en-GB" altLang="en-US" sz="4800" b="1" dirty="0"/>
                  <a:t>Volume</a:t>
                </a:r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8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800" b="0" i="1" dirty="0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altLang="en-US" sz="4800" dirty="0"/>
                  <a:t> 3</a:t>
                </a:r>
                <a:r>
                  <a:rPr lang="en-GB" altLang="en-US" sz="4800" baseline="30000" dirty="0"/>
                  <a:t>3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1E3509-FB3F-3B46-B3B2-1018C9318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927" y="2071523"/>
                <a:ext cx="5523172" cy="1041439"/>
              </a:xfrm>
              <a:prstGeom prst="rect">
                <a:avLst/>
              </a:prstGeom>
              <a:blipFill>
                <a:blip r:embed="rId2"/>
                <a:stretch>
                  <a:fillRect l="-6623" t="-2339" b="-210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C3EDBD-42D9-6271-05F6-561072DDE3FD}"/>
                  </a:ext>
                </a:extLst>
              </p:cNvPr>
              <p:cNvSpPr txBox="1"/>
              <p:nvPr/>
            </p:nvSpPr>
            <p:spPr>
              <a:xfrm>
                <a:off x="7760567" y="3545177"/>
                <a:ext cx="1743651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800" b="1" dirty="0"/>
                  <a:t> 36</a:t>
                </a:r>
                <a14:m>
                  <m:oMath xmlns:m="http://schemas.openxmlformats.org/officeDocument/2006/math">
                    <m:r>
                      <a:rPr lang="en-GB" altLang="en-US" sz="4800" b="1" i="1" dirty="0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endParaRPr lang="en-GB" altLang="en-US" sz="4800" b="1" baseline="30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C3EDBD-42D9-6271-05F6-561072DDE3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567" y="3545177"/>
                <a:ext cx="1743651" cy="738664"/>
              </a:xfrm>
              <a:prstGeom prst="rect">
                <a:avLst/>
              </a:prstGeom>
              <a:blipFill>
                <a:blip r:embed="rId3"/>
                <a:stretch>
                  <a:fillRect t="-23967" b="-504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7B320ED2-5A3C-6A54-C8F3-889B63B50DF0}"/>
              </a:ext>
            </a:extLst>
          </p:cNvPr>
          <p:cNvGrpSpPr/>
          <p:nvPr/>
        </p:nvGrpSpPr>
        <p:grpSpPr>
          <a:xfrm>
            <a:off x="815985" y="1914173"/>
            <a:ext cx="4321280" cy="4212696"/>
            <a:chOff x="1478063" y="1858057"/>
            <a:chExt cx="1771585" cy="177462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5F71215-CBD9-9381-2A26-EBF879792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78063" y="1858057"/>
              <a:ext cx="1771585" cy="1774629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162C9AF-01BD-836A-2071-A7585C5B7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63855" y="2126386"/>
              <a:ext cx="592166" cy="607423"/>
            </a:xfrm>
            <a:prstGeom prst="straightConnector1">
              <a:avLst/>
            </a:prstGeom>
            <a:ln w="19050" cap="rnd">
              <a:solidFill>
                <a:schemeClr val="tx1"/>
              </a:solidFill>
              <a:prstDash val="sysDash"/>
              <a:round/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0DBABE-43BF-0FD2-6505-2E44BF533AA7}"/>
                </a:ext>
              </a:extLst>
            </p:cNvPr>
            <p:cNvSpPr txBox="1"/>
            <p:nvPr/>
          </p:nvSpPr>
          <p:spPr>
            <a:xfrm>
              <a:off x="2027693" y="2218550"/>
              <a:ext cx="621773" cy="23337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>
                <a:defRPr/>
              </a:pPr>
              <a:r>
                <a:rPr lang="en-GB" altLang="en-US" sz="3600" dirty="0"/>
                <a:t>3cm</a:t>
              </a:r>
              <a:endParaRPr lang="en-GB" altLang="en-US" sz="3600" baseline="30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533342-D2BE-9C39-5428-6E00CFFCBC1B}"/>
                  </a:ext>
                </a:extLst>
              </p:cNvPr>
              <p:cNvSpPr txBox="1"/>
              <p:nvPr/>
            </p:nvSpPr>
            <p:spPr>
              <a:xfrm>
                <a:off x="7760567" y="4629139"/>
                <a:ext cx="311544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4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800" dirty="0"/>
                  <a:t> </a:t>
                </a:r>
                <a:r>
                  <a:rPr lang="en-GB" altLang="en-US" sz="4800" b="1" dirty="0"/>
                  <a:t>113.1 cm</a:t>
                </a:r>
                <a:r>
                  <a:rPr lang="en-GB" altLang="en-US" sz="4800" b="1" baseline="30000" dirty="0"/>
                  <a:t>3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533342-D2BE-9C39-5428-6E00CFFCBC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567" y="4629139"/>
                <a:ext cx="3115445" cy="738664"/>
              </a:xfrm>
              <a:prstGeom prst="rect">
                <a:avLst/>
              </a:prstGeom>
              <a:blipFill>
                <a:blip r:embed="rId5"/>
                <a:stretch>
                  <a:fillRect t="-23770" r="-7241" b="-49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42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D6CE817-2243-3FF1-B598-BF6A52ED3AA4}"/>
                  </a:ext>
                </a:extLst>
              </p:cNvPr>
              <p:cNvSpPr txBox="1"/>
              <p:nvPr/>
            </p:nvSpPr>
            <p:spPr>
              <a:xfrm>
                <a:off x="277191" y="386148"/>
                <a:ext cx="11715303" cy="1569660"/>
              </a:xfrm>
              <a:prstGeom prst="rect">
                <a:avLst/>
              </a:prstGeom>
              <a:noFill/>
            </p:spPr>
            <p:txBody>
              <a:bodyPr wrap="square" lIns="3600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GB" altLang="en-US" sz="5400" b="1" dirty="0"/>
                  <a:t>Work out the volume of the hemisphere.</a:t>
                </a:r>
              </a:p>
              <a:p>
                <a:pPr algn="ctr">
                  <a:defRPr/>
                </a:pPr>
                <a:r>
                  <a:rPr lang="en-GB" altLang="en-US" sz="4800" dirty="0"/>
                  <a:t>Give your answer in terms of </a:t>
                </a:r>
                <a14:m>
                  <m:oMath xmlns:m="http://schemas.openxmlformats.org/officeDocument/2006/math">
                    <m:r>
                      <a:rPr lang="en-GB" altLang="en-US" sz="4800" b="0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4800" dirty="0"/>
                  <a:t>.</a:t>
                </a:r>
                <a:endParaRPr lang="en-GB" altLang="en-US" sz="4800" baseline="30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D6CE817-2243-3FF1-B598-BF6A52ED3A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91" y="386148"/>
                <a:ext cx="11715303" cy="1569660"/>
              </a:xfrm>
              <a:prstGeom prst="rect">
                <a:avLst/>
              </a:prstGeom>
              <a:blipFill>
                <a:blip r:embed="rId2"/>
                <a:stretch>
                  <a:fillRect l="-3018" t="-13566" r="-3382" b="-228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AB3A1915-37B9-1564-5213-E124113D9EAF}"/>
              </a:ext>
            </a:extLst>
          </p:cNvPr>
          <p:cNvGrpSpPr/>
          <p:nvPr/>
        </p:nvGrpSpPr>
        <p:grpSpPr>
          <a:xfrm>
            <a:off x="650838" y="2578532"/>
            <a:ext cx="4874356" cy="3218210"/>
            <a:chOff x="584272" y="1885175"/>
            <a:chExt cx="1117456" cy="72769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89E754E-48B2-F2BA-1768-37E55B2EF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272" y="1885175"/>
              <a:ext cx="1117456" cy="727690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F6BC40F6-1334-1418-9029-E525818E94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42161" y="2076899"/>
              <a:ext cx="368744" cy="378246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prstDash val="sysDash"/>
              <a:round/>
              <a:headEnd type="triangl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7A9147-EB6C-2353-FC89-F89BFD193B6D}"/>
                </a:ext>
              </a:extLst>
            </p:cNvPr>
            <p:cNvSpPr txBox="1"/>
            <p:nvPr/>
          </p:nvSpPr>
          <p:spPr>
            <a:xfrm>
              <a:off x="746122" y="2120944"/>
              <a:ext cx="565248" cy="13518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>
                <a:defRPr/>
              </a:pPr>
              <a:r>
                <a:rPr lang="en-GB" altLang="en-US" sz="4400" dirty="0"/>
                <a:t>3cm</a:t>
              </a:r>
              <a:endParaRPr lang="en-GB" altLang="en-US" sz="4400" baseline="30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AD8F1B0-F923-3D67-D3D1-DDCB8A2BEECC}"/>
                  </a:ext>
                </a:extLst>
              </p:cNvPr>
              <p:cNvSpPr txBox="1"/>
              <p:nvPr/>
            </p:nvSpPr>
            <p:spPr>
              <a:xfrm>
                <a:off x="5475318" y="2902743"/>
                <a:ext cx="6249150" cy="104676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:r>
                  <a:rPr lang="en-GB" altLang="en-US" sz="4800" b="1" dirty="0"/>
                  <a:t>Volume</a:t>
                </a:r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4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altLang="en-US" sz="4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GB" alt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48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altLang="en-US" sz="48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800" baseline="-25000" dirty="0"/>
                  <a:t>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8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800" b="0" i="1" dirty="0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altLang="en-US" sz="4800" dirty="0"/>
                  <a:t> 3</a:t>
                </a:r>
                <a:r>
                  <a:rPr lang="en-GB" altLang="en-US" sz="4800" baseline="30000" dirty="0"/>
                  <a:t>3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AD8F1B0-F923-3D67-D3D1-DDCB8A2BEE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318" y="2902743"/>
                <a:ext cx="6249150" cy="1046761"/>
              </a:xfrm>
              <a:prstGeom prst="rect">
                <a:avLst/>
              </a:prstGeom>
              <a:blipFill>
                <a:blip r:embed="rId4"/>
                <a:stretch>
                  <a:fillRect l="-5854" t="-1744" r="-2537" b="-209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763698-7F14-81A4-FAE2-AEBCC67905ED}"/>
                  </a:ext>
                </a:extLst>
              </p:cNvPr>
              <p:cNvSpPr txBox="1"/>
              <p:nvPr/>
            </p:nvSpPr>
            <p:spPr>
              <a:xfrm>
                <a:off x="7594312" y="4273715"/>
                <a:ext cx="2946226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800" b="1" dirty="0"/>
                  <a:t> 18</a:t>
                </a:r>
                <a14:m>
                  <m:oMath xmlns:m="http://schemas.openxmlformats.org/officeDocument/2006/math">
                    <m:r>
                      <a:rPr lang="en-GB" altLang="en-US" sz="4800" b="1" i="1" dirty="0" smtClean="0">
                        <a:latin typeface="Cambria Math" panose="02040503050406030204" pitchFamily="18" charset="0"/>
                      </a:rPr>
                      <m:t>𝝅</m:t>
                    </m:r>
                    <m:r>
                      <m:rPr>
                        <m:nor/>
                      </m:rPr>
                      <a:rPr lang="en-GB" altLang="en-US" sz="48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altLang="en-US" sz="4800" b="1" dirty="0"/>
                      <m:t>cm</m:t>
                    </m:r>
                    <m:r>
                      <m:rPr>
                        <m:nor/>
                      </m:rPr>
                      <a:rPr lang="en-GB" altLang="en-US" sz="4800" b="1" baseline="30000" dirty="0"/>
                      <m:t>3</m:t>
                    </m:r>
                  </m:oMath>
                </a14:m>
                <a:endParaRPr lang="en-GB" altLang="en-US" sz="4800" b="1" baseline="30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763698-7F14-81A4-FAE2-AEBCC6790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312" y="4273715"/>
                <a:ext cx="2946226" cy="738664"/>
              </a:xfrm>
              <a:prstGeom prst="rect">
                <a:avLst/>
              </a:prstGeom>
              <a:blipFill>
                <a:blip r:embed="rId5"/>
                <a:stretch>
                  <a:fillRect t="-23967" b="-504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041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84022-B000-3DA3-0DB5-AC1135883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65BB9D-50D3-AE4F-F83B-6D243A65B3CB}"/>
              </a:ext>
            </a:extLst>
          </p:cNvPr>
          <p:cNvSpPr txBox="1"/>
          <p:nvPr/>
        </p:nvSpPr>
        <p:spPr>
          <a:xfrm>
            <a:off x="426208" y="404629"/>
            <a:ext cx="11422199" cy="1600438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 algn="ctr">
              <a:defRPr/>
            </a:pPr>
            <a:r>
              <a:rPr lang="en-GB" altLang="en-US" sz="5600" b="1" dirty="0"/>
              <a:t>Find the surface area of the sphere.</a:t>
            </a:r>
          </a:p>
          <a:p>
            <a:pPr algn="ctr">
              <a:defRPr/>
            </a:pPr>
            <a:r>
              <a:rPr lang="en-GB" altLang="en-US" sz="4800" dirty="0"/>
              <a:t>Give you answer to 1 decimal place.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E7BD18-8096-C47D-90D0-5462CBEA4E9A}"/>
                  </a:ext>
                </a:extLst>
              </p:cNvPr>
              <p:cNvSpPr txBox="1"/>
              <p:nvPr/>
            </p:nvSpPr>
            <p:spPr>
              <a:xfrm>
                <a:off x="4954386" y="2860567"/>
                <a:ext cx="5913120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:r>
                  <a:rPr lang="en-GB" altLang="en-US" sz="4800" b="1" dirty="0"/>
                  <a:t>Surface Area </a:t>
                </a:r>
                <a:r>
                  <a:rPr lang="en-GB" altLang="en-US" sz="4800" dirty="0"/>
                  <a:t> </a:t>
                </a:r>
                <a14:m>
                  <m:oMath xmlns:m="http://schemas.openxmlformats.org/officeDocument/2006/math">
                    <m:r>
                      <a:rPr lang="en-GB" altLang="en-US" sz="4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800" dirty="0"/>
                  <a:t> 4</a:t>
                </a:r>
                <a14:m>
                  <m:oMath xmlns:m="http://schemas.openxmlformats.org/officeDocument/2006/math">
                    <m:r>
                      <a:rPr lang="en-GB" altLang="en-US" sz="48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altLang="en-US" sz="4800" b="0" i="0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GB" altLang="en-US" sz="4800" dirty="0"/>
                  <a:t>3)</a:t>
                </a:r>
                <a:r>
                  <a:rPr lang="en-GB" altLang="en-US" sz="4800" baseline="30000" dirty="0"/>
                  <a:t>2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E7BD18-8096-C47D-90D0-5462CBEA4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386" y="2860567"/>
                <a:ext cx="5913120" cy="738664"/>
              </a:xfrm>
              <a:prstGeom prst="rect">
                <a:avLst/>
              </a:prstGeom>
              <a:blipFill>
                <a:blip r:embed="rId2"/>
                <a:stretch>
                  <a:fillRect l="-6289" t="-23967" r="-825" b="-504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B54FF1-7EAF-3862-B3A5-BDF7B88FB93C}"/>
                  </a:ext>
                </a:extLst>
              </p:cNvPr>
              <p:cNvSpPr txBox="1"/>
              <p:nvPr/>
            </p:nvSpPr>
            <p:spPr>
              <a:xfrm>
                <a:off x="8464377" y="3994405"/>
                <a:ext cx="1743651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800" b="1" dirty="0"/>
                  <a:t> 36</a:t>
                </a:r>
                <a14:m>
                  <m:oMath xmlns:m="http://schemas.openxmlformats.org/officeDocument/2006/math">
                    <m:r>
                      <a:rPr lang="en-GB" altLang="en-US" sz="4800" b="1" i="1" dirty="0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endParaRPr lang="en-GB" altLang="en-US" sz="4800" b="1" baseline="30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B54FF1-7EAF-3862-B3A5-BDF7B88FB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377" y="3994405"/>
                <a:ext cx="1743651" cy="738664"/>
              </a:xfrm>
              <a:prstGeom prst="rect">
                <a:avLst/>
              </a:prstGeom>
              <a:blipFill>
                <a:blip r:embed="rId3"/>
                <a:stretch>
                  <a:fillRect t="-23967" b="-504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048819EE-59B6-72E5-D255-245228F5F521}"/>
              </a:ext>
            </a:extLst>
          </p:cNvPr>
          <p:cNvGrpSpPr/>
          <p:nvPr/>
        </p:nvGrpSpPr>
        <p:grpSpPr>
          <a:xfrm>
            <a:off x="378181" y="2374144"/>
            <a:ext cx="4321280" cy="4212696"/>
            <a:chOff x="1478063" y="1858057"/>
            <a:chExt cx="1771585" cy="177462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567062A-D887-7B03-DF77-9A5147831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78063" y="1858057"/>
              <a:ext cx="1771585" cy="1774629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046E9F7-791F-F3D5-5A29-CA5FAE77D3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63855" y="2126386"/>
              <a:ext cx="592166" cy="607423"/>
            </a:xfrm>
            <a:prstGeom prst="straightConnector1">
              <a:avLst/>
            </a:prstGeom>
            <a:ln w="19050" cap="rnd">
              <a:solidFill>
                <a:schemeClr val="tx1"/>
              </a:solidFill>
              <a:prstDash val="sysDash"/>
              <a:round/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CD6E19-B6BD-EFB4-CB73-B697D17E2D66}"/>
                </a:ext>
              </a:extLst>
            </p:cNvPr>
            <p:cNvSpPr txBox="1"/>
            <p:nvPr/>
          </p:nvSpPr>
          <p:spPr>
            <a:xfrm>
              <a:off x="2027693" y="2218550"/>
              <a:ext cx="621773" cy="23337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>
                <a:defRPr/>
              </a:pPr>
              <a:r>
                <a:rPr lang="en-GB" altLang="en-US" sz="3600" dirty="0"/>
                <a:t>3cm</a:t>
              </a:r>
              <a:endParaRPr lang="en-GB" altLang="en-US" sz="3600" baseline="30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114AEB-6DE8-7E67-309D-FABA3784BE45}"/>
                  </a:ext>
                </a:extLst>
              </p:cNvPr>
              <p:cNvSpPr txBox="1"/>
              <p:nvPr/>
            </p:nvSpPr>
            <p:spPr>
              <a:xfrm>
                <a:off x="8464377" y="5239081"/>
                <a:ext cx="311544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altLang="en-US" sz="4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4800" dirty="0"/>
                  <a:t> </a:t>
                </a:r>
                <a:r>
                  <a:rPr lang="en-GB" altLang="en-US" sz="4800" b="1" dirty="0"/>
                  <a:t>113.1 cm</a:t>
                </a:r>
                <a:r>
                  <a:rPr lang="en-GB" altLang="en-US" sz="4800" b="1" baseline="30000" dirty="0"/>
                  <a:t>3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114AEB-6DE8-7E67-309D-FABA3784B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377" y="5239081"/>
                <a:ext cx="3115445" cy="738664"/>
              </a:xfrm>
              <a:prstGeom prst="rect">
                <a:avLst/>
              </a:prstGeom>
              <a:blipFill>
                <a:blip r:embed="rId5"/>
                <a:stretch>
                  <a:fillRect t="-22951" r="-7045" b="-5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861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199</Words>
  <Application>Microsoft Office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9</cp:revision>
  <dcterms:created xsi:type="dcterms:W3CDTF">2016-02-02T07:39:51Z</dcterms:created>
  <dcterms:modified xsi:type="dcterms:W3CDTF">2024-10-19T10:47:00Z</dcterms:modified>
</cp:coreProperties>
</file>