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8199C2-712B-4E06-8720-A3BA185123EB}" v="28" dt="2023-07-03T03:30:28.509"/>
    <p1510:client id="{9148DE23-C773-4C7A-B222-B06A7A218349}" v="1" dt="2023-07-02T13:58:01.906"/>
    <p1510:client id="{EC84F68D-8011-4C3B-B994-5BAA1E9C36F3}" v="3" dt="2023-07-03T03:18:05.3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48" y="2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D14BA7D5-2005-453E-AB1D-FB6A87D492D1}"/>
    <pc:docChg chg="custSel modSld">
      <pc:chgData name="Stewart Gale" userId="3647ddd2-6040-41ae-a96d-232c23482af8" providerId="ADAL" clId="{D14BA7D5-2005-453E-AB1D-FB6A87D492D1}" dt="2022-09-09T04:13:27.440" v="247" actId="14100"/>
      <pc:docMkLst>
        <pc:docMk/>
      </pc:docMkLst>
      <pc:sldChg chg="addSp modSp mod">
        <pc:chgData name="Stewart Gale" userId="3647ddd2-6040-41ae-a96d-232c23482af8" providerId="ADAL" clId="{D14BA7D5-2005-453E-AB1D-FB6A87D492D1}" dt="2022-09-09T04:13:27.440" v="247" actId="14100"/>
        <pc:sldMkLst>
          <pc:docMk/>
          <pc:sldMk cId="2379709357" sldId="256"/>
        </pc:sldMkLst>
        <pc:spChg chg="add mod">
          <ac:chgData name="Stewart Gale" userId="3647ddd2-6040-41ae-a96d-232c23482af8" providerId="ADAL" clId="{D14BA7D5-2005-453E-AB1D-FB6A87D492D1}" dt="2022-09-08T07:13:22.258" v="48" actId="1076"/>
          <ac:spMkLst>
            <pc:docMk/>
            <pc:sldMk cId="2379709357" sldId="256"/>
            <ac:spMk id="11" creationId="{BB54B950-00EE-C2E1-441B-E50F620D3387}"/>
          </ac:spMkLst>
        </pc:spChg>
        <pc:spChg chg="add mod">
          <ac:chgData name="Stewart Gale" userId="3647ddd2-6040-41ae-a96d-232c23482af8" providerId="ADAL" clId="{D14BA7D5-2005-453E-AB1D-FB6A87D492D1}" dt="2022-09-08T07:13:24.978" v="51" actId="1038"/>
          <ac:spMkLst>
            <pc:docMk/>
            <pc:sldMk cId="2379709357" sldId="256"/>
            <ac:spMk id="13" creationId="{6CD9BFA7-014C-E4C6-E1C1-EE02487DB881}"/>
          </ac:spMkLst>
        </pc:spChg>
        <pc:spChg chg="add mod">
          <ac:chgData name="Stewart Gale" userId="3647ddd2-6040-41ae-a96d-232c23482af8" providerId="ADAL" clId="{D14BA7D5-2005-453E-AB1D-FB6A87D492D1}" dt="2022-09-08T07:13:24.978" v="51" actId="1038"/>
          <ac:spMkLst>
            <pc:docMk/>
            <pc:sldMk cId="2379709357" sldId="256"/>
            <ac:spMk id="15" creationId="{665F12CA-FFE2-1FE2-4F72-04989000C0BF}"/>
          </ac:spMkLst>
        </pc:spChg>
        <pc:spChg chg="add mod">
          <ac:chgData name="Stewart Gale" userId="3647ddd2-6040-41ae-a96d-232c23482af8" providerId="ADAL" clId="{D14BA7D5-2005-453E-AB1D-FB6A87D492D1}" dt="2022-09-08T07:13:39.952" v="56" actId="20577"/>
          <ac:spMkLst>
            <pc:docMk/>
            <pc:sldMk cId="2379709357" sldId="256"/>
            <ac:spMk id="17" creationId="{1B44F7CC-AA53-E749-5CB5-1DC5B5904BC6}"/>
          </ac:spMkLst>
        </pc:spChg>
        <pc:spChg chg="add mod">
          <ac:chgData name="Stewart Gale" userId="3647ddd2-6040-41ae-a96d-232c23482af8" providerId="ADAL" clId="{D14BA7D5-2005-453E-AB1D-FB6A87D492D1}" dt="2022-09-08T07:13:41.682" v="57" actId="20577"/>
          <ac:spMkLst>
            <pc:docMk/>
            <pc:sldMk cId="2379709357" sldId="256"/>
            <ac:spMk id="19" creationId="{000711D7-DA8C-4B1D-B6EC-B424F34BC765}"/>
          </ac:spMkLst>
        </pc:spChg>
        <pc:spChg chg="add mod">
          <ac:chgData name="Stewart Gale" userId="3647ddd2-6040-41ae-a96d-232c23482af8" providerId="ADAL" clId="{D14BA7D5-2005-453E-AB1D-FB6A87D492D1}" dt="2022-09-08T07:13:43.302" v="58" actId="20577"/>
          <ac:spMkLst>
            <pc:docMk/>
            <pc:sldMk cId="2379709357" sldId="256"/>
            <ac:spMk id="21" creationId="{6E41891B-C109-137B-3E84-4C1A18B196A3}"/>
          </ac:spMkLst>
        </pc:spChg>
        <pc:spChg chg="add mod">
          <ac:chgData name="Stewart Gale" userId="3647ddd2-6040-41ae-a96d-232c23482af8" providerId="ADAL" clId="{D14BA7D5-2005-453E-AB1D-FB6A87D492D1}" dt="2022-09-08T07:13:44.894" v="59" actId="20577"/>
          <ac:spMkLst>
            <pc:docMk/>
            <pc:sldMk cId="2379709357" sldId="256"/>
            <ac:spMk id="23" creationId="{41A72A21-EE5D-0C4B-B6DD-B184DDC311D7}"/>
          </ac:spMkLst>
        </pc:spChg>
        <pc:spChg chg="add mod">
          <ac:chgData name="Stewart Gale" userId="3647ddd2-6040-41ae-a96d-232c23482af8" providerId="ADAL" clId="{D14BA7D5-2005-453E-AB1D-FB6A87D492D1}" dt="2022-09-08T07:13:45.971" v="60" actId="20577"/>
          <ac:spMkLst>
            <pc:docMk/>
            <pc:sldMk cId="2379709357" sldId="256"/>
            <ac:spMk id="25" creationId="{AA6A799F-F37C-004F-4811-88A523178C96}"/>
          </ac:spMkLst>
        </pc:spChg>
        <pc:spChg chg="add mod">
          <ac:chgData name="Stewart Gale" userId="3647ddd2-6040-41ae-a96d-232c23482af8" providerId="ADAL" clId="{D14BA7D5-2005-453E-AB1D-FB6A87D492D1}" dt="2022-09-08T07:13:47.302" v="61" actId="20577"/>
          <ac:spMkLst>
            <pc:docMk/>
            <pc:sldMk cId="2379709357" sldId="256"/>
            <ac:spMk id="27" creationId="{A7F53B02-C60B-DEB0-061B-7CC06BA51AB7}"/>
          </ac:spMkLst>
        </pc:spChg>
        <pc:spChg chg="add mod">
          <ac:chgData name="Stewart Gale" userId="3647ddd2-6040-41ae-a96d-232c23482af8" providerId="ADAL" clId="{D14BA7D5-2005-453E-AB1D-FB6A87D492D1}" dt="2022-09-08T07:14:58.930" v="245" actId="1076"/>
          <ac:spMkLst>
            <pc:docMk/>
            <pc:sldMk cId="2379709357" sldId="256"/>
            <ac:spMk id="28" creationId="{EAC7B347-8176-8F28-8899-3231C3671BAE}"/>
          </ac:spMkLst>
        </pc:spChg>
        <pc:cxnChg chg="add mod">
          <ac:chgData name="Stewart Gale" userId="3647ddd2-6040-41ae-a96d-232c23482af8" providerId="ADAL" clId="{D14BA7D5-2005-453E-AB1D-FB6A87D492D1}" dt="2022-09-08T07:11:00.657" v="18" actId="1076"/>
          <ac:cxnSpMkLst>
            <pc:docMk/>
            <pc:sldMk cId="2379709357" sldId="256"/>
            <ac:cxnSpMk id="3" creationId="{4338214D-ACAA-5C6A-CD86-2FC765B68870}"/>
          </ac:cxnSpMkLst>
        </pc:cxnChg>
        <pc:cxnChg chg="add mod">
          <ac:chgData name="Stewart Gale" userId="3647ddd2-6040-41ae-a96d-232c23482af8" providerId="ADAL" clId="{D14BA7D5-2005-453E-AB1D-FB6A87D492D1}" dt="2022-09-08T07:11:00.657" v="18" actId="1076"/>
          <ac:cxnSpMkLst>
            <pc:docMk/>
            <pc:sldMk cId="2379709357" sldId="256"/>
            <ac:cxnSpMk id="6" creationId="{E5144705-650C-B4A0-0B88-F28A4BA00FB9}"/>
          </ac:cxnSpMkLst>
        </pc:cxnChg>
        <pc:cxnChg chg="add mod">
          <ac:chgData name="Stewart Gale" userId="3647ddd2-6040-41ae-a96d-232c23482af8" providerId="ADAL" clId="{D14BA7D5-2005-453E-AB1D-FB6A87D492D1}" dt="2022-09-09T04:13:27.440" v="247" actId="14100"/>
          <ac:cxnSpMkLst>
            <pc:docMk/>
            <pc:sldMk cId="2379709357" sldId="256"/>
            <ac:cxnSpMk id="7" creationId="{D0463F92-C041-8285-5112-3E50D2C21CF0}"/>
          </ac:cxnSpMkLst>
        </pc:cxnChg>
        <pc:cxnChg chg="add mod">
          <ac:chgData name="Stewart Gale" userId="3647ddd2-6040-41ae-a96d-232c23482af8" providerId="ADAL" clId="{D14BA7D5-2005-453E-AB1D-FB6A87D492D1}" dt="2022-09-09T04:13:24.504" v="246" actId="14100"/>
          <ac:cxnSpMkLst>
            <pc:docMk/>
            <pc:sldMk cId="2379709357" sldId="256"/>
            <ac:cxnSpMk id="10" creationId="{8514AB86-149F-7016-66FE-F56C4F3E373C}"/>
          </ac:cxnSpMkLst>
        </pc:cxnChg>
      </pc:sldChg>
    </pc:docChg>
  </pc:docChgLst>
  <pc:docChgLst>
    <pc:chgData name="Stewart Gale" userId="3647ddd2-6040-41ae-a96d-232c23482af8" providerId="ADAL" clId="{EC84F68D-8011-4C3B-B994-5BAA1E9C36F3}"/>
    <pc:docChg chg="undo custSel modSld">
      <pc:chgData name="Stewart Gale" userId="3647ddd2-6040-41ae-a96d-232c23482af8" providerId="ADAL" clId="{EC84F68D-8011-4C3B-B994-5BAA1E9C36F3}" dt="2023-07-03T03:18:50.557" v="34" actId="1076"/>
      <pc:docMkLst>
        <pc:docMk/>
      </pc:docMkLst>
      <pc:sldChg chg="addSp delSp modSp mod">
        <pc:chgData name="Stewart Gale" userId="3647ddd2-6040-41ae-a96d-232c23482af8" providerId="ADAL" clId="{EC84F68D-8011-4C3B-B994-5BAA1E9C36F3}" dt="2023-07-03T03:18:50.557" v="34" actId="1076"/>
        <pc:sldMkLst>
          <pc:docMk/>
          <pc:sldMk cId="2379709357" sldId="256"/>
        </pc:sldMkLst>
        <pc:spChg chg="add del">
          <ac:chgData name="Stewart Gale" userId="3647ddd2-6040-41ae-a96d-232c23482af8" providerId="ADAL" clId="{EC84F68D-8011-4C3B-B994-5BAA1E9C36F3}" dt="2023-07-03T03:18:04.051" v="10"/>
          <ac:spMkLst>
            <pc:docMk/>
            <pc:sldMk cId="2379709357" sldId="256"/>
            <ac:spMk id="2" creationId="{1010551C-916F-2EE3-AC24-8EE39C278ED7}"/>
          </ac:spMkLst>
        </pc:spChg>
        <pc:spChg chg="mod">
          <ac:chgData name="Stewart Gale" userId="3647ddd2-6040-41ae-a96d-232c23482af8" providerId="ADAL" clId="{EC84F68D-8011-4C3B-B994-5BAA1E9C36F3}" dt="2023-07-03T03:18:47.269" v="33" actId="255"/>
          <ac:spMkLst>
            <pc:docMk/>
            <pc:sldMk cId="2379709357" sldId="256"/>
            <ac:spMk id="4" creationId="{7509A624-96D4-7B0B-980A-E9720DDA71F0}"/>
          </ac:spMkLst>
        </pc:spChg>
        <pc:spChg chg="mod">
          <ac:chgData name="Stewart Gale" userId="3647ddd2-6040-41ae-a96d-232c23482af8" providerId="ADAL" clId="{EC84F68D-8011-4C3B-B994-5BAA1E9C36F3}" dt="2023-07-03T03:18:25.178" v="24" actId="14100"/>
          <ac:spMkLst>
            <pc:docMk/>
            <pc:sldMk cId="2379709357" sldId="256"/>
            <ac:spMk id="5" creationId="{5207D75D-4D0B-53BE-F13C-AA9D8DC26D2E}"/>
          </ac:spMkLst>
        </pc:spChg>
        <pc:picChg chg="add mod modCrop">
          <ac:chgData name="Stewart Gale" userId="3647ddd2-6040-41ae-a96d-232c23482af8" providerId="ADAL" clId="{EC84F68D-8011-4C3B-B994-5BAA1E9C36F3}" dt="2023-07-03T03:18:50.557" v="34" actId="1076"/>
          <ac:picMkLst>
            <pc:docMk/>
            <pc:sldMk cId="2379709357" sldId="256"/>
            <ac:picMk id="3" creationId="{77566C94-A5FB-DE71-9EB3-B10833217DDD}"/>
          </ac:picMkLst>
        </pc:picChg>
        <pc:picChg chg="del">
          <ac:chgData name="Stewart Gale" userId="3647ddd2-6040-41ae-a96d-232c23482af8" providerId="ADAL" clId="{EC84F68D-8011-4C3B-B994-5BAA1E9C36F3}" dt="2023-07-03T03:17:00.490" v="0" actId="478"/>
          <ac:picMkLst>
            <pc:docMk/>
            <pc:sldMk cId="2379709357" sldId="256"/>
            <ac:picMk id="12" creationId="{06921860-ED38-559C-16E2-457EDB2F397E}"/>
          </ac:picMkLst>
        </pc:picChg>
      </pc:sldChg>
    </pc:docChg>
  </pc:docChgLst>
  <pc:docChgLst>
    <pc:chgData name="Stewart Gale" userId="3647ddd2-6040-41ae-a96d-232c23482af8" providerId="ADAL" clId="{9148DE23-C773-4C7A-B222-B06A7A218349}"/>
    <pc:docChg chg="custSel modSld">
      <pc:chgData name="Stewart Gale" userId="3647ddd2-6040-41ae-a96d-232c23482af8" providerId="ADAL" clId="{9148DE23-C773-4C7A-B222-B06A7A218349}" dt="2023-07-02T13:58:57.858" v="44" actId="1076"/>
      <pc:docMkLst>
        <pc:docMk/>
      </pc:docMkLst>
      <pc:sldChg chg="addSp delSp modSp mod">
        <pc:chgData name="Stewart Gale" userId="3647ddd2-6040-41ae-a96d-232c23482af8" providerId="ADAL" clId="{9148DE23-C773-4C7A-B222-B06A7A218349}" dt="2023-07-02T13:58:57.858" v="44" actId="1076"/>
        <pc:sldMkLst>
          <pc:docMk/>
          <pc:sldMk cId="2379709357" sldId="256"/>
        </pc:sldMkLst>
        <pc:spChg chg="add mod">
          <ac:chgData name="Stewart Gale" userId="3647ddd2-6040-41ae-a96d-232c23482af8" providerId="ADAL" clId="{9148DE23-C773-4C7A-B222-B06A7A218349}" dt="2023-07-02T13:58:50.257" v="42" actId="14100"/>
          <ac:spMkLst>
            <pc:docMk/>
            <pc:sldMk cId="2379709357" sldId="256"/>
            <ac:spMk id="4" creationId="{7509A624-96D4-7B0B-980A-E9720DDA71F0}"/>
          </ac:spMkLst>
        </pc:spChg>
        <pc:spChg chg="mod">
          <ac:chgData name="Stewart Gale" userId="3647ddd2-6040-41ae-a96d-232c23482af8" providerId="ADAL" clId="{9148DE23-C773-4C7A-B222-B06A7A218349}" dt="2023-07-02T13:58:57.858" v="44" actId="1076"/>
          <ac:spMkLst>
            <pc:docMk/>
            <pc:sldMk cId="2379709357" sldId="256"/>
            <ac:spMk id="5" creationId="{5207D75D-4D0B-53BE-F13C-AA9D8DC26D2E}"/>
          </ac:spMkLst>
        </pc:spChg>
        <pc:spChg chg="add del mod">
          <ac:chgData name="Stewart Gale" userId="3647ddd2-6040-41ae-a96d-232c23482af8" providerId="ADAL" clId="{9148DE23-C773-4C7A-B222-B06A7A218349}" dt="2023-07-02T13:56:53.535" v="16" actId="478"/>
          <ac:spMkLst>
            <pc:docMk/>
            <pc:sldMk cId="2379709357" sldId="256"/>
            <ac:spMk id="9" creationId="{57C091F5-AAEA-A4DA-5E7E-719D1BA67D04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11" creationId="{BB54B950-00EE-C2E1-441B-E50F620D3387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13" creationId="{6CD9BFA7-014C-E4C6-E1C1-EE02487DB881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15" creationId="{665F12CA-FFE2-1FE2-4F72-04989000C0BF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17" creationId="{1B44F7CC-AA53-E749-5CB5-1DC5B5904BC6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19" creationId="{000711D7-DA8C-4B1D-B6EC-B424F34BC765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21" creationId="{6E41891B-C109-137B-3E84-4C1A18B196A3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23" creationId="{41A72A21-EE5D-0C4B-B6DD-B184DDC311D7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25" creationId="{AA6A799F-F37C-004F-4811-88A523178C96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27" creationId="{A7F53B02-C60B-DEB0-061B-7CC06BA51AB7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28" creationId="{EAC7B347-8176-8F28-8899-3231C3671BAE}"/>
          </ac:spMkLst>
        </pc:spChg>
        <pc:picChg chg="add mod modCrop">
          <ac:chgData name="Stewart Gale" userId="3647ddd2-6040-41ae-a96d-232c23482af8" providerId="ADAL" clId="{9148DE23-C773-4C7A-B222-B06A7A218349}" dt="2023-07-02T13:58:54.169" v="43" actId="1076"/>
          <ac:picMkLst>
            <pc:docMk/>
            <pc:sldMk cId="2379709357" sldId="256"/>
            <ac:picMk id="12" creationId="{06921860-ED38-559C-16E2-457EDB2F397E}"/>
          </ac:picMkLst>
        </pc:picChg>
        <pc:cxnChg chg="del">
          <ac:chgData name="Stewart Gale" userId="3647ddd2-6040-41ae-a96d-232c23482af8" providerId="ADAL" clId="{9148DE23-C773-4C7A-B222-B06A7A218349}" dt="2023-07-02T13:55:38.750" v="4" actId="478"/>
          <ac:cxnSpMkLst>
            <pc:docMk/>
            <pc:sldMk cId="2379709357" sldId="256"/>
            <ac:cxnSpMk id="3" creationId="{4338214D-ACAA-5C6A-CD86-2FC765B68870}"/>
          </ac:cxnSpMkLst>
        </pc:cxnChg>
        <pc:cxnChg chg="del">
          <ac:chgData name="Stewart Gale" userId="3647ddd2-6040-41ae-a96d-232c23482af8" providerId="ADAL" clId="{9148DE23-C773-4C7A-B222-B06A7A218349}" dt="2023-07-02T13:55:38.750" v="4" actId="478"/>
          <ac:cxnSpMkLst>
            <pc:docMk/>
            <pc:sldMk cId="2379709357" sldId="256"/>
            <ac:cxnSpMk id="6" creationId="{E5144705-650C-B4A0-0B88-F28A4BA00FB9}"/>
          </ac:cxnSpMkLst>
        </pc:cxnChg>
        <pc:cxnChg chg="del">
          <ac:chgData name="Stewart Gale" userId="3647ddd2-6040-41ae-a96d-232c23482af8" providerId="ADAL" clId="{9148DE23-C773-4C7A-B222-B06A7A218349}" dt="2023-07-02T13:55:38.750" v="4" actId="478"/>
          <ac:cxnSpMkLst>
            <pc:docMk/>
            <pc:sldMk cId="2379709357" sldId="256"/>
            <ac:cxnSpMk id="7" creationId="{D0463F92-C041-8285-5112-3E50D2C21CF0}"/>
          </ac:cxnSpMkLst>
        </pc:cxnChg>
        <pc:cxnChg chg="del">
          <ac:chgData name="Stewart Gale" userId="3647ddd2-6040-41ae-a96d-232c23482af8" providerId="ADAL" clId="{9148DE23-C773-4C7A-B222-B06A7A218349}" dt="2023-07-02T13:55:38.750" v="4" actId="478"/>
          <ac:cxnSpMkLst>
            <pc:docMk/>
            <pc:sldMk cId="2379709357" sldId="256"/>
            <ac:cxnSpMk id="10" creationId="{8514AB86-149F-7016-66FE-F56C4F3E373C}"/>
          </ac:cxnSpMkLst>
        </pc:cxnChg>
      </pc:sldChg>
    </pc:docChg>
  </pc:docChgLst>
  <pc:docChgLst>
    <pc:chgData name="Stewart Gale" userId="3647ddd2-6040-41ae-a96d-232c23482af8" providerId="ADAL" clId="{868199C2-712B-4E06-8720-A3BA185123EB}"/>
    <pc:docChg chg="custSel addSld modSld">
      <pc:chgData name="Stewart Gale" userId="3647ddd2-6040-41ae-a96d-232c23482af8" providerId="ADAL" clId="{868199C2-712B-4E06-8720-A3BA185123EB}" dt="2023-07-03T03:30:40.590" v="117" actId="122"/>
      <pc:docMkLst>
        <pc:docMk/>
      </pc:docMkLst>
      <pc:sldChg chg="addSp delSp modSp mod">
        <pc:chgData name="Stewart Gale" userId="3647ddd2-6040-41ae-a96d-232c23482af8" providerId="ADAL" clId="{868199C2-712B-4E06-8720-A3BA185123EB}" dt="2023-07-03T03:29:49.453" v="84" actId="1076"/>
        <pc:sldMkLst>
          <pc:docMk/>
          <pc:sldMk cId="2379709357" sldId="256"/>
        </pc:sldMkLst>
        <pc:spChg chg="mod">
          <ac:chgData name="Stewart Gale" userId="3647ddd2-6040-41ae-a96d-232c23482af8" providerId="ADAL" clId="{868199C2-712B-4E06-8720-A3BA185123EB}" dt="2023-07-03T03:29:24.561" v="72" actId="14100"/>
          <ac:spMkLst>
            <pc:docMk/>
            <pc:sldMk cId="2379709357" sldId="256"/>
            <ac:spMk id="4" creationId="{7509A624-96D4-7B0B-980A-E9720DDA71F0}"/>
          </ac:spMkLst>
        </pc:spChg>
        <pc:spChg chg="mod">
          <ac:chgData name="Stewart Gale" userId="3647ddd2-6040-41ae-a96d-232c23482af8" providerId="ADAL" clId="{868199C2-712B-4E06-8720-A3BA185123EB}" dt="2023-07-03T03:24:46.700" v="16" actId="14100"/>
          <ac:spMkLst>
            <pc:docMk/>
            <pc:sldMk cId="2379709357" sldId="256"/>
            <ac:spMk id="5" creationId="{5207D75D-4D0B-53BE-F13C-AA9D8DC26D2E}"/>
          </ac:spMkLst>
        </pc:spChg>
        <pc:spChg chg="add del mod">
          <ac:chgData name="Stewart Gale" userId="3647ddd2-6040-41ae-a96d-232c23482af8" providerId="ADAL" clId="{868199C2-712B-4E06-8720-A3BA185123EB}" dt="2023-07-03T03:29:45.580" v="82" actId="21"/>
          <ac:spMkLst>
            <pc:docMk/>
            <pc:sldMk cId="2379709357" sldId="256"/>
            <ac:spMk id="6" creationId="{5956E961-02BD-12F7-6C49-46B8DDA32589}"/>
          </ac:spMkLst>
        </pc:spChg>
        <pc:spChg chg="add mod">
          <ac:chgData name="Stewart Gale" userId="3647ddd2-6040-41ae-a96d-232c23482af8" providerId="ADAL" clId="{868199C2-712B-4E06-8720-A3BA185123EB}" dt="2023-07-03T03:29:36.681" v="78" actId="1076"/>
          <ac:spMkLst>
            <pc:docMk/>
            <pc:sldMk cId="2379709357" sldId="256"/>
            <ac:spMk id="8" creationId="{B23AF828-1A50-6CB4-EB22-5E00A041A486}"/>
          </ac:spMkLst>
        </pc:spChg>
        <pc:spChg chg="add mod">
          <ac:chgData name="Stewart Gale" userId="3647ddd2-6040-41ae-a96d-232c23482af8" providerId="ADAL" clId="{868199C2-712B-4E06-8720-A3BA185123EB}" dt="2023-07-03T03:29:34.752" v="77" actId="1076"/>
          <ac:spMkLst>
            <pc:docMk/>
            <pc:sldMk cId="2379709357" sldId="256"/>
            <ac:spMk id="10" creationId="{88248216-FC08-EBBA-8168-DBE5A9C92764}"/>
          </ac:spMkLst>
        </pc:spChg>
        <pc:spChg chg="add mod">
          <ac:chgData name="Stewart Gale" userId="3647ddd2-6040-41ae-a96d-232c23482af8" providerId="ADAL" clId="{868199C2-712B-4E06-8720-A3BA185123EB}" dt="2023-07-03T03:29:46.962" v="83"/>
          <ac:spMkLst>
            <pc:docMk/>
            <pc:sldMk cId="2379709357" sldId="256"/>
            <ac:spMk id="13" creationId="{593C0C1A-7377-C8C8-1C7B-EE75D5D1E427}"/>
          </ac:spMkLst>
        </pc:spChg>
        <pc:picChg chg="del">
          <ac:chgData name="Stewart Gale" userId="3647ddd2-6040-41ae-a96d-232c23482af8" providerId="ADAL" clId="{868199C2-712B-4E06-8720-A3BA185123EB}" dt="2023-07-03T03:24:05.726" v="10" actId="478"/>
          <ac:picMkLst>
            <pc:docMk/>
            <pc:sldMk cId="2379709357" sldId="256"/>
            <ac:picMk id="3" creationId="{77566C94-A5FB-DE71-9EB3-B10833217DDD}"/>
          </ac:picMkLst>
        </pc:picChg>
        <pc:picChg chg="add mod">
          <ac:chgData name="Stewart Gale" userId="3647ddd2-6040-41ae-a96d-232c23482af8" providerId="ADAL" clId="{868199C2-712B-4E06-8720-A3BA185123EB}" dt="2023-07-03T03:25:34.835" v="28" actId="1076"/>
          <ac:picMkLst>
            <pc:docMk/>
            <pc:sldMk cId="2379709357" sldId="256"/>
            <ac:picMk id="1026" creationId="{8DB960D9-CFDB-EA27-E6F2-A76A952ED312}"/>
          </ac:picMkLst>
        </pc:picChg>
        <pc:picChg chg="add mod">
          <ac:chgData name="Stewart Gale" userId="3647ddd2-6040-41ae-a96d-232c23482af8" providerId="ADAL" clId="{868199C2-712B-4E06-8720-A3BA185123EB}" dt="2023-07-03T03:29:49.453" v="84" actId="1076"/>
          <ac:picMkLst>
            <pc:docMk/>
            <pc:sldMk cId="2379709357" sldId="256"/>
            <ac:picMk id="1028" creationId="{9C6787A2-E621-A978-0331-962F335E492D}"/>
          </ac:picMkLst>
        </pc:picChg>
        <pc:cxnChg chg="add mod">
          <ac:chgData name="Stewart Gale" userId="3647ddd2-6040-41ae-a96d-232c23482af8" providerId="ADAL" clId="{868199C2-712B-4E06-8720-A3BA185123EB}" dt="2023-07-03T03:27:40.275" v="56" actId="208"/>
          <ac:cxnSpMkLst>
            <pc:docMk/>
            <pc:sldMk cId="2379709357" sldId="256"/>
            <ac:cxnSpMk id="12" creationId="{591410F2-A46F-7382-E899-CA54AF9DBBB9}"/>
          </ac:cxnSpMkLst>
        </pc:cxnChg>
      </pc:sldChg>
      <pc:sldChg chg="addSp delSp modSp new mod">
        <pc:chgData name="Stewart Gale" userId="3647ddd2-6040-41ae-a96d-232c23482af8" providerId="ADAL" clId="{868199C2-712B-4E06-8720-A3BA185123EB}" dt="2023-07-03T03:30:40.590" v="117" actId="122"/>
        <pc:sldMkLst>
          <pc:docMk/>
          <pc:sldMk cId="706465787" sldId="257"/>
        </pc:sldMkLst>
        <pc:spChg chg="del">
          <ac:chgData name="Stewart Gale" userId="3647ddd2-6040-41ae-a96d-232c23482af8" providerId="ADAL" clId="{868199C2-712B-4E06-8720-A3BA185123EB}" dt="2023-07-03T03:27:19.951" v="48" actId="478"/>
          <ac:spMkLst>
            <pc:docMk/>
            <pc:sldMk cId="706465787" sldId="257"/>
            <ac:spMk id="2" creationId="{95DC069D-9577-6BC9-2564-7D669F8B3664}"/>
          </ac:spMkLst>
        </pc:spChg>
        <pc:spChg chg="del">
          <ac:chgData name="Stewart Gale" userId="3647ddd2-6040-41ae-a96d-232c23482af8" providerId="ADAL" clId="{868199C2-712B-4E06-8720-A3BA185123EB}" dt="2023-07-03T03:27:19.951" v="48" actId="478"/>
          <ac:spMkLst>
            <pc:docMk/>
            <pc:sldMk cId="706465787" sldId="257"/>
            <ac:spMk id="3" creationId="{007D153F-DB00-8E84-C800-C195CAA4D139}"/>
          </ac:spMkLst>
        </pc:spChg>
        <pc:spChg chg="add mod">
          <ac:chgData name="Stewart Gale" userId="3647ddd2-6040-41ae-a96d-232c23482af8" providerId="ADAL" clId="{868199C2-712B-4E06-8720-A3BA185123EB}" dt="2023-07-03T03:30:00.775" v="88" actId="1076"/>
          <ac:spMkLst>
            <pc:docMk/>
            <pc:sldMk cId="706465787" sldId="257"/>
            <ac:spMk id="5" creationId="{6ABE7ED5-A955-DC1B-2D29-BA43D4709DFB}"/>
          </ac:spMkLst>
        </pc:spChg>
        <pc:spChg chg="add mod">
          <ac:chgData name="Stewart Gale" userId="3647ddd2-6040-41ae-a96d-232c23482af8" providerId="ADAL" clId="{868199C2-712B-4E06-8720-A3BA185123EB}" dt="2023-07-03T03:30:40.590" v="117" actId="122"/>
          <ac:spMkLst>
            <pc:docMk/>
            <pc:sldMk cId="706465787" sldId="257"/>
            <ac:spMk id="8" creationId="{AA900B4A-F5C8-2E4D-0E8A-4189FDFB0951}"/>
          </ac:spMkLst>
        </pc:spChg>
        <pc:picChg chg="add mod">
          <ac:chgData name="Stewart Gale" userId="3647ddd2-6040-41ae-a96d-232c23482af8" providerId="ADAL" clId="{868199C2-712B-4E06-8720-A3BA185123EB}" dt="2023-07-03T03:30:23.961" v="95" actId="1076"/>
          <ac:picMkLst>
            <pc:docMk/>
            <pc:sldMk cId="706465787" sldId="257"/>
            <ac:picMk id="7" creationId="{62CA82A6-6E69-2FE7-8311-FE2D2D2E9711}"/>
          </ac:picMkLst>
        </pc:picChg>
        <pc:picChg chg="add mod">
          <ac:chgData name="Stewart Gale" userId="3647ddd2-6040-41ae-a96d-232c23482af8" providerId="ADAL" clId="{868199C2-712B-4E06-8720-A3BA185123EB}" dt="2023-07-03T03:30:09.851" v="92" actId="732"/>
          <ac:picMkLst>
            <pc:docMk/>
            <pc:sldMk cId="706465787" sldId="257"/>
            <ac:picMk id="2050" creationId="{0DB874F5-9FD3-5BDF-D6AD-81FA272A5B57}"/>
          </ac:picMkLst>
        </pc:picChg>
        <pc:picChg chg="add mod">
          <ac:chgData name="Stewart Gale" userId="3647ddd2-6040-41ae-a96d-232c23482af8" providerId="ADAL" clId="{868199C2-712B-4E06-8720-A3BA185123EB}" dt="2023-07-03T03:30:13.200" v="93" actId="1076"/>
          <ac:picMkLst>
            <pc:docMk/>
            <pc:sldMk cId="706465787" sldId="257"/>
            <ac:picMk id="2052" creationId="{4045BE92-D594-5792-C874-4EF928214F14}"/>
          </ac:picMkLst>
        </pc:picChg>
        <pc:cxnChg chg="add mod">
          <ac:chgData name="Stewart Gale" userId="3647ddd2-6040-41ae-a96d-232c23482af8" providerId="ADAL" clId="{868199C2-712B-4E06-8720-A3BA185123EB}" dt="2023-07-03T03:28:27.330" v="68" actId="1076"/>
          <ac:cxnSpMkLst>
            <pc:docMk/>
            <pc:sldMk cId="706465787" sldId="257"/>
            <ac:cxnSpMk id="6" creationId="{69092A82-386E-6021-751E-9C142E94287C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58B9E-3951-5898-0089-D1DFC0F486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C356F4-9AA2-3DE2-99CF-CA5169945A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8741FF-90AF-BAD7-B03D-A609A75E8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B15A3A-5D07-0C6F-0B14-5CBB7B571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345C6-BD2F-33B5-8705-D5D5E867E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7418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8859C-E98C-F8FC-13C3-84FBA5272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5402BB-DA5B-4A29-F3FD-467A37C76A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01ACAD-CE53-0A0E-1B20-6D0B92C1B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84FF90-FCAB-3932-75A9-4344520DA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A3D965-52B7-CD2D-B2CE-867510B6D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980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79332-2BEF-E59B-60AD-80A145ACB4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9785F5-19A9-51EA-5FF4-50A59F23E3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78BBFD-5614-B16F-42A1-BE5C5DB9D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117F4D-CA14-C61F-3E1D-6AB2A4EE6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E602A5-0117-A1A2-9282-569503548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8352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F3E14-D058-9A77-3844-FFE9487AA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8B6324-99DC-E98F-4FC6-9E388D6E89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DF9F10-D0FD-4DE2-F34B-C795BFB9F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47D23F-4E32-534E-90C9-9BB9AACE7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994F43-899C-0BBC-5AF2-EEA8710D9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8798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7DD2B-D9F0-5276-2DFA-A54DAEF73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DFA16F-9DAA-26BA-4537-91C66EA10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6BD8C9-898E-FEC2-461B-81CD0B8DD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ED63CE-A213-963A-8DE4-3D5B2832C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F6BB1F-F6AE-66E4-6772-F80A7D8D0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2909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3DC0D-867B-A363-FFB5-D0F6821C6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646A6-73D4-5197-9506-D187067E5E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DEA90C-A057-6FD3-C02A-D4E932E9B1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5E790F-63C7-E94F-8E90-514E83F65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847045-E620-E6CB-0A98-877524B63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06EEF0-E85D-7C25-088E-AEEA67452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6118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436CA-E7C9-CDBE-ECF3-DDB712924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4FBF40-FC4D-C66D-6A5C-2F698CDEFC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065A7D-6AF2-FD9A-3BE6-7E6C281F6D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817010-88D2-6ECC-3D6B-22D3E1A1FD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E2A17D-AA46-2238-2B68-DAAD1AF294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D2FAE0-6D6F-0CE6-515C-F649AB386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1B1A07-FF10-77E7-CEB0-D629B8328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0B29E9-D5A9-9EA6-0524-6F9245D09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2851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88F90-5D8D-80CE-E10E-2BD56DC3E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DC1074-6789-C577-2024-8ACA7117A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AB4FCD-63E3-363C-CBB0-C2FD48C25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B4471D-837D-7D33-31C3-26CD107FA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9698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4DF040-4F99-CC7B-E25D-D253397B4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4E7FEE-D751-0654-39F5-E74D7D3E5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A47138-2E76-4EEE-6024-D3FC684CB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4417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518CED-43D4-2D28-28D4-F39D2A148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9807B8-CE3A-6D59-63BE-373358399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2E8988-3680-039F-B6C5-9D069F4677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1315C0-AD68-D091-319D-18E46170B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347033-9187-5DBE-B002-A83189CC0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C0B8CC-B8CA-3AB6-A4FC-CA2DDE93D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2498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E1554-65F4-A751-0D4B-F970A3159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6441C2-86B6-633C-DA5D-B29BC2DDE3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102A99-06B5-733D-150C-D01A2B456D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2A9F56-BBD3-8C88-885F-0077946A5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45FFA4-41E9-887A-B487-721247484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5D4050-A341-2076-D247-B5965C883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9337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4B8F0DA-2E4F-DB19-9199-74721A748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F2B11C-902A-CDB2-75A3-9FDC83CD9C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F94917-500C-D0DD-6C21-B8277A68BA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FA0C1-389C-4F87-B51C-AE68FBD4BCF6}" type="datetimeFigureOut">
              <a:rPr lang="en-GB" smtClean="0"/>
              <a:t>03/07/2023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9A3BC2-18F7-9442-0EAD-3458E5D578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BC9D22-0E94-BA90-3F58-4862E98F4D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7482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207D75D-4D0B-53BE-F13C-AA9D8DC26D2E}"/>
              </a:ext>
            </a:extLst>
          </p:cNvPr>
          <p:cNvSpPr txBox="1"/>
          <p:nvPr/>
        </p:nvSpPr>
        <p:spPr>
          <a:xfrm>
            <a:off x="202908" y="259913"/>
            <a:ext cx="51320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000" b="1" dirty="0">
                <a:latin typeface="Comic Sans MS" panose="030F0702030302020204" pitchFamily="66" charset="0"/>
              </a:rPr>
              <a:t>Blackhole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09A624-96D4-7B0B-980A-E9720DDA71F0}"/>
              </a:ext>
            </a:extLst>
          </p:cNvPr>
          <p:cNvSpPr txBox="1"/>
          <p:nvPr/>
        </p:nvSpPr>
        <p:spPr>
          <a:xfrm>
            <a:off x="258033" y="1729684"/>
            <a:ext cx="517974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sz="2400" b="0" i="0" dirty="0">
                <a:solidFill>
                  <a:srgbClr val="383838"/>
                </a:solidFill>
                <a:effectLst/>
              </a:rPr>
              <a:t>You begin by drawing a pyramid of 21 circles. </a:t>
            </a:r>
          </a:p>
          <a:p>
            <a:pPr algn="l" fontAlgn="base"/>
            <a:r>
              <a:rPr lang="en-US" sz="2400" b="0" i="0" dirty="0">
                <a:solidFill>
                  <a:srgbClr val="383838"/>
                </a:solidFill>
                <a:effectLst/>
              </a:rPr>
              <a:t>Draw six on the bottom row, five on top of that, </a:t>
            </a:r>
          </a:p>
          <a:p>
            <a:pPr algn="l" fontAlgn="base"/>
            <a:r>
              <a:rPr lang="en-US" sz="2400" b="0" i="0" dirty="0">
                <a:solidFill>
                  <a:srgbClr val="383838"/>
                </a:solidFill>
                <a:effectLst/>
              </a:rPr>
              <a:t>four on top of that, and so on.</a:t>
            </a:r>
            <a:endParaRPr lang="en-US" sz="2400" b="0" i="0" dirty="0">
              <a:solidFill>
                <a:srgbClr val="1E1E1E"/>
              </a:solidFill>
              <a:effectLst/>
            </a:endParaRPr>
          </a:p>
        </p:txBody>
      </p:sp>
      <p:pic>
        <p:nvPicPr>
          <p:cNvPr id="1026" name="Picture 2" descr="walter 12">
            <a:extLst>
              <a:ext uri="{FF2B5EF4-FFF2-40B4-BE49-F238E27FC236}">
                <a16:creationId xmlns:a16="http://schemas.microsoft.com/office/drawing/2014/main" id="{8DB960D9-CFDB-EA27-E6F2-A76A952ED3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19" y="3727083"/>
            <a:ext cx="5162550" cy="245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walter 13">
            <a:extLst>
              <a:ext uri="{FF2B5EF4-FFF2-40B4-BE49-F238E27FC236}">
                <a16:creationId xmlns:a16="http://schemas.microsoft.com/office/drawing/2014/main" id="{9C6787A2-E621-A978-0331-962F335E49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4628" y="896471"/>
            <a:ext cx="3896950" cy="3211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23AF828-1A50-6CB4-EB22-5E00A041A486}"/>
              </a:ext>
            </a:extLst>
          </p:cNvPr>
          <p:cNvSpPr txBox="1"/>
          <p:nvPr/>
        </p:nvSpPr>
        <p:spPr>
          <a:xfrm>
            <a:off x="5837013" y="4355643"/>
            <a:ext cx="614835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After that, take turns writing 2, 3, and so on, in order. (You must write your numbers in order; no skipping ahead.)</a:t>
            </a:r>
            <a:endParaRPr lang="en-GB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248216-FC08-EBBA-8168-DBE5A9C92764}"/>
              </a:ext>
            </a:extLst>
          </p:cNvPr>
          <p:cNvSpPr txBox="1"/>
          <p:nvPr/>
        </p:nvSpPr>
        <p:spPr>
          <a:xfrm>
            <a:off x="5862258" y="5769034"/>
            <a:ext cx="614835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solidFill>
                  <a:srgbClr val="383838"/>
                </a:solidFill>
                <a:effectLst/>
              </a:rPr>
              <a:t>When you have each written your 10, there will be one circle left blank: the black hole.</a:t>
            </a:r>
            <a:endParaRPr lang="en-GB" sz="24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91410F2-A46F-7382-E899-CA54AF9DBBB9}"/>
              </a:ext>
            </a:extLst>
          </p:cNvPr>
          <p:cNvCxnSpPr/>
          <p:nvPr/>
        </p:nvCxnSpPr>
        <p:spPr>
          <a:xfrm>
            <a:off x="5598596" y="259913"/>
            <a:ext cx="0" cy="632040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593C0C1A-7377-C8C8-1C7B-EE75D5D1E427}"/>
              </a:ext>
            </a:extLst>
          </p:cNvPr>
          <p:cNvSpPr txBox="1"/>
          <p:nvPr/>
        </p:nvSpPr>
        <p:spPr>
          <a:xfrm>
            <a:off x="6019332" y="300582"/>
            <a:ext cx="57837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solidFill>
                  <a:srgbClr val="383838"/>
                </a:solidFill>
                <a:effectLst/>
              </a:rPr>
              <a:t>Then, take turns writing a 1 in a circle of your choice.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379709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ABE7ED5-A955-DC1B-2D29-BA43D4709DFB}"/>
              </a:ext>
            </a:extLst>
          </p:cNvPr>
          <p:cNvSpPr txBox="1"/>
          <p:nvPr/>
        </p:nvSpPr>
        <p:spPr>
          <a:xfrm>
            <a:off x="212706" y="2635304"/>
            <a:ext cx="590012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solidFill>
                  <a:srgbClr val="383838"/>
                </a:solidFill>
                <a:effectLst/>
              </a:rPr>
              <a:t>The black hole destroys all its neighboring circles. Whoever has a greater sum of numbers left over – that is, whoever loses a smaller sum to the black hole – is the winner.</a:t>
            </a:r>
            <a:endParaRPr lang="en-GB" sz="240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9092A82-386E-6021-751E-9C142E94287C}"/>
              </a:ext>
            </a:extLst>
          </p:cNvPr>
          <p:cNvCxnSpPr/>
          <p:nvPr/>
        </p:nvCxnSpPr>
        <p:spPr>
          <a:xfrm>
            <a:off x="6112830" y="268799"/>
            <a:ext cx="0" cy="632040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walter 15">
            <a:extLst>
              <a:ext uri="{FF2B5EF4-FFF2-40B4-BE49-F238E27FC236}">
                <a16:creationId xmlns:a16="http://schemas.microsoft.com/office/drawing/2014/main" id="{0DB874F5-9FD3-5BDF-D6AD-81FA272A5B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12" b="5224"/>
          <a:stretch/>
        </p:blipFill>
        <p:spPr bwMode="auto">
          <a:xfrm>
            <a:off x="1018972" y="196345"/>
            <a:ext cx="3255708" cy="243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walter 16">
            <a:extLst>
              <a:ext uri="{FF2B5EF4-FFF2-40B4-BE49-F238E27FC236}">
                <a16:creationId xmlns:a16="http://schemas.microsoft.com/office/drawing/2014/main" id="{4045BE92-D594-5792-C874-4EF928214F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15" y="4288820"/>
            <a:ext cx="5774598" cy="2372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walter 12">
            <a:extLst>
              <a:ext uri="{FF2B5EF4-FFF2-40B4-BE49-F238E27FC236}">
                <a16:creationId xmlns:a16="http://schemas.microsoft.com/office/drawing/2014/main" id="{62CA82A6-6E69-2FE7-8311-FE2D2D2E9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391" y="321924"/>
            <a:ext cx="5162550" cy="245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A900B4A-F5C8-2E4D-0E8A-4189FDFB0951}"/>
              </a:ext>
            </a:extLst>
          </p:cNvPr>
          <p:cNvSpPr txBox="1"/>
          <p:nvPr/>
        </p:nvSpPr>
        <p:spPr>
          <a:xfrm>
            <a:off x="6810317" y="2961983"/>
            <a:ext cx="4758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Have fun playing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7064657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137</Words>
  <Application>Microsoft Office PowerPoint</Application>
  <PresentationFormat>Widescreen</PresentationFormat>
  <Paragraphs>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</cp:revision>
  <dcterms:created xsi:type="dcterms:W3CDTF">2022-09-08T03:27:16Z</dcterms:created>
  <dcterms:modified xsi:type="dcterms:W3CDTF">2023-07-03T03:30:43Z</dcterms:modified>
</cp:coreProperties>
</file>