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25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682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308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415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653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111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715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303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88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763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829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8109D-5E8F-4A6F-B9AF-AA46D744D302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22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549890"/>
              </p:ext>
            </p:extLst>
          </p:nvPr>
        </p:nvGraphicFramePr>
        <p:xfrm>
          <a:off x="708066" y="404448"/>
          <a:ext cx="10848627" cy="6051440"/>
        </p:xfrm>
        <a:graphic>
          <a:graphicData uri="http://schemas.openxmlformats.org/drawingml/2006/table">
            <a:tbl>
              <a:tblPr/>
              <a:tblGrid>
                <a:gridCol w="2333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8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8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83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5144"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s.f.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s.f.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</a:t>
                      </a:r>
                      <a:r>
                        <a:rPr lang="en-GB" sz="3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s.f.</a:t>
                      </a:r>
                      <a:endParaRPr lang="en-GB" sz="3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4.32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13.423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8.5329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7.781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0.30485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4037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84.7583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0.09426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0.666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9352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9637" y="2000596"/>
            <a:ext cx="87893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294464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143013"/>
              </p:ext>
            </p:extLst>
          </p:nvPr>
        </p:nvGraphicFramePr>
        <p:xfrm>
          <a:off x="708066" y="404448"/>
          <a:ext cx="10848627" cy="6051440"/>
        </p:xfrm>
        <a:graphic>
          <a:graphicData uri="http://schemas.openxmlformats.org/drawingml/2006/table">
            <a:tbl>
              <a:tblPr/>
              <a:tblGrid>
                <a:gridCol w="2333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8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8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83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5144">
                <a:tc>
                  <a:txBody>
                    <a:bodyPr/>
                    <a:lstStyle/>
                    <a:p>
                      <a:pPr algn="l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s.f.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s.f.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</a:t>
                      </a:r>
                      <a:r>
                        <a:rPr lang="en-GB" sz="3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s.f.</a:t>
                      </a:r>
                      <a:endParaRPr lang="en-GB" sz="3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4.32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13.423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8.5329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7.781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0.30485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4037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84.7583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0.09426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5144">
                <a:tc>
                  <a:txBody>
                    <a:bodyPr/>
                    <a:lstStyle/>
                    <a:p>
                      <a:pPr algn="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0.666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406698" y="998034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63268" y="1003389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19838" y="998033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4.32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06698" y="1602330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3268" y="1607685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19838" y="1602329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13.4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06698" y="2206625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3268" y="2211980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8.5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19838" y="2206624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8.53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06698" y="2810921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268" y="2816276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7.8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19838" y="2810920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7.78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06698" y="3415217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3268" y="3420572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0.30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19838" y="3415216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0.305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06698" y="4019512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4000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63268" y="4024867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4000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19838" y="4019511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4040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06698" y="4665842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80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63268" y="4671197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85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19838" y="4665841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84.8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06698" y="5270138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0.09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63268" y="5275493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0.094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19838" y="5270137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0.0943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06698" y="5874433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63268" y="5879788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0.67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19838" y="5874432"/>
            <a:ext cx="217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0.666</a:t>
            </a:r>
          </a:p>
        </p:txBody>
      </p:sp>
    </p:spTree>
    <p:extLst>
      <p:ext uri="{BB962C8B-B14F-4D97-AF65-F5344CB8AC3E}">
        <p14:creationId xmlns:p14="http://schemas.microsoft.com/office/powerpoint/2010/main" val="15861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132</Words>
  <Application>Microsoft Office PowerPoint</Application>
  <PresentationFormat>Widescreen</PresentationFormat>
  <Paragraphs>108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2016-01-26T04:47:25Z</dcterms:created>
  <dcterms:modified xsi:type="dcterms:W3CDTF">2022-09-13T04:08:33Z</dcterms:modified>
</cp:coreProperties>
</file>