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88244" autoAdjust="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0A1C-1966-4227-96F3-AD1D3B446C0F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2E3E-4D3C-49EE-B178-23A13B970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464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0A1C-1966-4227-96F3-AD1D3B446C0F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2E3E-4D3C-49EE-B178-23A13B970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302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0A1C-1966-4227-96F3-AD1D3B446C0F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2E3E-4D3C-49EE-B178-23A13B970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40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0A1C-1966-4227-96F3-AD1D3B446C0F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2E3E-4D3C-49EE-B178-23A13B970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533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0A1C-1966-4227-96F3-AD1D3B446C0F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2E3E-4D3C-49EE-B178-23A13B970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383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0A1C-1966-4227-96F3-AD1D3B446C0F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2E3E-4D3C-49EE-B178-23A13B970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836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0A1C-1966-4227-96F3-AD1D3B446C0F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2E3E-4D3C-49EE-B178-23A13B970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893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0A1C-1966-4227-96F3-AD1D3B446C0F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2E3E-4D3C-49EE-B178-23A13B970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986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0A1C-1966-4227-96F3-AD1D3B446C0F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2E3E-4D3C-49EE-B178-23A13B970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112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0A1C-1966-4227-96F3-AD1D3B446C0F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2E3E-4D3C-49EE-B178-23A13B970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08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0A1C-1966-4227-96F3-AD1D3B446C0F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2E3E-4D3C-49EE-B178-23A13B970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684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E0A1C-1966-4227-96F3-AD1D3B446C0F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72E3E-4D3C-49EE-B178-23A13B9709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84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703" y="2223846"/>
            <a:ext cx="2975182" cy="39669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501" y="2223846"/>
            <a:ext cx="2975180" cy="39669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/>
          <a:srcRect r="83879" b="75814"/>
          <a:stretch/>
        </p:blipFill>
        <p:spPr>
          <a:xfrm>
            <a:off x="661972" y="1087772"/>
            <a:ext cx="3161882" cy="404021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687925" y="614555"/>
            <a:ext cx="68944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Follow the answers.</a:t>
            </a:r>
          </a:p>
          <a:p>
            <a:pPr algn="ctr"/>
            <a:r>
              <a:rPr lang="en-GB" sz="4000" dirty="0" smtClean="0"/>
              <a:t>There are 2 loops to be found.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68223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51460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/>
              <a:t>ANSWERS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val="10325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7817"/>
          <a:stretch/>
        </p:blipFill>
        <p:spPr>
          <a:xfrm>
            <a:off x="555216" y="180153"/>
            <a:ext cx="5207909" cy="64011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7856"/>
          <a:stretch/>
        </p:blipFill>
        <p:spPr>
          <a:xfrm>
            <a:off x="6149902" y="168114"/>
            <a:ext cx="5219940" cy="64131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052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13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2016-05-25T07:27:47Z</dcterms:created>
  <dcterms:modified xsi:type="dcterms:W3CDTF">2020-01-19T10:18:56Z</dcterms:modified>
</cp:coreProperties>
</file>