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57" d="100"/>
          <a:sy n="57" d="100"/>
        </p:scale>
        <p:origin x="30" y="3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B81DD-3DCA-4CBD-9A2E-BD9DFE09C85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CC7F-0BEC-4FCE-8742-83685D436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8357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B81DD-3DCA-4CBD-9A2E-BD9DFE09C85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CC7F-0BEC-4FCE-8742-83685D436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9334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B81DD-3DCA-4CBD-9A2E-BD9DFE09C85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CC7F-0BEC-4FCE-8742-83685D436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958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B81DD-3DCA-4CBD-9A2E-BD9DFE09C85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CC7F-0BEC-4FCE-8742-83685D436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054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B81DD-3DCA-4CBD-9A2E-BD9DFE09C85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CC7F-0BEC-4FCE-8742-83685D436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417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B81DD-3DCA-4CBD-9A2E-BD9DFE09C85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CC7F-0BEC-4FCE-8742-83685D436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3275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B81DD-3DCA-4CBD-9A2E-BD9DFE09C85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CC7F-0BEC-4FCE-8742-83685D436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504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B81DD-3DCA-4CBD-9A2E-BD9DFE09C85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CC7F-0BEC-4FCE-8742-83685D436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196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B81DD-3DCA-4CBD-9A2E-BD9DFE09C85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CC7F-0BEC-4FCE-8742-83685D436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8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B81DD-3DCA-4CBD-9A2E-BD9DFE09C85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CC7F-0BEC-4FCE-8742-83685D436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7974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B81DD-3DCA-4CBD-9A2E-BD9DFE09C85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CCC7F-0BEC-4FCE-8742-83685D436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561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B81DD-3DCA-4CBD-9A2E-BD9DFE09C85A}" type="datetimeFigureOut">
              <a:rPr lang="en-GB" smtClean="0"/>
              <a:t>28/04/2020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CCC7F-0BEC-4FCE-8742-83685D436E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14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diagnosticquestions.com/Quizzes/Go#/160727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02174" y="4749754"/>
            <a:ext cx="1039175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>
                <a:hlinkClick r:id="rId2"/>
              </a:rPr>
              <a:t>https://diagnosticquestions.com/Quizzes/Go#/</a:t>
            </a:r>
            <a:r>
              <a:rPr lang="en-GB" sz="3600" dirty="0" smtClean="0">
                <a:hlinkClick r:id="rId2"/>
              </a:rPr>
              <a:t>160727</a:t>
            </a:r>
            <a:endParaRPr lang="en-GB" sz="3600" dirty="0" smtClean="0"/>
          </a:p>
          <a:p>
            <a:endParaRPr lang="en-GB" sz="3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30" t="11711" r="95497" b="46841"/>
          <a:stretch/>
        </p:blipFill>
        <p:spPr>
          <a:xfrm>
            <a:off x="0" y="0"/>
            <a:ext cx="1110343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742368" y="378983"/>
            <a:ext cx="991136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8800" b="1" dirty="0" smtClean="0"/>
              <a:t>Simplifying </a:t>
            </a:r>
          </a:p>
          <a:p>
            <a:pPr algn="ctr"/>
            <a:r>
              <a:rPr lang="en-GB" sz="8800" b="1" dirty="0" smtClean="0"/>
              <a:t>Algebraic Fractions</a:t>
            </a:r>
          </a:p>
          <a:p>
            <a:pPr algn="ctr"/>
            <a:r>
              <a:rPr lang="en-GB" sz="8800" b="1" dirty="0" smtClean="0"/>
              <a:t>(with factorising) </a:t>
            </a:r>
            <a:endParaRPr lang="en-GB" sz="8800" b="1" dirty="0"/>
          </a:p>
        </p:txBody>
      </p:sp>
    </p:spTree>
    <p:extLst>
      <p:ext uri="{BB962C8B-B14F-4D97-AF65-F5344CB8AC3E}">
        <p14:creationId xmlns:p14="http://schemas.microsoft.com/office/powerpoint/2010/main" val="3297302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16</cp:revision>
  <dcterms:created xsi:type="dcterms:W3CDTF">2019-10-28T11:46:43Z</dcterms:created>
  <dcterms:modified xsi:type="dcterms:W3CDTF">2020-04-28T09:59:12Z</dcterms:modified>
</cp:coreProperties>
</file>