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3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BRONZE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c9f61480-f12d-4b16-8935-4dfdc4f521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248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40894" y="2801518"/>
            <a:ext cx="1223725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867309" y="3733898"/>
            <a:ext cx="70158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If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you moved the two outside plates on the bottom and put them either side of the top one then you would have another triangle.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b1ba3cd3-4878-48d2-8597-121ed30386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04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97070" y="2268022"/>
            <a:ext cx="1725433" cy="19859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198126" y="4395548"/>
            <a:ext cx="71332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A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is the largest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and red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and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C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is the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smallest so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it is blue. Therefore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B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and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D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are equal. So 'B' is orange.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163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61181" y="2543755"/>
            <a:ext cx="1759174" cy="181356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739232" y="4472633"/>
            <a:ext cx="72523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robotolight"/>
              </a:rPr>
              <a:t>The lines would go horizontal not vertical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58ac76fb-0d1c-4926-b47a-891d8d8857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71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44674" y="2192358"/>
            <a:ext cx="884774" cy="74167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112078" y="3281233"/>
            <a:ext cx="8125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In the list is 10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, 20, 30, 40, 50, 60, 70, 80 and 90 which will add zeroes to the end of answer. 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2709ddee-1df0-4d12-9002-bee63ba31b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95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952810" y="1241459"/>
            <a:ext cx="1438173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201838" y="2464390"/>
            <a:ext cx="72287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BIDMAS. Do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multiplication first </a:t>
            </a:r>
            <a:endParaRPr lang="en-US" sz="32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and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addition second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115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8</cp:revision>
  <dcterms:created xsi:type="dcterms:W3CDTF">2020-06-11T04:03:37Z</dcterms:created>
  <dcterms:modified xsi:type="dcterms:W3CDTF">2020-06-14T18:00:35Z</dcterms:modified>
</cp:coreProperties>
</file>