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542" r:id="rId2"/>
    <p:sldId id="539" r:id="rId3"/>
    <p:sldId id="538" r:id="rId4"/>
    <p:sldId id="532" r:id="rId5"/>
    <p:sldId id="514" r:id="rId6"/>
    <p:sldId id="512" r:id="rId7"/>
    <p:sldId id="535" r:id="rId8"/>
    <p:sldId id="537" r:id="rId9"/>
    <p:sldId id="533" r:id="rId10"/>
    <p:sldId id="544" r:id="rId11"/>
    <p:sldId id="545" r:id="rId12"/>
    <p:sldId id="536" r:id="rId13"/>
    <p:sldId id="540" r:id="rId14"/>
    <p:sldId id="516" r:id="rId15"/>
    <p:sldId id="517" r:id="rId16"/>
    <p:sldId id="543" r:id="rId17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CC33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D95B7C-9CA1-4AE4-ADFC-75B090FC820F}" v="380" dt="2023-09-03T16:56:15.1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80" autoAdjust="0"/>
    <p:restoredTop sz="88534" autoAdjust="0"/>
  </p:normalViewPr>
  <p:slideViewPr>
    <p:cSldViewPr>
      <p:cViewPr varScale="1">
        <p:scale>
          <a:sx n="78" d="100"/>
          <a:sy n="78" d="100"/>
        </p:scale>
        <p:origin x="45" y="14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46AB1AE-8757-4B1B-B099-7814E0D7A4F9}"/>
    <pc:docChg chg="modSld">
      <pc:chgData name="Stewart Gale" userId="3647ddd2-6040-41ae-a96d-232c23482af8" providerId="ADAL" clId="{346AB1AE-8757-4B1B-B099-7814E0D7A4F9}" dt="2021-05-03T13:22:53.402" v="40" actId="20577"/>
      <pc:docMkLst>
        <pc:docMk/>
      </pc:docMkLst>
      <pc:sldChg chg="modSp mod">
        <pc:chgData name="Stewart Gale" userId="3647ddd2-6040-41ae-a96d-232c23482af8" providerId="ADAL" clId="{346AB1AE-8757-4B1B-B099-7814E0D7A4F9}" dt="2021-05-03T13:22:53.402" v="40" actId="20577"/>
        <pc:sldMkLst>
          <pc:docMk/>
          <pc:sldMk cId="4013191805" sldId="516"/>
        </pc:sldMkLst>
        <pc:spChg chg="mod">
          <ac:chgData name="Stewart Gale" userId="3647ddd2-6040-41ae-a96d-232c23482af8" providerId="ADAL" clId="{346AB1AE-8757-4B1B-B099-7814E0D7A4F9}" dt="2021-05-03T13:22:53.402" v="40" actId="20577"/>
          <ac:spMkLst>
            <pc:docMk/>
            <pc:sldMk cId="4013191805" sldId="516"/>
            <ac:spMk id="15" creationId="{0D8F85BA-A1EF-4E13-B24D-D8EA44871361}"/>
          </ac:spMkLst>
        </pc:spChg>
      </pc:sldChg>
      <pc:sldChg chg="modSp mod">
        <pc:chgData name="Stewart Gale" userId="3647ddd2-6040-41ae-a96d-232c23482af8" providerId="ADAL" clId="{346AB1AE-8757-4B1B-B099-7814E0D7A4F9}" dt="2021-05-03T07:57:47.754" v="29" actId="20577"/>
        <pc:sldMkLst>
          <pc:docMk/>
          <pc:sldMk cId="1408253671" sldId="536"/>
        </pc:sldMkLst>
        <pc:spChg chg="mod">
          <ac:chgData name="Stewart Gale" userId="3647ddd2-6040-41ae-a96d-232c23482af8" providerId="ADAL" clId="{346AB1AE-8757-4B1B-B099-7814E0D7A4F9}" dt="2021-05-03T07:57:47.754" v="29" actId="20577"/>
          <ac:spMkLst>
            <pc:docMk/>
            <pc:sldMk cId="1408253671" sldId="536"/>
            <ac:spMk id="5" creationId="{0D8F85BA-A1EF-4E13-B24D-D8EA44871361}"/>
          </ac:spMkLst>
        </pc:spChg>
      </pc:sldChg>
      <pc:sldChg chg="modSp mod">
        <pc:chgData name="Stewart Gale" userId="3647ddd2-6040-41ae-a96d-232c23482af8" providerId="ADAL" clId="{346AB1AE-8757-4B1B-B099-7814E0D7A4F9}" dt="2021-05-02T07:35:26.191" v="18" actId="20577"/>
        <pc:sldMkLst>
          <pc:docMk/>
          <pc:sldMk cId="1028443529" sldId="539"/>
        </pc:sldMkLst>
        <pc:spChg chg="mod">
          <ac:chgData name="Stewart Gale" userId="3647ddd2-6040-41ae-a96d-232c23482af8" providerId="ADAL" clId="{346AB1AE-8757-4B1B-B099-7814E0D7A4F9}" dt="2021-05-02T07:35:26.191" v="18" actId="20577"/>
          <ac:spMkLst>
            <pc:docMk/>
            <pc:sldMk cId="1028443529" sldId="539"/>
            <ac:spMk id="12" creationId="{00000000-0000-0000-0000-000000000000}"/>
          </ac:spMkLst>
        </pc:spChg>
        <pc:spChg chg="mod">
          <ac:chgData name="Stewart Gale" userId="3647ddd2-6040-41ae-a96d-232c23482af8" providerId="ADAL" clId="{346AB1AE-8757-4B1B-B099-7814E0D7A4F9}" dt="2021-05-02T07:34:52.419" v="16" actId="14100"/>
          <ac:spMkLst>
            <pc:docMk/>
            <pc:sldMk cId="1028443529" sldId="539"/>
            <ac:spMk id="14" creationId="{00000000-0000-0000-0000-000000000000}"/>
          </ac:spMkLst>
        </pc:spChg>
      </pc:sldChg>
      <pc:sldChg chg="modSp mod">
        <pc:chgData name="Stewart Gale" userId="3647ddd2-6040-41ae-a96d-232c23482af8" providerId="ADAL" clId="{346AB1AE-8757-4B1B-B099-7814E0D7A4F9}" dt="2021-05-02T04:14:10.272" v="14" actId="404"/>
        <pc:sldMkLst>
          <pc:docMk/>
          <pc:sldMk cId="500092333" sldId="542"/>
        </pc:sldMkLst>
        <pc:spChg chg="mod">
          <ac:chgData name="Stewart Gale" userId="3647ddd2-6040-41ae-a96d-232c23482af8" providerId="ADAL" clId="{346AB1AE-8757-4B1B-B099-7814E0D7A4F9}" dt="2021-05-02T04:14:10.272" v="14" actId="404"/>
          <ac:spMkLst>
            <pc:docMk/>
            <pc:sldMk cId="500092333" sldId="542"/>
            <ac:spMk id="5" creationId="{00000000-0000-0000-0000-000000000000}"/>
          </ac:spMkLst>
        </pc:spChg>
      </pc:sldChg>
    </pc:docChg>
  </pc:docChgLst>
  <pc:docChgLst>
    <pc:chgData name="Stewart Gale" userId="3647ddd2-6040-41ae-a96d-232c23482af8" providerId="ADAL" clId="{F6D95B7C-9CA1-4AE4-ADFC-75B090FC820F}"/>
    <pc:docChg chg="undo custSel addSld delSld modSld sldOrd modMainMaster modNotesMaster">
      <pc:chgData name="Stewart Gale" userId="3647ddd2-6040-41ae-a96d-232c23482af8" providerId="ADAL" clId="{F6D95B7C-9CA1-4AE4-ADFC-75B090FC820F}" dt="2023-09-03T16:56:15.153" v="765"/>
      <pc:docMkLst>
        <pc:docMk/>
      </pc:docMkLst>
      <pc:sldChg chg="delSp modSp mod">
        <pc:chgData name="Stewart Gale" userId="3647ddd2-6040-41ae-a96d-232c23482af8" providerId="ADAL" clId="{F6D95B7C-9CA1-4AE4-ADFC-75B090FC820F}" dt="2023-09-03T16:21:16.236" v="176" actId="207"/>
        <pc:sldMkLst>
          <pc:docMk/>
          <pc:sldMk cId="3251875569" sldId="512"/>
        </pc:sldMkLst>
        <pc:spChg chg="mod topLvl">
          <ac:chgData name="Stewart Gale" userId="3647ddd2-6040-41ae-a96d-232c23482af8" providerId="ADAL" clId="{F6D95B7C-9CA1-4AE4-ADFC-75B090FC820F}" dt="2023-09-03T16:20:13.788" v="164" actId="1076"/>
          <ac:spMkLst>
            <pc:docMk/>
            <pc:sldMk cId="3251875569" sldId="512"/>
            <ac:spMk id="3" creationId="{1DCD659B-9B0F-4736-B272-47379BEFFD3A}"/>
          </ac:spMkLst>
        </pc:spChg>
        <pc:spChg chg="mod">
          <ac:chgData name="Stewart Gale" userId="3647ddd2-6040-41ae-a96d-232c23482af8" providerId="ADAL" clId="{F6D95B7C-9CA1-4AE4-ADFC-75B090FC820F}" dt="2023-09-03T16:21:16.236" v="176" actId="207"/>
          <ac:spMkLst>
            <pc:docMk/>
            <pc:sldMk cId="3251875569" sldId="512"/>
            <ac:spMk id="5" creationId="{00000000-0000-0000-0000-000000000000}"/>
          </ac:spMkLst>
        </pc:spChg>
        <pc:spChg chg="mod">
          <ac:chgData name="Stewart Gale" userId="3647ddd2-6040-41ae-a96d-232c23482af8" providerId="ADAL" clId="{F6D95B7C-9CA1-4AE4-ADFC-75B090FC820F}" dt="2023-09-03T16:21:13.212" v="175" actId="207"/>
          <ac:spMkLst>
            <pc:docMk/>
            <pc:sldMk cId="3251875569" sldId="512"/>
            <ac:spMk id="6" creationId="{00000000-0000-0000-0000-000000000000}"/>
          </ac:spMkLst>
        </pc:spChg>
        <pc:spChg chg="mod">
          <ac:chgData name="Stewart Gale" userId="3647ddd2-6040-41ae-a96d-232c23482af8" providerId="ADAL" clId="{F6D95B7C-9CA1-4AE4-ADFC-75B090FC820F}" dt="2023-09-03T16:20:52.004" v="173" actId="207"/>
          <ac:spMkLst>
            <pc:docMk/>
            <pc:sldMk cId="3251875569" sldId="512"/>
            <ac:spMk id="9" creationId="{00000000-0000-0000-0000-000000000000}"/>
          </ac:spMkLst>
        </pc:spChg>
        <pc:grpChg chg="del mod">
          <ac:chgData name="Stewart Gale" userId="3647ddd2-6040-41ae-a96d-232c23482af8" providerId="ADAL" clId="{F6D95B7C-9CA1-4AE4-ADFC-75B090FC820F}" dt="2023-09-03T16:19:27.916" v="150" actId="478"/>
          <ac:grpSpMkLst>
            <pc:docMk/>
            <pc:sldMk cId="3251875569" sldId="512"/>
            <ac:grpSpMk id="2" creationId="{9DE21266-E977-4E7F-8B7E-66942F8F50B7}"/>
          </ac:grpSpMkLst>
        </pc:grpChg>
        <pc:cxnChg chg="del mod topLvl">
          <ac:chgData name="Stewart Gale" userId="3647ddd2-6040-41ae-a96d-232c23482af8" providerId="ADAL" clId="{F6D95B7C-9CA1-4AE4-ADFC-75B090FC820F}" dt="2023-09-03T16:19:27.916" v="150" actId="478"/>
          <ac:cxnSpMkLst>
            <pc:docMk/>
            <pc:sldMk cId="3251875569" sldId="512"/>
            <ac:cxnSpMk id="4" creationId="{694170A7-F542-433D-AE47-C7A950C348C9}"/>
          </ac:cxnSpMkLst>
        </pc:cxnChg>
      </pc:sldChg>
      <pc:sldChg chg="addSp delSp modSp mod modAnim">
        <pc:chgData name="Stewart Gale" userId="3647ddd2-6040-41ae-a96d-232c23482af8" providerId="ADAL" clId="{F6D95B7C-9CA1-4AE4-ADFC-75B090FC820F}" dt="2023-09-03T16:51:34.732" v="735"/>
        <pc:sldMkLst>
          <pc:docMk/>
          <pc:sldMk cId="1499802187" sldId="514"/>
        </pc:sldMkLst>
        <pc:spChg chg="mod">
          <ac:chgData name="Stewart Gale" userId="3647ddd2-6040-41ae-a96d-232c23482af8" providerId="ADAL" clId="{F6D95B7C-9CA1-4AE4-ADFC-75B090FC820F}" dt="2023-09-03T16:07:27.899" v="3"/>
          <ac:spMkLst>
            <pc:docMk/>
            <pc:sldMk cId="1499802187" sldId="514"/>
            <ac:spMk id="3" creationId="{FC8395C1-FD53-4728-80E4-28DED49206E8}"/>
          </ac:spMkLst>
        </pc:spChg>
        <pc:spChg chg="add mod">
          <ac:chgData name="Stewart Gale" userId="3647ddd2-6040-41ae-a96d-232c23482af8" providerId="ADAL" clId="{F6D95B7C-9CA1-4AE4-ADFC-75B090FC820F}" dt="2023-09-03T16:18:12.074" v="137" actId="207"/>
          <ac:spMkLst>
            <pc:docMk/>
            <pc:sldMk cId="1499802187" sldId="514"/>
            <ac:spMk id="5" creationId="{B8090136-3E71-6C9A-7E19-BA93E0A1DC7C}"/>
          </ac:spMkLst>
        </pc:spChg>
        <pc:spChg chg="mod">
          <ac:chgData name="Stewart Gale" userId="3647ddd2-6040-41ae-a96d-232c23482af8" providerId="ADAL" clId="{F6D95B7C-9CA1-4AE4-ADFC-75B090FC820F}" dt="2023-09-03T16:19:12.054" v="148" actId="1076"/>
          <ac:spMkLst>
            <pc:docMk/>
            <pc:sldMk cId="1499802187" sldId="514"/>
            <ac:spMk id="6" creationId="{00000000-0000-0000-0000-000000000000}"/>
          </ac:spMkLst>
        </pc:spChg>
        <pc:spChg chg="mod">
          <ac:chgData name="Stewart Gale" userId="3647ddd2-6040-41ae-a96d-232c23482af8" providerId="ADAL" clId="{F6D95B7C-9CA1-4AE4-ADFC-75B090FC820F}" dt="2023-09-03T16:19:12.054" v="148" actId="1076"/>
          <ac:spMkLst>
            <pc:docMk/>
            <pc:sldMk cId="1499802187" sldId="514"/>
            <ac:spMk id="7" creationId="{00000000-0000-0000-0000-000000000000}"/>
          </ac:spMkLst>
        </pc:spChg>
        <pc:spChg chg="mod">
          <ac:chgData name="Stewart Gale" userId="3647ddd2-6040-41ae-a96d-232c23482af8" providerId="ADAL" clId="{F6D95B7C-9CA1-4AE4-ADFC-75B090FC820F}" dt="2023-09-03T16:19:16.087" v="149" actId="1035"/>
          <ac:spMkLst>
            <pc:docMk/>
            <pc:sldMk cId="1499802187" sldId="514"/>
            <ac:spMk id="11" creationId="{00000000-0000-0000-0000-000000000000}"/>
          </ac:spMkLst>
        </pc:spChg>
        <pc:spChg chg="mod">
          <ac:chgData name="Stewart Gale" userId="3647ddd2-6040-41ae-a96d-232c23482af8" providerId="ADAL" clId="{F6D95B7C-9CA1-4AE4-ADFC-75B090FC820F}" dt="2023-09-03T16:19:16.087" v="149" actId="1035"/>
          <ac:spMkLst>
            <pc:docMk/>
            <pc:sldMk cId="1499802187" sldId="514"/>
            <ac:spMk id="17" creationId="{00000000-0000-0000-0000-000000000000}"/>
          </ac:spMkLst>
        </pc:spChg>
        <pc:grpChg chg="del mod">
          <ac:chgData name="Stewart Gale" userId="3647ddd2-6040-41ae-a96d-232c23482af8" providerId="ADAL" clId="{F6D95B7C-9CA1-4AE4-ADFC-75B090FC820F}" dt="2023-09-03T16:17:20.077" v="131" actId="478"/>
          <ac:grpSpMkLst>
            <pc:docMk/>
            <pc:sldMk cId="1499802187" sldId="514"/>
            <ac:grpSpMk id="2" creationId="{669ABD34-DE3A-4C72-B753-8715D09AEDA8}"/>
          </ac:grpSpMkLst>
        </pc:grpChg>
        <pc:cxnChg chg="mod">
          <ac:chgData name="Stewart Gale" userId="3647ddd2-6040-41ae-a96d-232c23482af8" providerId="ADAL" clId="{F6D95B7C-9CA1-4AE4-ADFC-75B090FC820F}" dt="2023-09-03T16:07:27.899" v="3"/>
          <ac:cxnSpMkLst>
            <pc:docMk/>
            <pc:sldMk cId="1499802187" sldId="514"/>
            <ac:cxnSpMk id="4" creationId="{45E74563-6CF2-4AD7-BFC4-4402D80C9AE3}"/>
          </ac:cxnSpMkLst>
        </pc:cxnChg>
      </pc:sldChg>
      <pc:sldChg chg="addSp delSp modSp mod modAnim">
        <pc:chgData name="Stewart Gale" userId="3647ddd2-6040-41ae-a96d-232c23482af8" providerId="ADAL" clId="{F6D95B7C-9CA1-4AE4-ADFC-75B090FC820F}" dt="2023-09-03T16:54:26.531" v="762" actId="478"/>
        <pc:sldMkLst>
          <pc:docMk/>
          <pc:sldMk cId="4013191805" sldId="516"/>
        </pc:sldMkLst>
        <pc:spChg chg="mod">
          <ac:chgData name="Stewart Gale" userId="3647ddd2-6040-41ae-a96d-232c23482af8" providerId="ADAL" clId="{F6D95B7C-9CA1-4AE4-ADFC-75B090FC820F}" dt="2023-09-03T16:07:27.899" v="3"/>
          <ac:spMkLst>
            <pc:docMk/>
            <pc:sldMk cId="4013191805" sldId="516"/>
            <ac:spMk id="3" creationId="{F1582CDF-1FE0-4C31-AA4F-67427E700117}"/>
          </ac:spMkLst>
        </pc:spChg>
        <pc:spChg chg="add mod">
          <ac:chgData name="Stewart Gale" userId="3647ddd2-6040-41ae-a96d-232c23482af8" providerId="ADAL" clId="{F6D95B7C-9CA1-4AE4-ADFC-75B090FC820F}" dt="2023-09-03T16:36:02.214" v="448" actId="255"/>
          <ac:spMkLst>
            <pc:docMk/>
            <pc:sldMk cId="4013191805" sldId="516"/>
            <ac:spMk id="5" creationId="{4D0FAB22-171A-1A90-2C09-6A781AA9F665}"/>
          </ac:spMkLst>
        </pc:spChg>
        <pc:spChg chg="del mod">
          <ac:chgData name="Stewart Gale" userId="3647ddd2-6040-41ae-a96d-232c23482af8" providerId="ADAL" clId="{F6D95B7C-9CA1-4AE4-ADFC-75B090FC820F}" dt="2023-09-03T16:54:26.531" v="762" actId="478"/>
          <ac:spMkLst>
            <pc:docMk/>
            <pc:sldMk cId="4013191805" sldId="516"/>
            <ac:spMk id="9" creationId="{00000000-0000-0000-0000-000000000000}"/>
          </ac:spMkLst>
        </pc:spChg>
        <pc:spChg chg="mod">
          <ac:chgData name="Stewart Gale" userId="3647ddd2-6040-41ae-a96d-232c23482af8" providerId="ADAL" clId="{F6D95B7C-9CA1-4AE4-ADFC-75B090FC820F}" dt="2023-09-03T16:36:45.661" v="459" actId="1035"/>
          <ac:spMkLst>
            <pc:docMk/>
            <pc:sldMk cId="4013191805" sldId="516"/>
            <ac:spMk id="10" creationId="{00000000-0000-0000-0000-000000000000}"/>
          </ac:spMkLst>
        </pc:spChg>
        <pc:spChg chg="mod">
          <ac:chgData name="Stewart Gale" userId="3647ddd2-6040-41ae-a96d-232c23482af8" providerId="ADAL" clId="{F6D95B7C-9CA1-4AE4-ADFC-75B090FC820F}" dt="2023-09-03T16:36:45.661" v="459" actId="1035"/>
          <ac:spMkLst>
            <pc:docMk/>
            <pc:sldMk cId="4013191805" sldId="516"/>
            <ac:spMk id="11" creationId="{00000000-0000-0000-0000-000000000000}"/>
          </ac:spMkLst>
        </pc:spChg>
        <pc:spChg chg="mod">
          <ac:chgData name="Stewart Gale" userId="3647ddd2-6040-41ae-a96d-232c23482af8" providerId="ADAL" clId="{F6D95B7C-9CA1-4AE4-ADFC-75B090FC820F}" dt="2023-09-03T16:36:54.034" v="463" actId="1036"/>
          <ac:spMkLst>
            <pc:docMk/>
            <pc:sldMk cId="4013191805" sldId="516"/>
            <ac:spMk id="12" creationId="{00000000-0000-0000-0000-000000000000}"/>
          </ac:spMkLst>
        </pc:spChg>
        <pc:spChg chg="mod">
          <ac:chgData name="Stewart Gale" userId="3647ddd2-6040-41ae-a96d-232c23482af8" providerId="ADAL" clId="{F6D95B7C-9CA1-4AE4-ADFC-75B090FC820F}" dt="2023-09-03T16:36:54.034" v="463" actId="1036"/>
          <ac:spMkLst>
            <pc:docMk/>
            <pc:sldMk cId="4013191805" sldId="516"/>
            <ac:spMk id="13" creationId="{00000000-0000-0000-0000-000000000000}"/>
          </ac:spMkLst>
        </pc:spChg>
        <pc:spChg chg="mod">
          <ac:chgData name="Stewart Gale" userId="3647ddd2-6040-41ae-a96d-232c23482af8" providerId="ADAL" clId="{F6D95B7C-9CA1-4AE4-ADFC-75B090FC820F}" dt="2023-09-03T16:36:54.034" v="463" actId="1036"/>
          <ac:spMkLst>
            <pc:docMk/>
            <pc:sldMk cId="4013191805" sldId="516"/>
            <ac:spMk id="14" creationId="{00000000-0000-0000-0000-000000000000}"/>
          </ac:spMkLst>
        </pc:spChg>
        <pc:spChg chg="del mod">
          <ac:chgData name="Stewart Gale" userId="3647ddd2-6040-41ae-a96d-232c23482af8" providerId="ADAL" clId="{F6D95B7C-9CA1-4AE4-ADFC-75B090FC820F}" dt="2023-09-03T16:35:34.750" v="444" actId="478"/>
          <ac:spMkLst>
            <pc:docMk/>
            <pc:sldMk cId="4013191805" sldId="516"/>
            <ac:spMk id="15" creationId="{0D8F85BA-A1EF-4E13-B24D-D8EA44871361}"/>
          </ac:spMkLst>
        </pc:spChg>
        <pc:grpChg chg="del mod">
          <ac:chgData name="Stewart Gale" userId="3647ddd2-6040-41ae-a96d-232c23482af8" providerId="ADAL" clId="{F6D95B7C-9CA1-4AE4-ADFC-75B090FC820F}" dt="2023-09-03T16:35:33.451" v="443" actId="478"/>
          <ac:grpSpMkLst>
            <pc:docMk/>
            <pc:sldMk cId="4013191805" sldId="516"/>
            <ac:grpSpMk id="2" creationId="{481E7C60-8FE6-4D05-BF44-C9A8A2338C8F}"/>
          </ac:grpSpMkLst>
        </pc:grpChg>
        <pc:cxnChg chg="mod">
          <ac:chgData name="Stewart Gale" userId="3647ddd2-6040-41ae-a96d-232c23482af8" providerId="ADAL" clId="{F6D95B7C-9CA1-4AE4-ADFC-75B090FC820F}" dt="2023-09-03T16:07:27.899" v="3"/>
          <ac:cxnSpMkLst>
            <pc:docMk/>
            <pc:sldMk cId="4013191805" sldId="516"/>
            <ac:cxnSpMk id="4" creationId="{40FA3308-C24E-43C9-B2AB-84EDA1C6357E}"/>
          </ac:cxnSpMkLst>
        </pc:cxnChg>
      </pc:sldChg>
      <pc:sldChg chg="addSp delSp modSp mod delAnim modAnim">
        <pc:chgData name="Stewart Gale" userId="3647ddd2-6040-41ae-a96d-232c23482af8" providerId="ADAL" clId="{F6D95B7C-9CA1-4AE4-ADFC-75B090FC820F}" dt="2023-09-03T16:43:20.002" v="592" actId="1076"/>
        <pc:sldMkLst>
          <pc:docMk/>
          <pc:sldMk cId="903969756" sldId="517"/>
        </pc:sldMkLst>
        <pc:spChg chg="mod">
          <ac:chgData name="Stewart Gale" userId="3647ddd2-6040-41ae-a96d-232c23482af8" providerId="ADAL" clId="{F6D95B7C-9CA1-4AE4-ADFC-75B090FC820F}" dt="2023-09-03T16:07:27.899" v="3"/>
          <ac:spMkLst>
            <pc:docMk/>
            <pc:sldMk cId="903969756" sldId="517"/>
            <ac:spMk id="3" creationId="{3B83F3B9-3A46-45BA-934D-40415CD8519B}"/>
          </ac:spMkLst>
        </pc:spChg>
        <pc:spChg chg="mod">
          <ac:chgData name="Stewart Gale" userId="3647ddd2-6040-41ae-a96d-232c23482af8" providerId="ADAL" clId="{F6D95B7C-9CA1-4AE4-ADFC-75B090FC820F}" dt="2023-09-03T16:43:20.002" v="592" actId="1076"/>
          <ac:spMkLst>
            <pc:docMk/>
            <pc:sldMk cId="903969756" sldId="517"/>
            <ac:spMk id="6" creationId="{90682356-216E-46CB-AF10-FBD3F939F25F}"/>
          </ac:spMkLst>
        </pc:spChg>
        <pc:spChg chg="del mod">
          <ac:chgData name="Stewart Gale" userId="3647ddd2-6040-41ae-a96d-232c23482af8" providerId="ADAL" clId="{F6D95B7C-9CA1-4AE4-ADFC-75B090FC820F}" dt="2023-09-03T16:37:18.744" v="465" actId="21"/>
          <ac:spMkLst>
            <pc:docMk/>
            <pc:sldMk cId="903969756" sldId="517"/>
            <ac:spMk id="8" creationId="{92E73B32-E400-4DEF-9380-770E92424F03}"/>
          </ac:spMkLst>
        </pc:spChg>
        <pc:spChg chg="add del mod">
          <ac:chgData name="Stewart Gale" userId="3647ddd2-6040-41ae-a96d-232c23482af8" providerId="ADAL" clId="{F6D95B7C-9CA1-4AE4-ADFC-75B090FC820F}" dt="2023-09-03T16:38:32.295" v="479" actId="478"/>
          <ac:spMkLst>
            <pc:docMk/>
            <pc:sldMk cId="903969756" sldId="517"/>
            <ac:spMk id="9" creationId="{4CFD9FF3-3FCE-3845-2A09-2AD000653113}"/>
          </ac:spMkLst>
        </pc:spChg>
        <pc:spChg chg="add mod">
          <ac:chgData name="Stewart Gale" userId="3647ddd2-6040-41ae-a96d-232c23482af8" providerId="ADAL" clId="{F6D95B7C-9CA1-4AE4-ADFC-75B090FC820F}" dt="2023-09-03T16:43:20.002" v="592" actId="1076"/>
          <ac:spMkLst>
            <pc:docMk/>
            <pc:sldMk cId="903969756" sldId="517"/>
            <ac:spMk id="10" creationId="{D2889164-A631-A89B-659E-D254ABE18ADF}"/>
          </ac:spMkLst>
        </pc:spChg>
        <pc:spChg chg="add mod">
          <ac:chgData name="Stewart Gale" userId="3647ddd2-6040-41ae-a96d-232c23482af8" providerId="ADAL" clId="{F6D95B7C-9CA1-4AE4-ADFC-75B090FC820F}" dt="2023-09-03T16:43:20.002" v="592" actId="1076"/>
          <ac:spMkLst>
            <pc:docMk/>
            <pc:sldMk cId="903969756" sldId="517"/>
            <ac:spMk id="11" creationId="{9A0D6F37-89C7-DED7-741B-261DCCF89CBD}"/>
          </ac:spMkLst>
        </pc:spChg>
        <pc:spChg chg="add mod">
          <ac:chgData name="Stewart Gale" userId="3647ddd2-6040-41ae-a96d-232c23482af8" providerId="ADAL" clId="{F6D95B7C-9CA1-4AE4-ADFC-75B090FC820F}" dt="2023-09-03T16:43:20.002" v="592" actId="1076"/>
          <ac:spMkLst>
            <pc:docMk/>
            <pc:sldMk cId="903969756" sldId="517"/>
            <ac:spMk id="12" creationId="{ACDF4BAC-D6D1-8B44-9FEC-20DE7296DC61}"/>
          </ac:spMkLst>
        </pc:spChg>
        <pc:spChg chg="add del mod">
          <ac:chgData name="Stewart Gale" userId="3647ddd2-6040-41ae-a96d-232c23482af8" providerId="ADAL" clId="{F6D95B7C-9CA1-4AE4-ADFC-75B090FC820F}" dt="2023-09-03T16:38:43.434" v="482" actId="478"/>
          <ac:spMkLst>
            <pc:docMk/>
            <pc:sldMk cId="903969756" sldId="517"/>
            <ac:spMk id="13" creationId="{476DC0D5-CD61-EAAC-5059-C4667861FD0E}"/>
          </ac:spMkLst>
        </pc:spChg>
        <pc:spChg chg="add mod">
          <ac:chgData name="Stewart Gale" userId="3647ddd2-6040-41ae-a96d-232c23482af8" providerId="ADAL" clId="{F6D95B7C-9CA1-4AE4-ADFC-75B090FC820F}" dt="2023-09-03T16:43:20.002" v="592" actId="1076"/>
          <ac:spMkLst>
            <pc:docMk/>
            <pc:sldMk cId="903969756" sldId="517"/>
            <ac:spMk id="14" creationId="{598D0E16-8A5F-CE8C-2EC6-A6F2F8DB9FF5}"/>
          </ac:spMkLst>
        </pc:spChg>
        <pc:spChg chg="add mod">
          <ac:chgData name="Stewart Gale" userId="3647ddd2-6040-41ae-a96d-232c23482af8" providerId="ADAL" clId="{F6D95B7C-9CA1-4AE4-ADFC-75B090FC820F}" dt="2023-09-03T16:43:20.002" v="592" actId="1076"/>
          <ac:spMkLst>
            <pc:docMk/>
            <pc:sldMk cId="903969756" sldId="517"/>
            <ac:spMk id="15" creationId="{D47B245F-27E8-A990-677C-0DCC7F0ADCFF}"/>
          </ac:spMkLst>
        </pc:spChg>
        <pc:grpChg chg="del mod">
          <ac:chgData name="Stewart Gale" userId="3647ddd2-6040-41ae-a96d-232c23482af8" providerId="ADAL" clId="{F6D95B7C-9CA1-4AE4-ADFC-75B090FC820F}" dt="2023-09-03T16:37:10.371" v="464" actId="478"/>
          <ac:grpSpMkLst>
            <pc:docMk/>
            <pc:sldMk cId="903969756" sldId="517"/>
            <ac:grpSpMk id="2" creationId="{5D24B3A2-4CE7-49A8-A183-7F9AE5CAF32E}"/>
          </ac:grpSpMkLst>
        </pc:grpChg>
        <pc:picChg chg="mod modCrop">
          <ac:chgData name="Stewart Gale" userId="3647ddd2-6040-41ae-a96d-232c23482af8" providerId="ADAL" clId="{F6D95B7C-9CA1-4AE4-ADFC-75B090FC820F}" dt="2023-09-03T16:37:42.798" v="473" actId="1076"/>
          <ac:picMkLst>
            <pc:docMk/>
            <pc:sldMk cId="903969756" sldId="517"/>
            <ac:picMk id="5" creationId="{BB249AE9-2ABD-46A1-8EC4-DCFAFFA64265}"/>
          </ac:picMkLst>
        </pc:picChg>
        <pc:picChg chg="del mod">
          <ac:chgData name="Stewart Gale" userId="3647ddd2-6040-41ae-a96d-232c23482af8" providerId="ADAL" clId="{F6D95B7C-9CA1-4AE4-ADFC-75B090FC820F}" dt="2023-09-03T16:37:28.902" v="467" actId="478"/>
          <ac:picMkLst>
            <pc:docMk/>
            <pc:sldMk cId="903969756" sldId="517"/>
            <ac:picMk id="7" creationId="{48EE6B37-CB66-4ECF-BA10-7E8219F4F7AA}"/>
          </ac:picMkLst>
        </pc:picChg>
        <pc:cxnChg chg="mod">
          <ac:chgData name="Stewart Gale" userId="3647ddd2-6040-41ae-a96d-232c23482af8" providerId="ADAL" clId="{F6D95B7C-9CA1-4AE4-ADFC-75B090FC820F}" dt="2023-09-03T16:07:27.899" v="3"/>
          <ac:cxnSpMkLst>
            <pc:docMk/>
            <pc:sldMk cId="903969756" sldId="517"/>
            <ac:cxnSpMk id="4" creationId="{6DB35004-33A8-4A93-AC30-A0F489CBCFEF}"/>
          </ac:cxnSpMkLst>
        </pc:cxnChg>
        <pc:cxnChg chg="add mod">
          <ac:chgData name="Stewart Gale" userId="3647ddd2-6040-41ae-a96d-232c23482af8" providerId="ADAL" clId="{F6D95B7C-9CA1-4AE4-ADFC-75B090FC820F}" dt="2023-09-03T16:43:20.002" v="592" actId="1076"/>
          <ac:cxnSpMkLst>
            <pc:docMk/>
            <pc:sldMk cId="903969756" sldId="517"/>
            <ac:cxnSpMk id="17" creationId="{D6B49DED-007B-9D68-F886-0187F0238357}"/>
          </ac:cxnSpMkLst>
        </pc:cxnChg>
      </pc:sldChg>
      <pc:sldChg chg="addSp delSp modSp mod modAnim">
        <pc:chgData name="Stewart Gale" userId="3647ddd2-6040-41ae-a96d-232c23482af8" providerId="ADAL" clId="{F6D95B7C-9CA1-4AE4-ADFC-75B090FC820F}" dt="2023-09-03T16:51:06.070" v="731"/>
        <pc:sldMkLst>
          <pc:docMk/>
          <pc:sldMk cId="2148082420" sldId="532"/>
        </pc:sldMkLst>
        <pc:spChg chg="mod">
          <ac:chgData name="Stewart Gale" userId="3647ddd2-6040-41ae-a96d-232c23482af8" providerId="ADAL" clId="{F6D95B7C-9CA1-4AE4-ADFC-75B090FC820F}" dt="2023-09-03T16:07:27.899" v="3"/>
          <ac:spMkLst>
            <pc:docMk/>
            <pc:sldMk cId="2148082420" sldId="532"/>
            <ac:spMk id="3" creationId="{1DCD659B-9B0F-4736-B272-47379BEFFD3A}"/>
          </ac:spMkLst>
        </pc:spChg>
        <pc:spChg chg="add mod">
          <ac:chgData name="Stewart Gale" userId="3647ddd2-6040-41ae-a96d-232c23482af8" providerId="ADAL" clId="{F6D95B7C-9CA1-4AE4-ADFC-75B090FC820F}" dt="2023-09-03T16:15:26.094" v="94" actId="1076"/>
          <ac:spMkLst>
            <pc:docMk/>
            <pc:sldMk cId="2148082420" sldId="532"/>
            <ac:spMk id="5" creationId="{CB7F24C9-C667-C583-1D66-FC3CEC20B97B}"/>
          </ac:spMkLst>
        </pc:spChg>
        <pc:spChg chg="mod">
          <ac:chgData name="Stewart Gale" userId="3647ddd2-6040-41ae-a96d-232c23482af8" providerId="ADAL" clId="{F6D95B7C-9CA1-4AE4-ADFC-75B090FC820F}" dt="2023-09-03T16:17:05.010" v="130" actId="1076"/>
          <ac:spMkLst>
            <pc:docMk/>
            <pc:sldMk cId="2148082420" sldId="532"/>
            <ac:spMk id="6" creationId="{376D41DA-4A07-4A84-9502-23ACF922C2FC}"/>
          </ac:spMkLst>
        </pc:spChg>
        <pc:spChg chg="add mod">
          <ac:chgData name="Stewart Gale" userId="3647ddd2-6040-41ae-a96d-232c23482af8" providerId="ADAL" clId="{F6D95B7C-9CA1-4AE4-ADFC-75B090FC820F}" dt="2023-09-03T16:17:05.010" v="130" actId="1076"/>
          <ac:spMkLst>
            <pc:docMk/>
            <pc:sldMk cId="2148082420" sldId="532"/>
            <ac:spMk id="8" creationId="{94C1B79E-8973-CD14-5018-FC5C66A84573}"/>
          </ac:spMkLst>
        </pc:spChg>
        <pc:spChg chg="mod">
          <ac:chgData name="Stewart Gale" userId="3647ddd2-6040-41ae-a96d-232c23482af8" providerId="ADAL" clId="{F6D95B7C-9CA1-4AE4-ADFC-75B090FC820F}" dt="2023-09-03T16:17:05.010" v="130" actId="1076"/>
          <ac:spMkLst>
            <pc:docMk/>
            <pc:sldMk cId="2148082420" sldId="532"/>
            <ac:spMk id="10" creationId="{00000000-0000-0000-0000-000000000000}"/>
          </ac:spMkLst>
        </pc:spChg>
        <pc:spChg chg="del mod">
          <ac:chgData name="Stewart Gale" userId="3647ddd2-6040-41ae-a96d-232c23482af8" providerId="ADAL" clId="{F6D95B7C-9CA1-4AE4-ADFC-75B090FC820F}" dt="2023-09-03T16:14:53.939" v="79" actId="478"/>
          <ac:spMkLst>
            <pc:docMk/>
            <pc:sldMk cId="2148082420" sldId="532"/>
            <ac:spMk id="11" creationId="{00000000-0000-0000-0000-000000000000}"/>
          </ac:spMkLst>
        </pc:spChg>
        <pc:spChg chg="add mod">
          <ac:chgData name="Stewart Gale" userId="3647ddd2-6040-41ae-a96d-232c23482af8" providerId="ADAL" clId="{F6D95B7C-9CA1-4AE4-ADFC-75B090FC820F}" dt="2023-09-03T16:17:05.010" v="130" actId="1076"/>
          <ac:spMkLst>
            <pc:docMk/>
            <pc:sldMk cId="2148082420" sldId="532"/>
            <ac:spMk id="12" creationId="{5C6CC458-7F60-E0F1-172F-C70BCA5AC4B2}"/>
          </ac:spMkLst>
        </pc:spChg>
        <pc:grpChg chg="del mod">
          <ac:chgData name="Stewart Gale" userId="3647ddd2-6040-41ae-a96d-232c23482af8" providerId="ADAL" clId="{F6D95B7C-9CA1-4AE4-ADFC-75B090FC820F}" dt="2023-09-03T16:13:39.494" v="71" actId="478"/>
          <ac:grpSpMkLst>
            <pc:docMk/>
            <pc:sldMk cId="2148082420" sldId="532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F6D95B7C-9CA1-4AE4-ADFC-75B090FC820F}" dt="2023-09-03T16:07:27.899" v="3"/>
          <ac:cxnSpMkLst>
            <pc:docMk/>
            <pc:sldMk cId="2148082420" sldId="532"/>
            <ac:cxnSpMk id="4" creationId="{694170A7-F542-433D-AE47-C7A950C348C9}"/>
          </ac:cxnSpMkLst>
        </pc:cxnChg>
      </pc:sldChg>
      <pc:sldChg chg="addSp delSp modSp mod modAnim">
        <pc:chgData name="Stewart Gale" userId="3647ddd2-6040-41ae-a96d-232c23482af8" providerId="ADAL" clId="{F6D95B7C-9CA1-4AE4-ADFC-75B090FC820F}" dt="2023-09-03T16:32:22.851" v="393" actId="1076"/>
        <pc:sldMkLst>
          <pc:docMk/>
          <pc:sldMk cId="3519109569" sldId="533"/>
        </pc:sldMkLst>
        <pc:spChg chg="del mod topLvl">
          <ac:chgData name="Stewart Gale" userId="3647ddd2-6040-41ae-a96d-232c23482af8" providerId="ADAL" clId="{F6D95B7C-9CA1-4AE4-ADFC-75B090FC820F}" dt="2023-09-03T16:25:28.951" v="240" actId="478"/>
          <ac:spMkLst>
            <pc:docMk/>
            <pc:sldMk cId="3519109569" sldId="533"/>
            <ac:spMk id="3" creationId="{FC8395C1-FD53-4728-80E4-28DED49206E8}"/>
          </ac:spMkLst>
        </pc:spChg>
        <pc:spChg chg="add mod">
          <ac:chgData name="Stewart Gale" userId="3647ddd2-6040-41ae-a96d-232c23482af8" providerId="ADAL" clId="{F6D95B7C-9CA1-4AE4-ADFC-75B090FC820F}" dt="2023-09-03T16:32:13" v="392" actId="14100"/>
          <ac:spMkLst>
            <pc:docMk/>
            <pc:sldMk cId="3519109569" sldId="533"/>
            <ac:spMk id="5" creationId="{FD8332B6-CE16-5689-0386-5D358B337317}"/>
          </ac:spMkLst>
        </pc:spChg>
        <pc:spChg chg="add mod">
          <ac:chgData name="Stewart Gale" userId="3647ddd2-6040-41ae-a96d-232c23482af8" providerId="ADAL" clId="{F6D95B7C-9CA1-4AE4-ADFC-75B090FC820F}" dt="2023-09-03T16:32:22.851" v="393" actId="1076"/>
          <ac:spMkLst>
            <pc:docMk/>
            <pc:sldMk cId="3519109569" sldId="533"/>
            <ac:spMk id="6" creationId="{CD391104-896E-0162-B9A8-9F587F89664C}"/>
          </ac:spMkLst>
        </pc:spChg>
        <pc:spChg chg="add mod">
          <ac:chgData name="Stewart Gale" userId="3647ddd2-6040-41ae-a96d-232c23482af8" providerId="ADAL" clId="{F6D95B7C-9CA1-4AE4-ADFC-75B090FC820F}" dt="2023-09-03T16:32:22.851" v="393" actId="1076"/>
          <ac:spMkLst>
            <pc:docMk/>
            <pc:sldMk cId="3519109569" sldId="533"/>
            <ac:spMk id="7" creationId="{0B424794-17B6-8C28-DFA0-827FFA701509}"/>
          </ac:spMkLst>
        </pc:spChg>
        <pc:spChg chg="del mod">
          <ac:chgData name="Stewart Gale" userId="3647ddd2-6040-41ae-a96d-232c23482af8" providerId="ADAL" clId="{F6D95B7C-9CA1-4AE4-ADFC-75B090FC820F}" dt="2023-09-03T16:24:31.658" v="210" actId="478"/>
          <ac:spMkLst>
            <pc:docMk/>
            <pc:sldMk cId="3519109569" sldId="533"/>
            <ac:spMk id="8" creationId="{00586FEF-7AE7-4BFD-B313-D81A444629AC}"/>
          </ac:spMkLst>
        </pc:spChg>
        <pc:spChg chg="del mod">
          <ac:chgData name="Stewart Gale" userId="3647ddd2-6040-41ae-a96d-232c23482af8" providerId="ADAL" clId="{F6D95B7C-9CA1-4AE4-ADFC-75B090FC820F}" dt="2023-09-03T16:24:31.658" v="210" actId="478"/>
          <ac:spMkLst>
            <pc:docMk/>
            <pc:sldMk cId="3519109569" sldId="533"/>
            <ac:spMk id="9" creationId="{5485443B-AD53-4A9C-B57A-DB81A3A375F0}"/>
          </ac:spMkLst>
        </pc:spChg>
        <pc:spChg chg="del mod">
          <ac:chgData name="Stewart Gale" userId="3647ddd2-6040-41ae-a96d-232c23482af8" providerId="ADAL" clId="{F6D95B7C-9CA1-4AE4-ADFC-75B090FC820F}" dt="2023-09-03T16:24:31.658" v="210" actId="478"/>
          <ac:spMkLst>
            <pc:docMk/>
            <pc:sldMk cId="3519109569" sldId="533"/>
            <ac:spMk id="15" creationId="{5485443B-AD53-4A9C-B57A-DB81A3A375F0}"/>
          </ac:spMkLst>
        </pc:spChg>
        <pc:grpChg chg="del mod">
          <ac:chgData name="Stewart Gale" userId="3647ddd2-6040-41ae-a96d-232c23482af8" providerId="ADAL" clId="{F6D95B7C-9CA1-4AE4-ADFC-75B090FC820F}" dt="2023-09-03T16:24:35.403" v="211" actId="478"/>
          <ac:grpSpMkLst>
            <pc:docMk/>
            <pc:sldMk cId="3519109569" sldId="533"/>
            <ac:grpSpMk id="2" creationId="{669ABD34-DE3A-4C72-B753-8715D09AEDA8}"/>
          </ac:grpSpMkLst>
        </pc:grpChg>
        <pc:picChg chg="del mod">
          <ac:chgData name="Stewart Gale" userId="3647ddd2-6040-41ae-a96d-232c23482af8" providerId="ADAL" clId="{F6D95B7C-9CA1-4AE4-ADFC-75B090FC820F}" dt="2023-09-03T16:24:31.658" v="210" actId="478"/>
          <ac:picMkLst>
            <pc:docMk/>
            <pc:sldMk cId="3519109569" sldId="533"/>
            <ac:picMk id="1026" creationId="{00000000-0000-0000-0000-000000000000}"/>
          </ac:picMkLst>
        </pc:picChg>
        <pc:picChg chg="del mod">
          <ac:chgData name="Stewart Gale" userId="3647ddd2-6040-41ae-a96d-232c23482af8" providerId="ADAL" clId="{F6D95B7C-9CA1-4AE4-ADFC-75B090FC820F}" dt="2023-09-03T16:24:31.658" v="210" actId="478"/>
          <ac:picMkLst>
            <pc:docMk/>
            <pc:sldMk cId="3519109569" sldId="533"/>
            <ac:picMk id="1028" creationId="{00000000-0000-0000-0000-000000000000}"/>
          </ac:picMkLst>
        </pc:picChg>
        <pc:cxnChg chg="del mod topLvl">
          <ac:chgData name="Stewart Gale" userId="3647ddd2-6040-41ae-a96d-232c23482af8" providerId="ADAL" clId="{F6D95B7C-9CA1-4AE4-ADFC-75B090FC820F}" dt="2023-09-03T16:24:35.403" v="211" actId="478"/>
          <ac:cxnSpMkLst>
            <pc:docMk/>
            <pc:sldMk cId="3519109569" sldId="533"/>
            <ac:cxnSpMk id="4" creationId="{45E74563-6CF2-4AD7-BFC4-4402D80C9AE3}"/>
          </ac:cxnSpMkLst>
        </pc:cxnChg>
        <pc:cxnChg chg="del mod">
          <ac:chgData name="Stewart Gale" userId="3647ddd2-6040-41ae-a96d-232c23482af8" providerId="ADAL" clId="{F6D95B7C-9CA1-4AE4-ADFC-75B090FC820F}" dt="2023-09-03T16:24:31.658" v="210" actId="478"/>
          <ac:cxnSpMkLst>
            <pc:docMk/>
            <pc:sldMk cId="3519109569" sldId="533"/>
            <ac:cxnSpMk id="12" creationId="{97447B76-5306-43D6-A4C3-3C40F3311407}"/>
          </ac:cxnSpMkLst>
        </pc:cxnChg>
        <pc:cxnChg chg="del mod">
          <ac:chgData name="Stewart Gale" userId="3647ddd2-6040-41ae-a96d-232c23482af8" providerId="ADAL" clId="{F6D95B7C-9CA1-4AE4-ADFC-75B090FC820F}" dt="2023-09-03T16:24:31.658" v="210" actId="478"/>
          <ac:cxnSpMkLst>
            <pc:docMk/>
            <pc:sldMk cId="3519109569" sldId="533"/>
            <ac:cxnSpMk id="13" creationId="{97447B76-5306-43D6-A4C3-3C40F3311407}"/>
          </ac:cxnSpMkLst>
        </pc:cxnChg>
        <pc:cxnChg chg="del mod">
          <ac:chgData name="Stewart Gale" userId="3647ddd2-6040-41ae-a96d-232c23482af8" providerId="ADAL" clId="{F6D95B7C-9CA1-4AE4-ADFC-75B090FC820F}" dt="2023-09-03T16:24:31.658" v="210" actId="478"/>
          <ac:cxnSpMkLst>
            <pc:docMk/>
            <pc:sldMk cId="3519109569" sldId="533"/>
            <ac:cxnSpMk id="14" creationId="{97447B76-5306-43D6-A4C3-3C40F3311407}"/>
          </ac:cxnSpMkLst>
        </pc:cxnChg>
        <pc:cxnChg chg="del mod">
          <ac:chgData name="Stewart Gale" userId="3647ddd2-6040-41ae-a96d-232c23482af8" providerId="ADAL" clId="{F6D95B7C-9CA1-4AE4-ADFC-75B090FC820F}" dt="2023-09-03T16:24:31.658" v="210" actId="478"/>
          <ac:cxnSpMkLst>
            <pc:docMk/>
            <pc:sldMk cId="3519109569" sldId="533"/>
            <ac:cxnSpMk id="16" creationId="{97447B76-5306-43D6-A4C3-3C40F3311407}"/>
          </ac:cxnSpMkLst>
        </pc:cxnChg>
        <pc:cxnChg chg="del mod">
          <ac:chgData name="Stewart Gale" userId="3647ddd2-6040-41ae-a96d-232c23482af8" providerId="ADAL" clId="{F6D95B7C-9CA1-4AE4-ADFC-75B090FC820F}" dt="2023-09-03T16:24:31.658" v="210" actId="478"/>
          <ac:cxnSpMkLst>
            <pc:docMk/>
            <pc:sldMk cId="3519109569" sldId="533"/>
            <ac:cxnSpMk id="18" creationId="{97447B76-5306-43D6-A4C3-3C40F3311407}"/>
          </ac:cxnSpMkLst>
        </pc:cxnChg>
      </pc:sldChg>
      <pc:sldChg chg="addSp delSp modSp mod modAnim">
        <pc:chgData name="Stewart Gale" userId="3647ddd2-6040-41ae-a96d-232c23482af8" providerId="ADAL" clId="{F6D95B7C-9CA1-4AE4-ADFC-75B090FC820F}" dt="2023-09-03T16:51:57.579" v="739"/>
        <pc:sldMkLst>
          <pc:docMk/>
          <pc:sldMk cId="2145473090" sldId="535"/>
        </pc:sldMkLst>
        <pc:spChg chg="mod">
          <ac:chgData name="Stewart Gale" userId="3647ddd2-6040-41ae-a96d-232c23482af8" providerId="ADAL" clId="{F6D95B7C-9CA1-4AE4-ADFC-75B090FC820F}" dt="2023-09-03T16:07:27.899" v="3"/>
          <ac:spMkLst>
            <pc:docMk/>
            <pc:sldMk cId="2145473090" sldId="535"/>
            <ac:spMk id="3" creationId="{1DCD659B-9B0F-4736-B272-47379BEFFD3A}"/>
          </ac:spMkLst>
        </pc:spChg>
        <pc:spChg chg="add mod">
          <ac:chgData name="Stewart Gale" userId="3647ddd2-6040-41ae-a96d-232c23482af8" providerId="ADAL" clId="{F6D95B7C-9CA1-4AE4-ADFC-75B090FC820F}" dt="2023-09-03T16:22:16.121" v="187" actId="14100"/>
          <ac:spMkLst>
            <pc:docMk/>
            <pc:sldMk cId="2145473090" sldId="535"/>
            <ac:spMk id="5" creationId="{0897CCDF-1289-3B4F-34A3-B3CEF477839E}"/>
          </ac:spMkLst>
        </pc:spChg>
        <pc:spChg chg="mod">
          <ac:chgData name="Stewart Gale" userId="3647ddd2-6040-41ae-a96d-232c23482af8" providerId="ADAL" clId="{F6D95B7C-9CA1-4AE4-ADFC-75B090FC820F}" dt="2023-09-03T16:22:32.737" v="189" actId="14100"/>
          <ac:spMkLst>
            <pc:docMk/>
            <pc:sldMk cId="2145473090" sldId="535"/>
            <ac:spMk id="8" creationId="{0BF30358-1856-4EE4-BE70-12F1D89CDA90}"/>
          </ac:spMkLst>
        </pc:spChg>
        <pc:spChg chg="mod">
          <ac:chgData name="Stewart Gale" userId="3647ddd2-6040-41ae-a96d-232c23482af8" providerId="ADAL" clId="{F6D95B7C-9CA1-4AE4-ADFC-75B090FC820F}" dt="2023-09-03T16:07:27.899" v="3"/>
          <ac:spMkLst>
            <pc:docMk/>
            <pc:sldMk cId="2145473090" sldId="535"/>
            <ac:spMk id="9" creationId="{00000000-0000-0000-0000-000000000000}"/>
          </ac:spMkLst>
        </pc:spChg>
        <pc:spChg chg="mod">
          <ac:chgData name="Stewart Gale" userId="3647ddd2-6040-41ae-a96d-232c23482af8" providerId="ADAL" clId="{F6D95B7C-9CA1-4AE4-ADFC-75B090FC820F}" dt="2023-09-03T16:07:27.899" v="3"/>
          <ac:spMkLst>
            <pc:docMk/>
            <pc:sldMk cId="2145473090" sldId="535"/>
            <ac:spMk id="10" creationId="{0BF30358-1856-4EE4-BE70-12F1D89CDA90}"/>
          </ac:spMkLst>
        </pc:spChg>
        <pc:spChg chg="mod">
          <ac:chgData name="Stewart Gale" userId="3647ddd2-6040-41ae-a96d-232c23482af8" providerId="ADAL" clId="{F6D95B7C-9CA1-4AE4-ADFC-75B090FC820F}" dt="2023-09-03T16:07:27.899" v="3"/>
          <ac:spMkLst>
            <pc:docMk/>
            <pc:sldMk cId="2145473090" sldId="535"/>
            <ac:spMk id="12" creationId="{00000000-0000-0000-0000-000000000000}"/>
          </ac:spMkLst>
        </pc:spChg>
        <pc:spChg chg="mod">
          <ac:chgData name="Stewart Gale" userId="3647ddd2-6040-41ae-a96d-232c23482af8" providerId="ADAL" clId="{F6D95B7C-9CA1-4AE4-ADFC-75B090FC820F}" dt="2023-09-03T16:07:27.899" v="3"/>
          <ac:spMkLst>
            <pc:docMk/>
            <pc:sldMk cId="2145473090" sldId="535"/>
            <ac:spMk id="13" creationId="{00000000-0000-0000-0000-000000000000}"/>
          </ac:spMkLst>
        </pc:spChg>
        <pc:spChg chg="del mod">
          <ac:chgData name="Stewart Gale" userId="3647ddd2-6040-41ae-a96d-232c23482af8" providerId="ADAL" clId="{F6D95B7C-9CA1-4AE4-ADFC-75B090FC820F}" dt="2023-09-03T16:21:42.667" v="180" actId="478"/>
          <ac:spMkLst>
            <pc:docMk/>
            <pc:sldMk cId="2145473090" sldId="535"/>
            <ac:spMk id="14" creationId="{00000000-0000-0000-0000-000000000000}"/>
          </ac:spMkLst>
        </pc:spChg>
        <pc:grpChg chg="del mod">
          <ac:chgData name="Stewart Gale" userId="3647ddd2-6040-41ae-a96d-232c23482af8" providerId="ADAL" clId="{F6D95B7C-9CA1-4AE4-ADFC-75B090FC820F}" dt="2023-09-03T16:21:19.840" v="177" actId="478"/>
          <ac:grpSpMkLst>
            <pc:docMk/>
            <pc:sldMk cId="2145473090" sldId="535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F6D95B7C-9CA1-4AE4-ADFC-75B090FC820F}" dt="2023-09-03T16:07:27.899" v="3"/>
          <ac:cxnSpMkLst>
            <pc:docMk/>
            <pc:sldMk cId="2145473090" sldId="535"/>
            <ac:cxnSpMk id="4" creationId="{694170A7-F542-433D-AE47-C7A950C348C9}"/>
          </ac:cxnSpMkLst>
        </pc:cxnChg>
      </pc:sldChg>
      <pc:sldChg chg="addSp delSp modSp mod modAnim">
        <pc:chgData name="Stewart Gale" userId="3647ddd2-6040-41ae-a96d-232c23482af8" providerId="ADAL" clId="{F6D95B7C-9CA1-4AE4-ADFC-75B090FC820F}" dt="2023-09-03T16:53:37.423" v="756"/>
        <pc:sldMkLst>
          <pc:docMk/>
          <pc:sldMk cId="1408253671" sldId="536"/>
        </pc:sldMkLst>
        <pc:spChg chg="mod">
          <ac:chgData name="Stewart Gale" userId="3647ddd2-6040-41ae-a96d-232c23482af8" providerId="ADAL" clId="{F6D95B7C-9CA1-4AE4-ADFC-75B090FC820F}" dt="2023-09-03T16:07:27.899" v="3"/>
          <ac:spMkLst>
            <pc:docMk/>
            <pc:sldMk cId="1408253671" sldId="536"/>
            <ac:spMk id="3" creationId="{F1582CDF-1FE0-4C31-AA4F-67427E700117}"/>
          </ac:spMkLst>
        </pc:spChg>
        <pc:spChg chg="del mod">
          <ac:chgData name="Stewart Gale" userId="3647ddd2-6040-41ae-a96d-232c23482af8" providerId="ADAL" clId="{F6D95B7C-9CA1-4AE4-ADFC-75B090FC820F}" dt="2023-09-03T16:33:29.241" v="413" actId="478"/>
          <ac:spMkLst>
            <pc:docMk/>
            <pc:sldMk cId="1408253671" sldId="536"/>
            <ac:spMk id="5" creationId="{0D8F85BA-A1EF-4E13-B24D-D8EA44871361}"/>
          </ac:spMkLst>
        </pc:spChg>
        <pc:spChg chg="mod">
          <ac:chgData name="Stewart Gale" userId="3647ddd2-6040-41ae-a96d-232c23482af8" providerId="ADAL" clId="{F6D95B7C-9CA1-4AE4-ADFC-75B090FC820F}" dt="2023-09-03T16:34:48.558" v="436" actId="1076"/>
          <ac:spMkLst>
            <pc:docMk/>
            <pc:sldMk cId="1408253671" sldId="536"/>
            <ac:spMk id="6" creationId="{00000000-0000-0000-0000-000000000000}"/>
          </ac:spMkLst>
        </pc:spChg>
        <pc:spChg chg="mod">
          <ac:chgData name="Stewart Gale" userId="3647ddd2-6040-41ae-a96d-232c23482af8" providerId="ADAL" clId="{F6D95B7C-9CA1-4AE4-ADFC-75B090FC820F}" dt="2023-09-03T16:34:48.558" v="436" actId="1076"/>
          <ac:spMkLst>
            <pc:docMk/>
            <pc:sldMk cId="1408253671" sldId="536"/>
            <ac:spMk id="7" creationId="{00000000-0000-0000-0000-000000000000}"/>
          </ac:spMkLst>
        </pc:spChg>
        <pc:spChg chg="add mod">
          <ac:chgData name="Stewart Gale" userId="3647ddd2-6040-41ae-a96d-232c23482af8" providerId="ADAL" clId="{F6D95B7C-9CA1-4AE4-ADFC-75B090FC820F}" dt="2023-09-03T16:34:51.275" v="437" actId="1076"/>
          <ac:spMkLst>
            <pc:docMk/>
            <pc:sldMk cId="1408253671" sldId="536"/>
            <ac:spMk id="8" creationId="{C16AF1A9-1824-C979-7978-110C8E68021F}"/>
          </ac:spMkLst>
        </pc:spChg>
        <pc:spChg chg="mod">
          <ac:chgData name="Stewart Gale" userId="3647ddd2-6040-41ae-a96d-232c23482af8" providerId="ADAL" clId="{F6D95B7C-9CA1-4AE4-ADFC-75B090FC820F}" dt="2023-09-03T16:34:48.558" v="436" actId="1076"/>
          <ac:spMkLst>
            <pc:docMk/>
            <pc:sldMk cId="1408253671" sldId="536"/>
            <ac:spMk id="11" creationId="{00000000-0000-0000-0000-000000000000}"/>
          </ac:spMkLst>
        </pc:spChg>
        <pc:spChg chg="mod">
          <ac:chgData name="Stewart Gale" userId="3647ddd2-6040-41ae-a96d-232c23482af8" providerId="ADAL" clId="{F6D95B7C-9CA1-4AE4-ADFC-75B090FC820F}" dt="2023-09-03T16:34:48.558" v="436" actId="1076"/>
          <ac:spMkLst>
            <pc:docMk/>
            <pc:sldMk cId="1408253671" sldId="536"/>
            <ac:spMk id="12" creationId="{00000000-0000-0000-0000-000000000000}"/>
          </ac:spMkLst>
        </pc:spChg>
        <pc:grpChg chg="del mod">
          <ac:chgData name="Stewart Gale" userId="3647ddd2-6040-41ae-a96d-232c23482af8" providerId="ADAL" clId="{F6D95B7C-9CA1-4AE4-ADFC-75B090FC820F}" dt="2023-09-03T16:33:27.270" v="412" actId="478"/>
          <ac:grpSpMkLst>
            <pc:docMk/>
            <pc:sldMk cId="1408253671" sldId="536"/>
            <ac:grpSpMk id="2" creationId="{481E7C60-8FE6-4D05-BF44-C9A8A2338C8F}"/>
          </ac:grpSpMkLst>
        </pc:grpChg>
        <pc:cxnChg chg="mod">
          <ac:chgData name="Stewart Gale" userId="3647ddd2-6040-41ae-a96d-232c23482af8" providerId="ADAL" clId="{F6D95B7C-9CA1-4AE4-ADFC-75B090FC820F}" dt="2023-09-03T16:07:27.899" v="3"/>
          <ac:cxnSpMkLst>
            <pc:docMk/>
            <pc:sldMk cId="1408253671" sldId="536"/>
            <ac:cxnSpMk id="4" creationId="{40FA3308-C24E-43C9-B2AB-84EDA1C6357E}"/>
          </ac:cxnSpMkLst>
        </pc:cxnChg>
      </pc:sldChg>
      <pc:sldChg chg="addSp delSp modSp mod modAnim">
        <pc:chgData name="Stewart Gale" userId="3647ddd2-6040-41ae-a96d-232c23482af8" providerId="ADAL" clId="{F6D95B7C-9CA1-4AE4-ADFC-75B090FC820F}" dt="2023-09-03T16:52:15.991" v="743"/>
        <pc:sldMkLst>
          <pc:docMk/>
          <pc:sldMk cId="3760050485" sldId="537"/>
        </pc:sldMkLst>
        <pc:spChg chg="mod">
          <ac:chgData name="Stewart Gale" userId="3647ddd2-6040-41ae-a96d-232c23482af8" providerId="ADAL" clId="{F6D95B7C-9CA1-4AE4-ADFC-75B090FC820F}" dt="2023-09-03T16:07:27.899" v="3"/>
          <ac:spMkLst>
            <pc:docMk/>
            <pc:sldMk cId="3760050485" sldId="537"/>
            <ac:spMk id="3" creationId="{FC8395C1-FD53-4728-80E4-28DED49206E8}"/>
          </ac:spMkLst>
        </pc:spChg>
        <pc:spChg chg="mod">
          <ac:chgData name="Stewart Gale" userId="3647ddd2-6040-41ae-a96d-232c23482af8" providerId="ADAL" clId="{F6D95B7C-9CA1-4AE4-ADFC-75B090FC820F}" dt="2023-09-03T16:23:54.729" v="204" actId="207"/>
          <ac:spMkLst>
            <pc:docMk/>
            <pc:sldMk cId="3760050485" sldId="537"/>
            <ac:spMk id="5" creationId="{D6125581-FB62-4883-9F66-72365E8F617C}"/>
          </ac:spMkLst>
        </pc:spChg>
        <pc:spChg chg="add mod">
          <ac:chgData name="Stewart Gale" userId="3647ddd2-6040-41ae-a96d-232c23482af8" providerId="ADAL" clId="{F6D95B7C-9CA1-4AE4-ADFC-75B090FC820F}" dt="2023-09-03T16:23:51.056" v="203" actId="207"/>
          <ac:spMkLst>
            <pc:docMk/>
            <pc:sldMk cId="3760050485" sldId="537"/>
            <ac:spMk id="6" creationId="{B75633FC-AF0C-7FA0-14DD-46D208E392EF}"/>
          </ac:spMkLst>
        </pc:spChg>
        <pc:spChg chg="mod">
          <ac:chgData name="Stewart Gale" userId="3647ddd2-6040-41ae-a96d-232c23482af8" providerId="ADAL" clId="{F6D95B7C-9CA1-4AE4-ADFC-75B090FC820F}" dt="2023-09-03T16:24:02.403" v="206" actId="1038"/>
          <ac:spMkLst>
            <pc:docMk/>
            <pc:sldMk cId="3760050485" sldId="537"/>
            <ac:spMk id="10" creationId="{00000000-0000-0000-0000-000000000000}"/>
          </ac:spMkLst>
        </pc:spChg>
        <pc:spChg chg="mod">
          <ac:chgData name="Stewart Gale" userId="3647ddd2-6040-41ae-a96d-232c23482af8" providerId="ADAL" clId="{F6D95B7C-9CA1-4AE4-ADFC-75B090FC820F}" dt="2023-09-03T16:23:36.161" v="199" actId="1076"/>
          <ac:spMkLst>
            <pc:docMk/>
            <pc:sldMk cId="3760050485" sldId="537"/>
            <ac:spMk id="11" creationId="{00000000-0000-0000-0000-000000000000}"/>
          </ac:spMkLst>
        </pc:spChg>
        <pc:spChg chg="mod">
          <ac:chgData name="Stewart Gale" userId="3647ddd2-6040-41ae-a96d-232c23482af8" providerId="ADAL" clId="{F6D95B7C-9CA1-4AE4-ADFC-75B090FC820F}" dt="2023-09-03T16:23:39.148" v="200" actId="1076"/>
          <ac:spMkLst>
            <pc:docMk/>
            <pc:sldMk cId="3760050485" sldId="537"/>
            <ac:spMk id="12" creationId="{00000000-0000-0000-0000-000000000000}"/>
          </ac:spMkLst>
        </pc:spChg>
        <pc:spChg chg="mod">
          <ac:chgData name="Stewart Gale" userId="3647ddd2-6040-41ae-a96d-232c23482af8" providerId="ADAL" clId="{F6D95B7C-9CA1-4AE4-ADFC-75B090FC820F}" dt="2023-09-03T16:24:07.916" v="208" actId="20577"/>
          <ac:spMkLst>
            <pc:docMk/>
            <pc:sldMk cId="3760050485" sldId="537"/>
            <ac:spMk id="16" creationId="{00000000-0000-0000-0000-000000000000}"/>
          </ac:spMkLst>
        </pc:spChg>
        <pc:grpChg chg="del mod">
          <ac:chgData name="Stewart Gale" userId="3647ddd2-6040-41ae-a96d-232c23482af8" providerId="ADAL" clId="{F6D95B7C-9CA1-4AE4-ADFC-75B090FC820F}" dt="2023-09-03T16:22:44.568" v="190" actId="478"/>
          <ac:grpSpMkLst>
            <pc:docMk/>
            <pc:sldMk cId="3760050485" sldId="537"/>
            <ac:grpSpMk id="2" creationId="{669ABD34-DE3A-4C72-B753-8715D09AEDA8}"/>
          </ac:grpSpMkLst>
        </pc:grpChg>
        <pc:cxnChg chg="mod">
          <ac:chgData name="Stewart Gale" userId="3647ddd2-6040-41ae-a96d-232c23482af8" providerId="ADAL" clId="{F6D95B7C-9CA1-4AE4-ADFC-75B090FC820F}" dt="2023-09-03T16:07:27.899" v="3"/>
          <ac:cxnSpMkLst>
            <pc:docMk/>
            <pc:sldMk cId="3760050485" sldId="537"/>
            <ac:cxnSpMk id="4" creationId="{45E74563-6CF2-4AD7-BFC4-4402D80C9AE3}"/>
          </ac:cxnSpMkLst>
        </pc:cxnChg>
      </pc:sldChg>
      <pc:sldChg chg="delSp modSp mod">
        <pc:chgData name="Stewart Gale" userId="3647ddd2-6040-41ae-a96d-232c23482af8" providerId="ADAL" clId="{F6D95B7C-9CA1-4AE4-ADFC-75B090FC820F}" dt="2023-09-03T16:21:04.166" v="174" actId="207"/>
        <pc:sldMkLst>
          <pc:docMk/>
          <pc:sldMk cId="1104468367" sldId="538"/>
        </pc:sldMkLst>
        <pc:spChg chg="mod topLvl">
          <ac:chgData name="Stewart Gale" userId="3647ddd2-6040-41ae-a96d-232c23482af8" providerId="ADAL" clId="{F6D95B7C-9CA1-4AE4-ADFC-75B090FC820F}" dt="2023-09-03T16:13:00.060" v="59" actId="1076"/>
          <ac:spMkLst>
            <pc:docMk/>
            <pc:sldMk cId="1104468367" sldId="538"/>
            <ac:spMk id="3" creationId="{1DCD659B-9B0F-4736-B272-47379BEFFD3A}"/>
          </ac:spMkLst>
        </pc:spChg>
        <pc:spChg chg="mod">
          <ac:chgData name="Stewart Gale" userId="3647ddd2-6040-41ae-a96d-232c23482af8" providerId="ADAL" clId="{F6D95B7C-9CA1-4AE4-ADFC-75B090FC820F}" dt="2023-09-03T16:19:38.281" v="151" actId="207"/>
          <ac:spMkLst>
            <pc:docMk/>
            <pc:sldMk cId="1104468367" sldId="538"/>
            <ac:spMk id="7" creationId="{00000000-0000-0000-0000-000000000000}"/>
          </ac:spMkLst>
        </pc:spChg>
        <pc:spChg chg="mod">
          <ac:chgData name="Stewart Gale" userId="3647ddd2-6040-41ae-a96d-232c23482af8" providerId="ADAL" clId="{F6D95B7C-9CA1-4AE4-ADFC-75B090FC820F}" dt="2023-09-03T16:19:38.281" v="151" actId="207"/>
          <ac:spMkLst>
            <pc:docMk/>
            <pc:sldMk cId="1104468367" sldId="538"/>
            <ac:spMk id="8" creationId="{00000000-0000-0000-0000-000000000000}"/>
          </ac:spMkLst>
        </pc:spChg>
        <pc:spChg chg="mod">
          <ac:chgData name="Stewart Gale" userId="3647ddd2-6040-41ae-a96d-232c23482af8" providerId="ADAL" clId="{F6D95B7C-9CA1-4AE4-ADFC-75B090FC820F}" dt="2023-09-03T16:21:04.166" v="174" actId="207"/>
          <ac:spMkLst>
            <pc:docMk/>
            <pc:sldMk cId="1104468367" sldId="538"/>
            <ac:spMk id="9" creationId="{00000000-0000-0000-0000-000000000000}"/>
          </ac:spMkLst>
        </pc:spChg>
        <pc:spChg chg="del mod">
          <ac:chgData name="Stewart Gale" userId="3647ddd2-6040-41ae-a96d-232c23482af8" providerId="ADAL" clId="{F6D95B7C-9CA1-4AE4-ADFC-75B090FC820F}" dt="2023-09-03T16:12:33.387" v="44" actId="478"/>
          <ac:spMkLst>
            <pc:docMk/>
            <pc:sldMk cId="1104468367" sldId="538"/>
            <ac:spMk id="11" creationId="{00000000-0000-0000-0000-000000000000}"/>
          </ac:spMkLst>
        </pc:spChg>
        <pc:grpChg chg="del mod">
          <ac:chgData name="Stewart Gale" userId="3647ddd2-6040-41ae-a96d-232c23482af8" providerId="ADAL" clId="{F6D95B7C-9CA1-4AE4-ADFC-75B090FC820F}" dt="2023-09-03T16:12:26.988" v="42" actId="478"/>
          <ac:grpSpMkLst>
            <pc:docMk/>
            <pc:sldMk cId="1104468367" sldId="538"/>
            <ac:grpSpMk id="2" creationId="{9DE21266-E977-4E7F-8B7E-66942F8F50B7}"/>
          </ac:grpSpMkLst>
        </pc:grpChg>
        <pc:cxnChg chg="del mod topLvl">
          <ac:chgData name="Stewart Gale" userId="3647ddd2-6040-41ae-a96d-232c23482af8" providerId="ADAL" clId="{F6D95B7C-9CA1-4AE4-ADFC-75B090FC820F}" dt="2023-09-03T16:12:26.988" v="42" actId="478"/>
          <ac:cxnSpMkLst>
            <pc:docMk/>
            <pc:sldMk cId="1104468367" sldId="538"/>
            <ac:cxnSpMk id="4" creationId="{694170A7-F542-433D-AE47-C7A950C348C9}"/>
          </ac:cxnSpMkLst>
        </pc:cxnChg>
      </pc:sldChg>
      <pc:sldChg chg="delSp modSp mod delAnim">
        <pc:chgData name="Stewart Gale" userId="3647ddd2-6040-41ae-a96d-232c23482af8" providerId="ADAL" clId="{F6D95B7C-9CA1-4AE4-ADFC-75B090FC820F}" dt="2023-09-03T16:12:19.154" v="41" actId="1076"/>
        <pc:sldMkLst>
          <pc:docMk/>
          <pc:sldMk cId="1028443529" sldId="539"/>
        </pc:sldMkLst>
        <pc:spChg chg="mod topLvl">
          <ac:chgData name="Stewart Gale" userId="3647ddd2-6040-41ae-a96d-232c23482af8" providerId="ADAL" clId="{F6D95B7C-9CA1-4AE4-ADFC-75B090FC820F}" dt="2023-09-03T16:09:04.286" v="26" actId="1076"/>
          <ac:spMkLst>
            <pc:docMk/>
            <pc:sldMk cId="1028443529" sldId="539"/>
            <ac:spMk id="3" creationId="{1DCD659B-9B0F-4736-B272-47379BEFFD3A}"/>
          </ac:spMkLst>
        </pc:spChg>
        <pc:spChg chg="del mod">
          <ac:chgData name="Stewart Gale" userId="3647ddd2-6040-41ae-a96d-232c23482af8" providerId="ADAL" clId="{F6D95B7C-9CA1-4AE4-ADFC-75B090FC820F}" dt="2023-09-03T16:08:44.512" v="12" actId="478"/>
          <ac:spMkLst>
            <pc:docMk/>
            <pc:sldMk cId="1028443529" sldId="539"/>
            <ac:spMk id="5" creationId="{00000000-0000-0000-0000-000000000000}"/>
          </ac:spMkLst>
        </pc:spChg>
        <pc:spChg chg="del mod">
          <ac:chgData name="Stewart Gale" userId="3647ddd2-6040-41ae-a96d-232c23482af8" providerId="ADAL" clId="{F6D95B7C-9CA1-4AE4-ADFC-75B090FC820F}" dt="2023-09-03T16:08:44.512" v="12" actId="478"/>
          <ac:spMkLst>
            <pc:docMk/>
            <pc:sldMk cId="1028443529" sldId="539"/>
            <ac:spMk id="9" creationId="{00000000-0000-0000-0000-000000000000}"/>
          </ac:spMkLst>
        </pc:spChg>
        <pc:spChg chg="mod">
          <ac:chgData name="Stewart Gale" userId="3647ddd2-6040-41ae-a96d-232c23482af8" providerId="ADAL" clId="{F6D95B7C-9CA1-4AE4-ADFC-75B090FC820F}" dt="2023-09-03T16:12:19.154" v="41" actId="1076"/>
          <ac:spMkLst>
            <pc:docMk/>
            <pc:sldMk cId="1028443529" sldId="539"/>
            <ac:spMk id="11" creationId="{00000000-0000-0000-0000-000000000000}"/>
          </ac:spMkLst>
        </pc:spChg>
        <pc:spChg chg="del mod">
          <ac:chgData name="Stewart Gale" userId="3647ddd2-6040-41ae-a96d-232c23482af8" providerId="ADAL" clId="{F6D95B7C-9CA1-4AE4-ADFC-75B090FC820F}" dt="2023-09-03T16:08:44.512" v="12" actId="478"/>
          <ac:spMkLst>
            <pc:docMk/>
            <pc:sldMk cId="1028443529" sldId="539"/>
            <ac:spMk id="12" creationId="{00000000-0000-0000-0000-000000000000}"/>
          </ac:spMkLst>
        </pc:spChg>
        <pc:spChg chg="del mod">
          <ac:chgData name="Stewart Gale" userId="3647ddd2-6040-41ae-a96d-232c23482af8" providerId="ADAL" clId="{F6D95B7C-9CA1-4AE4-ADFC-75B090FC820F}" dt="2023-09-03T16:08:44.512" v="12" actId="478"/>
          <ac:spMkLst>
            <pc:docMk/>
            <pc:sldMk cId="1028443529" sldId="539"/>
            <ac:spMk id="13" creationId="{00000000-0000-0000-0000-000000000000}"/>
          </ac:spMkLst>
        </pc:spChg>
        <pc:spChg chg="del mod">
          <ac:chgData name="Stewart Gale" userId="3647ddd2-6040-41ae-a96d-232c23482af8" providerId="ADAL" clId="{F6D95B7C-9CA1-4AE4-ADFC-75B090FC820F}" dt="2023-09-03T16:08:44.512" v="12" actId="478"/>
          <ac:spMkLst>
            <pc:docMk/>
            <pc:sldMk cId="1028443529" sldId="539"/>
            <ac:spMk id="14" creationId="{00000000-0000-0000-0000-000000000000}"/>
          </ac:spMkLst>
        </pc:spChg>
        <pc:spChg chg="del mod">
          <ac:chgData name="Stewart Gale" userId="3647ddd2-6040-41ae-a96d-232c23482af8" providerId="ADAL" clId="{F6D95B7C-9CA1-4AE4-ADFC-75B090FC820F}" dt="2023-09-03T16:08:44.512" v="12" actId="478"/>
          <ac:spMkLst>
            <pc:docMk/>
            <pc:sldMk cId="1028443529" sldId="539"/>
            <ac:spMk id="15" creationId="{00000000-0000-0000-0000-000000000000}"/>
          </ac:spMkLst>
        </pc:spChg>
        <pc:grpChg chg="del mod">
          <ac:chgData name="Stewart Gale" userId="3647ddd2-6040-41ae-a96d-232c23482af8" providerId="ADAL" clId="{F6D95B7C-9CA1-4AE4-ADFC-75B090FC820F}" dt="2023-09-03T16:08:48.945" v="14" actId="478"/>
          <ac:grpSpMkLst>
            <pc:docMk/>
            <pc:sldMk cId="1028443529" sldId="539"/>
            <ac:grpSpMk id="2" creationId="{9DE21266-E977-4E7F-8B7E-66942F8F50B7}"/>
          </ac:grpSpMkLst>
        </pc:grpChg>
        <pc:cxnChg chg="del mod topLvl">
          <ac:chgData name="Stewart Gale" userId="3647ddd2-6040-41ae-a96d-232c23482af8" providerId="ADAL" clId="{F6D95B7C-9CA1-4AE4-ADFC-75B090FC820F}" dt="2023-09-03T16:08:48.945" v="14" actId="478"/>
          <ac:cxnSpMkLst>
            <pc:docMk/>
            <pc:sldMk cId="1028443529" sldId="539"/>
            <ac:cxnSpMk id="4" creationId="{694170A7-F542-433D-AE47-C7A950C348C9}"/>
          </ac:cxnSpMkLst>
        </pc:cxnChg>
      </pc:sldChg>
      <pc:sldChg chg="delSp modSp mod ord">
        <pc:chgData name="Stewart Gale" userId="3647ddd2-6040-41ae-a96d-232c23482af8" providerId="ADAL" clId="{F6D95B7C-9CA1-4AE4-ADFC-75B090FC820F}" dt="2023-09-03T16:35:24.911" v="442" actId="207"/>
        <pc:sldMkLst>
          <pc:docMk/>
          <pc:sldMk cId="153685302" sldId="540"/>
        </pc:sldMkLst>
        <pc:spChg chg="mod topLvl">
          <ac:chgData name="Stewart Gale" userId="3647ddd2-6040-41ae-a96d-232c23482af8" providerId="ADAL" clId="{F6D95B7C-9CA1-4AE4-ADFC-75B090FC820F}" dt="2023-09-03T16:32:02.169" v="382" actId="1076"/>
          <ac:spMkLst>
            <pc:docMk/>
            <pc:sldMk cId="153685302" sldId="540"/>
            <ac:spMk id="3" creationId="{1DCD659B-9B0F-4736-B272-47379BEFFD3A}"/>
          </ac:spMkLst>
        </pc:spChg>
        <pc:spChg chg="mod">
          <ac:chgData name="Stewart Gale" userId="3647ddd2-6040-41ae-a96d-232c23482af8" providerId="ADAL" clId="{F6D95B7C-9CA1-4AE4-ADFC-75B090FC820F}" dt="2023-09-03T16:35:24.911" v="442" actId="207"/>
          <ac:spMkLst>
            <pc:docMk/>
            <pc:sldMk cId="153685302" sldId="540"/>
            <ac:spMk id="7" creationId="{00000000-0000-0000-0000-000000000000}"/>
          </ac:spMkLst>
        </pc:spChg>
        <pc:spChg chg="mod">
          <ac:chgData name="Stewart Gale" userId="3647ddd2-6040-41ae-a96d-232c23482af8" providerId="ADAL" clId="{F6D95B7C-9CA1-4AE4-ADFC-75B090FC820F}" dt="2023-09-03T16:34:58.837" v="439" actId="20577"/>
          <ac:spMkLst>
            <pc:docMk/>
            <pc:sldMk cId="153685302" sldId="540"/>
            <ac:spMk id="9" creationId="{00000000-0000-0000-0000-000000000000}"/>
          </ac:spMkLst>
        </pc:spChg>
        <pc:spChg chg="del mod">
          <ac:chgData name="Stewart Gale" userId="3647ddd2-6040-41ae-a96d-232c23482af8" providerId="ADAL" clId="{F6D95B7C-9CA1-4AE4-ADFC-75B090FC820F}" dt="2023-09-03T16:30:43.464" v="340" actId="478"/>
          <ac:spMkLst>
            <pc:docMk/>
            <pc:sldMk cId="153685302" sldId="540"/>
            <ac:spMk id="11" creationId="{00000000-0000-0000-0000-000000000000}"/>
          </ac:spMkLst>
        </pc:spChg>
        <pc:grpChg chg="del mod">
          <ac:chgData name="Stewart Gale" userId="3647ddd2-6040-41ae-a96d-232c23482af8" providerId="ADAL" clId="{F6D95B7C-9CA1-4AE4-ADFC-75B090FC820F}" dt="2023-09-03T16:30:46.128" v="341" actId="478"/>
          <ac:grpSpMkLst>
            <pc:docMk/>
            <pc:sldMk cId="153685302" sldId="540"/>
            <ac:grpSpMk id="2" creationId="{9DE21266-E977-4E7F-8B7E-66942F8F50B7}"/>
          </ac:grpSpMkLst>
        </pc:grpChg>
        <pc:cxnChg chg="del mod topLvl">
          <ac:chgData name="Stewart Gale" userId="3647ddd2-6040-41ae-a96d-232c23482af8" providerId="ADAL" clId="{F6D95B7C-9CA1-4AE4-ADFC-75B090FC820F}" dt="2023-09-03T16:30:46.128" v="341" actId="478"/>
          <ac:cxnSpMkLst>
            <pc:docMk/>
            <pc:sldMk cId="153685302" sldId="540"/>
            <ac:cxnSpMk id="4" creationId="{694170A7-F542-433D-AE47-C7A950C348C9}"/>
          </ac:cxnSpMkLst>
        </pc:cxnChg>
      </pc:sldChg>
      <pc:sldChg chg="modSp del">
        <pc:chgData name="Stewart Gale" userId="3647ddd2-6040-41ae-a96d-232c23482af8" providerId="ADAL" clId="{F6D95B7C-9CA1-4AE4-ADFC-75B090FC820F}" dt="2023-09-03T16:34:55.520" v="438" actId="47"/>
        <pc:sldMkLst>
          <pc:docMk/>
          <pc:sldMk cId="4091106410" sldId="541"/>
        </pc:sldMkLst>
        <pc:spChg chg="mod">
          <ac:chgData name="Stewart Gale" userId="3647ddd2-6040-41ae-a96d-232c23482af8" providerId="ADAL" clId="{F6D95B7C-9CA1-4AE4-ADFC-75B090FC820F}" dt="2023-09-03T16:07:27.899" v="3"/>
          <ac:spMkLst>
            <pc:docMk/>
            <pc:sldMk cId="4091106410" sldId="541"/>
            <ac:spMk id="3" creationId="{1DCD659B-9B0F-4736-B272-47379BEFFD3A}"/>
          </ac:spMkLst>
        </pc:spChg>
        <pc:spChg chg="mod">
          <ac:chgData name="Stewart Gale" userId="3647ddd2-6040-41ae-a96d-232c23482af8" providerId="ADAL" clId="{F6D95B7C-9CA1-4AE4-ADFC-75B090FC820F}" dt="2023-09-03T16:07:27.899" v="3"/>
          <ac:spMkLst>
            <pc:docMk/>
            <pc:sldMk cId="4091106410" sldId="541"/>
            <ac:spMk id="7" creationId="{00000000-0000-0000-0000-000000000000}"/>
          </ac:spMkLst>
        </pc:spChg>
        <pc:spChg chg="mod">
          <ac:chgData name="Stewart Gale" userId="3647ddd2-6040-41ae-a96d-232c23482af8" providerId="ADAL" clId="{F6D95B7C-9CA1-4AE4-ADFC-75B090FC820F}" dt="2023-09-03T16:07:27.899" v="3"/>
          <ac:spMkLst>
            <pc:docMk/>
            <pc:sldMk cId="4091106410" sldId="541"/>
            <ac:spMk id="9" creationId="{00000000-0000-0000-0000-000000000000}"/>
          </ac:spMkLst>
        </pc:spChg>
        <pc:spChg chg="mod">
          <ac:chgData name="Stewart Gale" userId="3647ddd2-6040-41ae-a96d-232c23482af8" providerId="ADAL" clId="{F6D95B7C-9CA1-4AE4-ADFC-75B090FC820F}" dt="2023-09-03T16:07:27.899" v="3"/>
          <ac:spMkLst>
            <pc:docMk/>
            <pc:sldMk cId="4091106410" sldId="541"/>
            <ac:spMk id="11" creationId="{00000000-0000-0000-0000-000000000000}"/>
          </ac:spMkLst>
        </pc:spChg>
        <pc:grpChg chg="mod">
          <ac:chgData name="Stewart Gale" userId="3647ddd2-6040-41ae-a96d-232c23482af8" providerId="ADAL" clId="{F6D95B7C-9CA1-4AE4-ADFC-75B090FC820F}" dt="2023-09-03T16:07:27.899" v="3"/>
          <ac:grpSpMkLst>
            <pc:docMk/>
            <pc:sldMk cId="4091106410" sldId="541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F6D95B7C-9CA1-4AE4-ADFC-75B090FC820F}" dt="2023-09-03T16:07:27.899" v="3"/>
          <ac:cxnSpMkLst>
            <pc:docMk/>
            <pc:sldMk cId="4091106410" sldId="541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F6D95B7C-9CA1-4AE4-ADFC-75B090FC820F}" dt="2023-09-03T16:08:12.268" v="10" actId="403"/>
        <pc:sldMkLst>
          <pc:docMk/>
          <pc:sldMk cId="500092333" sldId="542"/>
        </pc:sldMkLst>
        <pc:spChg chg="mod">
          <ac:chgData name="Stewart Gale" userId="3647ddd2-6040-41ae-a96d-232c23482af8" providerId="ADAL" clId="{F6D95B7C-9CA1-4AE4-ADFC-75B090FC820F}" dt="2023-09-03T16:07:27.899" v="3"/>
          <ac:spMkLst>
            <pc:docMk/>
            <pc:sldMk cId="500092333" sldId="542"/>
            <ac:spMk id="3" creationId="{1DCD659B-9B0F-4736-B272-47379BEFFD3A}"/>
          </ac:spMkLst>
        </pc:spChg>
        <pc:spChg chg="mod">
          <ac:chgData name="Stewart Gale" userId="3647ddd2-6040-41ae-a96d-232c23482af8" providerId="ADAL" clId="{F6D95B7C-9CA1-4AE4-ADFC-75B090FC820F}" dt="2023-09-03T16:08:12.268" v="10" actId="403"/>
          <ac:spMkLst>
            <pc:docMk/>
            <pc:sldMk cId="500092333" sldId="542"/>
            <ac:spMk id="5" creationId="{00000000-0000-0000-0000-000000000000}"/>
          </ac:spMkLst>
        </pc:spChg>
        <pc:grpChg chg="del mod">
          <ac:chgData name="Stewart Gale" userId="3647ddd2-6040-41ae-a96d-232c23482af8" providerId="ADAL" clId="{F6D95B7C-9CA1-4AE4-ADFC-75B090FC820F}" dt="2023-09-03T16:07:32.690" v="4" actId="478"/>
          <ac:grpSpMkLst>
            <pc:docMk/>
            <pc:sldMk cId="500092333" sldId="542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F6D95B7C-9CA1-4AE4-ADFC-75B090FC820F}" dt="2023-09-03T16:07:27.899" v="3"/>
          <ac:cxnSpMkLst>
            <pc:docMk/>
            <pc:sldMk cId="500092333" sldId="542"/>
            <ac:cxnSpMk id="4" creationId="{694170A7-F542-433D-AE47-C7A950C348C9}"/>
          </ac:cxnSpMkLst>
        </pc:cxnChg>
      </pc:sldChg>
      <pc:sldChg chg="addSp modSp new mod modAnim">
        <pc:chgData name="Stewart Gale" userId="3647ddd2-6040-41ae-a96d-232c23482af8" providerId="ADAL" clId="{F6D95B7C-9CA1-4AE4-ADFC-75B090FC820F}" dt="2023-09-03T16:56:15.153" v="765"/>
        <pc:sldMkLst>
          <pc:docMk/>
          <pc:sldMk cId="2213244544" sldId="543"/>
        </pc:sldMkLst>
        <pc:spChg chg="add mod">
          <ac:chgData name="Stewart Gale" userId="3647ddd2-6040-41ae-a96d-232c23482af8" providerId="ADAL" clId="{F6D95B7C-9CA1-4AE4-ADFC-75B090FC820F}" dt="2023-09-03T16:44:12.248" v="607" actId="14100"/>
          <ac:spMkLst>
            <pc:docMk/>
            <pc:sldMk cId="2213244544" sldId="543"/>
            <ac:spMk id="3" creationId="{DB434814-748A-7187-8EF6-AA9856C2829F}"/>
          </ac:spMkLst>
        </pc:spChg>
        <pc:spChg chg="add mod">
          <ac:chgData name="Stewart Gale" userId="3647ddd2-6040-41ae-a96d-232c23482af8" providerId="ADAL" clId="{F6D95B7C-9CA1-4AE4-ADFC-75B090FC820F}" dt="2023-09-03T16:47:39.365" v="671" actId="20577"/>
          <ac:spMkLst>
            <pc:docMk/>
            <pc:sldMk cId="2213244544" sldId="543"/>
            <ac:spMk id="4" creationId="{E808485D-0E29-C309-E629-FE0EE85E21DA}"/>
          </ac:spMkLst>
        </pc:spChg>
        <pc:spChg chg="add mod">
          <ac:chgData name="Stewart Gale" userId="3647ddd2-6040-41ae-a96d-232c23482af8" providerId="ADAL" clId="{F6D95B7C-9CA1-4AE4-ADFC-75B090FC820F}" dt="2023-09-03T16:47:46.775" v="677" actId="20577"/>
          <ac:spMkLst>
            <pc:docMk/>
            <pc:sldMk cId="2213244544" sldId="543"/>
            <ac:spMk id="5" creationId="{5F791CA8-1D96-7D82-04A5-797D7132033A}"/>
          </ac:spMkLst>
        </pc:spChg>
        <pc:spChg chg="add mod">
          <ac:chgData name="Stewart Gale" userId="3647ddd2-6040-41ae-a96d-232c23482af8" providerId="ADAL" clId="{F6D95B7C-9CA1-4AE4-ADFC-75B090FC820F}" dt="2023-09-03T16:48:18.620" v="700" actId="20577"/>
          <ac:spMkLst>
            <pc:docMk/>
            <pc:sldMk cId="2213244544" sldId="543"/>
            <ac:spMk id="6" creationId="{3B7A5610-8F26-E745-F51C-A33F8ED6A36B}"/>
          </ac:spMkLst>
        </pc:spChg>
        <pc:spChg chg="add mod">
          <ac:chgData name="Stewart Gale" userId="3647ddd2-6040-41ae-a96d-232c23482af8" providerId="ADAL" clId="{F6D95B7C-9CA1-4AE4-ADFC-75B090FC820F}" dt="2023-09-03T16:48:45.391" v="716" actId="20577"/>
          <ac:spMkLst>
            <pc:docMk/>
            <pc:sldMk cId="2213244544" sldId="543"/>
            <ac:spMk id="7" creationId="{8D15E8B5-A382-EC47-E018-D35951DCDAAC}"/>
          </ac:spMkLst>
        </pc:spChg>
        <pc:spChg chg="add mod">
          <ac:chgData name="Stewart Gale" userId="3647ddd2-6040-41ae-a96d-232c23482af8" providerId="ADAL" clId="{F6D95B7C-9CA1-4AE4-ADFC-75B090FC820F}" dt="2023-09-03T16:50:12.829" v="727" actId="20577"/>
          <ac:spMkLst>
            <pc:docMk/>
            <pc:sldMk cId="2213244544" sldId="543"/>
            <ac:spMk id="8" creationId="{CE0AC2F3-42C3-FDC4-C3BD-884590330C7F}"/>
          </ac:spMkLst>
        </pc:spChg>
        <pc:picChg chg="add mod">
          <ac:chgData name="Stewart Gale" userId="3647ddd2-6040-41ae-a96d-232c23482af8" providerId="ADAL" clId="{F6D95B7C-9CA1-4AE4-ADFC-75B090FC820F}" dt="2023-09-03T16:07:27.899" v="3"/>
          <ac:picMkLst>
            <pc:docMk/>
            <pc:sldMk cId="2213244544" sldId="543"/>
            <ac:picMk id="2" creationId="{CD6B0F07-9247-4CB1-1068-AFE306DF177C}"/>
          </ac:picMkLst>
        </pc:picChg>
        <pc:cxnChg chg="add mod">
          <ac:chgData name="Stewart Gale" userId="3647ddd2-6040-41ae-a96d-232c23482af8" providerId="ADAL" clId="{F6D95B7C-9CA1-4AE4-ADFC-75B090FC820F}" dt="2023-09-03T16:50:24.413" v="728" actId="1076"/>
          <ac:cxnSpMkLst>
            <pc:docMk/>
            <pc:sldMk cId="2213244544" sldId="543"/>
            <ac:cxnSpMk id="9" creationId="{5D837B3A-100F-DDA2-C16B-7A66F5F4BAB5}"/>
          </ac:cxnSpMkLst>
        </pc:cxnChg>
      </pc:sldChg>
      <pc:sldChg chg="delSp modSp add mod modAnim">
        <pc:chgData name="Stewart Gale" userId="3647ddd2-6040-41ae-a96d-232c23482af8" providerId="ADAL" clId="{F6D95B7C-9CA1-4AE4-ADFC-75B090FC820F}" dt="2023-09-03T16:52:27.440" v="745"/>
        <pc:sldMkLst>
          <pc:docMk/>
          <pc:sldMk cId="1790696333" sldId="544"/>
        </pc:sldMkLst>
        <pc:spChg chg="del topLvl">
          <ac:chgData name="Stewart Gale" userId="3647ddd2-6040-41ae-a96d-232c23482af8" providerId="ADAL" clId="{F6D95B7C-9CA1-4AE4-ADFC-75B090FC820F}" dt="2023-09-03T16:28:08.973" v="261" actId="478"/>
          <ac:spMkLst>
            <pc:docMk/>
            <pc:sldMk cId="1790696333" sldId="544"/>
            <ac:spMk id="3" creationId="{FC8395C1-FD53-4728-80E4-28DED49206E8}"/>
          </ac:spMkLst>
        </pc:spChg>
        <pc:spChg chg="mod">
          <ac:chgData name="Stewart Gale" userId="3647ddd2-6040-41ae-a96d-232c23482af8" providerId="ADAL" clId="{F6D95B7C-9CA1-4AE4-ADFC-75B090FC820F}" dt="2023-09-03T16:32:33.341" v="396" actId="1076"/>
          <ac:spMkLst>
            <pc:docMk/>
            <pc:sldMk cId="1790696333" sldId="544"/>
            <ac:spMk id="8" creationId="{00586FEF-7AE7-4BFD-B313-D81A444629AC}"/>
          </ac:spMkLst>
        </pc:spChg>
        <pc:spChg chg="mod">
          <ac:chgData name="Stewart Gale" userId="3647ddd2-6040-41ae-a96d-232c23482af8" providerId="ADAL" clId="{F6D95B7C-9CA1-4AE4-ADFC-75B090FC820F}" dt="2023-09-03T16:32:48.644" v="401" actId="1076"/>
          <ac:spMkLst>
            <pc:docMk/>
            <pc:sldMk cId="1790696333" sldId="544"/>
            <ac:spMk id="9" creationId="{5485443B-AD53-4A9C-B57A-DB81A3A375F0}"/>
          </ac:spMkLst>
        </pc:spChg>
        <pc:spChg chg="del">
          <ac:chgData name="Stewart Gale" userId="3647ddd2-6040-41ae-a96d-232c23482af8" providerId="ADAL" clId="{F6D95B7C-9CA1-4AE4-ADFC-75B090FC820F}" dt="2023-09-03T16:27:59.952" v="258" actId="478"/>
          <ac:spMkLst>
            <pc:docMk/>
            <pc:sldMk cId="1790696333" sldId="544"/>
            <ac:spMk id="15" creationId="{5485443B-AD53-4A9C-B57A-DB81A3A375F0}"/>
          </ac:spMkLst>
        </pc:spChg>
        <pc:grpChg chg="del">
          <ac:chgData name="Stewart Gale" userId="3647ddd2-6040-41ae-a96d-232c23482af8" providerId="ADAL" clId="{F6D95B7C-9CA1-4AE4-ADFC-75B090FC820F}" dt="2023-09-03T16:27:32.462" v="257" actId="478"/>
          <ac:grpSpMkLst>
            <pc:docMk/>
            <pc:sldMk cId="1790696333" sldId="544"/>
            <ac:grpSpMk id="2" creationId="{669ABD34-DE3A-4C72-B753-8715D09AEDA8}"/>
          </ac:grpSpMkLst>
        </pc:grpChg>
        <pc:picChg chg="del">
          <ac:chgData name="Stewart Gale" userId="3647ddd2-6040-41ae-a96d-232c23482af8" providerId="ADAL" clId="{F6D95B7C-9CA1-4AE4-ADFC-75B090FC820F}" dt="2023-09-03T16:27:59.952" v="258" actId="478"/>
          <ac:picMkLst>
            <pc:docMk/>
            <pc:sldMk cId="1790696333" sldId="544"/>
            <ac:picMk id="1026" creationId="{00000000-0000-0000-0000-000000000000}"/>
          </ac:picMkLst>
        </pc:picChg>
        <pc:picChg chg="mod">
          <ac:chgData name="Stewart Gale" userId="3647ddd2-6040-41ae-a96d-232c23482af8" providerId="ADAL" clId="{F6D95B7C-9CA1-4AE4-ADFC-75B090FC820F}" dt="2023-09-03T16:52:26.194" v="744" actId="1076"/>
          <ac:picMkLst>
            <pc:docMk/>
            <pc:sldMk cId="1790696333" sldId="544"/>
            <ac:picMk id="1028" creationId="{00000000-0000-0000-0000-000000000000}"/>
          </ac:picMkLst>
        </pc:picChg>
        <pc:cxnChg chg="del topLvl">
          <ac:chgData name="Stewart Gale" userId="3647ddd2-6040-41ae-a96d-232c23482af8" providerId="ADAL" clId="{F6D95B7C-9CA1-4AE4-ADFC-75B090FC820F}" dt="2023-09-03T16:27:32.462" v="257" actId="478"/>
          <ac:cxnSpMkLst>
            <pc:docMk/>
            <pc:sldMk cId="1790696333" sldId="544"/>
            <ac:cxnSpMk id="4" creationId="{45E74563-6CF2-4AD7-BFC4-4402D80C9AE3}"/>
          </ac:cxnSpMkLst>
        </pc:cxnChg>
        <pc:cxnChg chg="mod">
          <ac:chgData name="Stewart Gale" userId="3647ddd2-6040-41ae-a96d-232c23482af8" providerId="ADAL" clId="{F6D95B7C-9CA1-4AE4-ADFC-75B090FC820F}" dt="2023-09-03T16:52:26.194" v="744" actId="1076"/>
          <ac:cxnSpMkLst>
            <pc:docMk/>
            <pc:sldMk cId="1790696333" sldId="544"/>
            <ac:cxnSpMk id="12" creationId="{97447B76-5306-43D6-A4C3-3C40F3311407}"/>
          </ac:cxnSpMkLst>
        </pc:cxnChg>
        <pc:cxnChg chg="del">
          <ac:chgData name="Stewart Gale" userId="3647ddd2-6040-41ae-a96d-232c23482af8" providerId="ADAL" clId="{F6D95B7C-9CA1-4AE4-ADFC-75B090FC820F}" dt="2023-09-03T16:27:59.952" v="258" actId="478"/>
          <ac:cxnSpMkLst>
            <pc:docMk/>
            <pc:sldMk cId="1790696333" sldId="544"/>
            <ac:cxnSpMk id="13" creationId="{97447B76-5306-43D6-A4C3-3C40F3311407}"/>
          </ac:cxnSpMkLst>
        </pc:cxnChg>
        <pc:cxnChg chg="mod">
          <ac:chgData name="Stewart Gale" userId="3647ddd2-6040-41ae-a96d-232c23482af8" providerId="ADAL" clId="{F6D95B7C-9CA1-4AE4-ADFC-75B090FC820F}" dt="2023-09-03T16:52:26.194" v="744" actId="1076"/>
          <ac:cxnSpMkLst>
            <pc:docMk/>
            <pc:sldMk cId="1790696333" sldId="544"/>
            <ac:cxnSpMk id="14" creationId="{97447B76-5306-43D6-A4C3-3C40F3311407}"/>
          </ac:cxnSpMkLst>
        </pc:cxnChg>
        <pc:cxnChg chg="del">
          <ac:chgData name="Stewart Gale" userId="3647ddd2-6040-41ae-a96d-232c23482af8" providerId="ADAL" clId="{F6D95B7C-9CA1-4AE4-ADFC-75B090FC820F}" dt="2023-09-03T16:27:59.952" v="258" actId="478"/>
          <ac:cxnSpMkLst>
            <pc:docMk/>
            <pc:sldMk cId="1790696333" sldId="544"/>
            <ac:cxnSpMk id="16" creationId="{97447B76-5306-43D6-A4C3-3C40F3311407}"/>
          </ac:cxnSpMkLst>
        </pc:cxnChg>
        <pc:cxnChg chg="del">
          <ac:chgData name="Stewart Gale" userId="3647ddd2-6040-41ae-a96d-232c23482af8" providerId="ADAL" clId="{F6D95B7C-9CA1-4AE4-ADFC-75B090FC820F}" dt="2023-09-03T16:27:59.952" v="258" actId="478"/>
          <ac:cxnSpMkLst>
            <pc:docMk/>
            <pc:sldMk cId="1790696333" sldId="544"/>
            <ac:cxnSpMk id="18" creationId="{97447B76-5306-43D6-A4C3-3C40F3311407}"/>
          </ac:cxnSpMkLst>
        </pc:cxnChg>
      </pc:sldChg>
      <pc:sldChg chg="addSp delSp modSp add mod modAnim">
        <pc:chgData name="Stewart Gale" userId="3647ddd2-6040-41ae-a96d-232c23482af8" providerId="ADAL" clId="{F6D95B7C-9CA1-4AE4-ADFC-75B090FC820F}" dt="2023-09-03T16:53:18.008" v="753"/>
        <pc:sldMkLst>
          <pc:docMk/>
          <pc:sldMk cId="561552183" sldId="545"/>
        </pc:sldMkLst>
        <pc:spChg chg="add mod">
          <ac:chgData name="Stewart Gale" userId="3647ddd2-6040-41ae-a96d-232c23482af8" providerId="ADAL" clId="{F6D95B7C-9CA1-4AE4-ADFC-75B090FC820F}" dt="2023-09-03T16:30:03.695" v="328" actId="20577"/>
          <ac:spMkLst>
            <pc:docMk/>
            <pc:sldMk cId="561552183" sldId="545"/>
            <ac:spMk id="5" creationId="{410B4A71-5D2A-0A62-8E8C-FDFCA88D4B75}"/>
          </ac:spMkLst>
        </pc:spChg>
        <pc:spChg chg="add mod">
          <ac:chgData name="Stewart Gale" userId="3647ddd2-6040-41ae-a96d-232c23482af8" providerId="ADAL" clId="{F6D95B7C-9CA1-4AE4-ADFC-75B090FC820F}" dt="2023-09-03T16:52:52.145" v="750" actId="1076"/>
          <ac:spMkLst>
            <pc:docMk/>
            <pc:sldMk cId="561552183" sldId="545"/>
            <ac:spMk id="7" creationId="{648A764E-247E-A9A4-59B0-76E7F7EE3DC4}"/>
          </ac:spMkLst>
        </pc:spChg>
        <pc:spChg chg="del">
          <ac:chgData name="Stewart Gale" userId="3647ddd2-6040-41ae-a96d-232c23482af8" providerId="ADAL" clId="{F6D95B7C-9CA1-4AE4-ADFC-75B090FC820F}" dt="2023-09-03T16:29:04.014" v="285" actId="478"/>
          <ac:spMkLst>
            <pc:docMk/>
            <pc:sldMk cId="561552183" sldId="545"/>
            <ac:spMk id="8" creationId="{00586FEF-7AE7-4BFD-B313-D81A444629AC}"/>
          </ac:spMkLst>
        </pc:spChg>
        <pc:spChg chg="del">
          <ac:chgData name="Stewart Gale" userId="3647ddd2-6040-41ae-a96d-232c23482af8" providerId="ADAL" clId="{F6D95B7C-9CA1-4AE4-ADFC-75B090FC820F}" dt="2023-09-03T16:29:04.014" v="285" actId="478"/>
          <ac:spMkLst>
            <pc:docMk/>
            <pc:sldMk cId="561552183" sldId="545"/>
            <ac:spMk id="9" creationId="{5485443B-AD53-4A9C-B57A-DB81A3A375F0}"/>
          </ac:spMkLst>
        </pc:spChg>
        <pc:spChg chg="mod">
          <ac:chgData name="Stewart Gale" userId="3647ddd2-6040-41ae-a96d-232c23482af8" providerId="ADAL" clId="{F6D95B7C-9CA1-4AE4-ADFC-75B090FC820F}" dt="2023-09-03T16:52:43.392" v="747" actId="14100"/>
          <ac:spMkLst>
            <pc:docMk/>
            <pc:sldMk cId="561552183" sldId="545"/>
            <ac:spMk id="15" creationId="{5485443B-AD53-4A9C-B57A-DB81A3A375F0}"/>
          </ac:spMkLst>
        </pc:spChg>
        <pc:grpChg chg="del">
          <ac:chgData name="Stewart Gale" userId="3647ddd2-6040-41ae-a96d-232c23482af8" providerId="ADAL" clId="{F6D95B7C-9CA1-4AE4-ADFC-75B090FC820F}" dt="2023-09-03T16:29:04.014" v="285" actId="478"/>
          <ac:grpSpMkLst>
            <pc:docMk/>
            <pc:sldMk cId="561552183" sldId="545"/>
            <ac:grpSpMk id="2" creationId="{669ABD34-DE3A-4C72-B753-8715D09AEDA8}"/>
          </ac:grpSpMkLst>
        </pc:grpChg>
        <pc:picChg chg="mod">
          <ac:chgData name="Stewart Gale" userId="3647ddd2-6040-41ae-a96d-232c23482af8" providerId="ADAL" clId="{F6D95B7C-9CA1-4AE4-ADFC-75B090FC820F}" dt="2023-09-03T16:33:21.766" v="411" actId="1038"/>
          <ac:picMkLst>
            <pc:docMk/>
            <pc:sldMk cId="561552183" sldId="545"/>
            <ac:picMk id="1026" creationId="{00000000-0000-0000-0000-000000000000}"/>
          </ac:picMkLst>
        </pc:picChg>
        <pc:picChg chg="del">
          <ac:chgData name="Stewart Gale" userId="3647ddd2-6040-41ae-a96d-232c23482af8" providerId="ADAL" clId="{F6D95B7C-9CA1-4AE4-ADFC-75B090FC820F}" dt="2023-09-03T16:29:04.014" v="285" actId="478"/>
          <ac:picMkLst>
            <pc:docMk/>
            <pc:sldMk cId="561552183" sldId="545"/>
            <ac:picMk id="1028" creationId="{00000000-0000-0000-0000-000000000000}"/>
          </ac:picMkLst>
        </pc:picChg>
        <pc:cxnChg chg="del">
          <ac:chgData name="Stewart Gale" userId="3647ddd2-6040-41ae-a96d-232c23482af8" providerId="ADAL" clId="{F6D95B7C-9CA1-4AE4-ADFC-75B090FC820F}" dt="2023-09-03T16:29:04.014" v="285" actId="478"/>
          <ac:cxnSpMkLst>
            <pc:docMk/>
            <pc:sldMk cId="561552183" sldId="545"/>
            <ac:cxnSpMk id="12" creationId="{97447B76-5306-43D6-A4C3-3C40F3311407}"/>
          </ac:cxnSpMkLst>
        </pc:cxnChg>
        <pc:cxnChg chg="mod">
          <ac:chgData name="Stewart Gale" userId="3647ddd2-6040-41ae-a96d-232c23482af8" providerId="ADAL" clId="{F6D95B7C-9CA1-4AE4-ADFC-75B090FC820F}" dt="2023-09-03T16:33:21.766" v="411" actId="1038"/>
          <ac:cxnSpMkLst>
            <pc:docMk/>
            <pc:sldMk cId="561552183" sldId="545"/>
            <ac:cxnSpMk id="13" creationId="{97447B76-5306-43D6-A4C3-3C40F3311407}"/>
          </ac:cxnSpMkLst>
        </pc:cxnChg>
        <pc:cxnChg chg="del">
          <ac:chgData name="Stewart Gale" userId="3647ddd2-6040-41ae-a96d-232c23482af8" providerId="ADAL" clId="{F6D95B7C-9CA1-4AE4-ADFC-75B090FC820F}" dt="2023-09-03T16:29:04.014" v="285" actId="478"/>
          <ac:cxnSpMkLst>
            <pc:docMk/>
            <pc:sldMk cId="561552183" sldId="545"/>
            <ac:cxnSpMk id="14" creationId="{97447B76-5306-43D6-A4C3-3C40F3311407}"/>
          </ac:cxnSpMkLst>
        </pc:cxnChg>
        <pc:cxnChg chg="mod">
          <ac:chgData name="Stewart Gale" userId="3647ddd2-6040-41ae-a96d-232c23482af8" providerId="ADAL" clId="{F6D95B7C-9CA1-4AE4-ADFC-75B090FC820F}" dt="2023-09-03T16:33:21.766" v="411" actId="1038"/>
          <ac:cxnSpMkLst>
            <pc:docMk/>
            <pc:sldMk cId="561552183" sldId="545"/>
            <ac:cxnSpMk id="16" creationId="{97447B76-5306-43D6-A4C3-3C40F3311407}"/>
          </ac:cxnSpMkLst>
        </pc:cxnChg>
        <pc:cxnChg chg="mod">
          <ac:chgData name="Stewart Gale" userId="3647ddd2-6040-41ae-a96d-232c23482af8" providerId="ADAL" clId="{F6D95B7C-9CA1-4AE4-ADFC-75B090FC820F}" dt="2023-09-03T16:33:21.766" v="411" actId="1038"/>
          <ac:cxnSpMkLst>
            <pc:docMk/>
            <pc:sldMk cId="561552183" sldId="545"/>
            <ac:cxnSpMk id="18" creationId="{97447B76-5306-43D6-A4C3-3C40F3311407}"/>
          </ac:cxnSpMkLst>
        </pc:cxnChg>
      </pc:sldChg>
      <pc:sldMasterChg chg="modSp modSldLayout">
        <pc:chgData name="Stewart Gale" userId="3647ddd2-6040-41ae-a96d-232c23482af8" providerId="ADAL" clId="{F6D95B7C-9CA1-4AE4-ADFC-75B090FC820F}" dt="2023-09-03T16:07:27.899" v="3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F6D95B7C-9CA1-4AE4-ADFC-75B090FC820F}" dt="2023-09-03T16:07:27.899" v="3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F6D95B7C-9CA1-4AE4-ADFC-75B090FC820F}" dt="2023-09-03T16:07:27.899" v="3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F6D95B7C-9CA1-4AE4-ADFC-75B090FC820F}" dt="2023-09-03T16:07:27.899" v="3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F6D95B7C-9CA1-4AE4-ADFC-75B090FC820F}" dt="2023-09-03T16:07:27.899" v="3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F6D95B7C-9CA1-4AE4-ADFC-75B090FC820F}" dt="2023-09-03T16:07:27.899" v="3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F6D95B7C-9CA1-4AE4-ADFC-75B090FC820F}" dt="2023-09-03T16:07:27.899" v="3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F6D95B7C-9CA1-4AE4-ADFC-75B090FC820F}" dt="2023-09-03T16:07:27.899" v="3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6D95B7C-9CA1-4AE4-ADFC-75B090FC820F}" dt="2023-09-03T16:07:27.899" v="3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6D95B7C-9CA1-4AE4-ADFC-75B090FC820F}" dt="2023-09-03T16:07:27.899" v="3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F6D95B7C-9CA1-4AE4-ADFC-75B090FC820F}" dt="2023-09-03T16:07:27.899" v="3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6D95B7C-9CA1-4AE4-ADFC-75B090FC820F}" dt="2023-09-03T16:07:27.899" v="3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6D95B7C-9CA1-4AE4-ADFC-75B090FC820F}" dt="2023-09-03T16:07:27.899" v="3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F6D95B7C-9CA1-4AE4-ADFC-75B090FC820F}" dt="2023-09-03T16:07:27.899" v="3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6D95B7C-9CA1-4AE4-ADFC-75B090FC820F}" dt="2023-09-03T16:07:27.899" v="3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6D95B7C-9CA1-4AE4-ADFC-75B090FC820F}" dt="2023-09-03T16:07:27.899" v="3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F6D95B7C-9CA1-4AE4-ADFC-75B090FC820F}" dt="2023-09-03T16:07:27.899" v="3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6D95B7C-9CA1-4AE4-ADFC-75B090FC820F}" dt="2023-09-03T16:07:27.899" v="3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F6D95B7C-9CA1-4AE4-ADFC-75B090FC820F}" dt="2023-09-03T16:07:27.899" v="3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F6D95B7C-9CA1-4AE4-ADFC-75B090FC820F}" dt="2023-09-03T16:07:27.899" v="3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6D95B7C-9CA1-4AE4-ADFC-75B090FC820F}" dt="2023-09-03T16:07:27.899" v="3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F6D95B7C-9CA1-4AE4-ADFC-75B090FC820F}" dt="2023-09-03T16:07:27.899" v="3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6D95B7C-9CA1-4AE4-ADFC-75B090FC820F}" dt="2023-09-03T16:07:27.899" v="3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6D95B7C-9CA1-4AE4-ADFC-75B090FC820F}" dt="2023-09-03T16:07:27.899" v="3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6D95B7C-9CA1-4AE4-ADFC-75B090FC820F}" dt="2023-09-03T16:07:27.899" v="3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F6D95B7C-9CA1-4AE4-ADFC-75B090FC820F}" dt="2023-09-03T16:07:27.899" v="3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6D95B7C-9CA1-4AE4-ADFC-75B090FC820F}" dt="2023-09-03T16:07:27.899" v="3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6D95B7C-9CA1-4AE4-ADFC-75B090FC820F}" dt="2023-09-03T16:07:27.899" v="3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6D95B7C-9CA1-4AE4-ADFC-75B090FC820F}" dt="2023-09-03T16:07:27.899" v="3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F6D95B7C-9CA1-4AE4-ADFC-75B090FC820F}" dt="2023-09-03T16:07:27.899" v="3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6D95B7C-9CA1-4AE4-ADFC-75B090FC820F}" dt="2023-09-03T16:07:27.899" v="3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DB55A3-94A2-4CE3-AF3C-3C814701E9E2}" type="datetimeFigureOut">
              <a:rPr lang="en-GB" smtClean="0"/>
              <a:t>03/09/2023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904E7C-971C-4DB7-B45D-319EC2F334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7961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03/09/2023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344" y="188640"/>
            <a:ext cx="11665296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Algebraic Methods </a:t>
            </a:r>
          </a:p>
          <a:p>
            <a:pPr algn="ctr"/>
            <a:r>
              <a:rPr lang="en-GB" sz="9600" dirty="0"/>
              <a:t>Algebraic Fractions</a:t>
            </a:r>
          </a:p>
          <a:p>
            <a:pPr algn="ctr"/>
            <a:endParaRPr lang="en-GB" sz="3600" dirty="0"/>
          </a:p>
          <a:p>
            <a:pPr algn="ctr"/>
            <a:r>
              <a:rPr lang="en-GB" sz="8800" dirty="0"/>
              <a:t>Chapter 1</a:t>
            </a:r>
          </a:p>
          <a:p>
            <a:pPr algn="ctr"/>
            <a:r>
              <a:rPr lang="en-GB" sz="8800" dirty="0"/>
              <a:t>(Part 2 of 4)</a:t>
            </a:r>
          </a:p>
        </p:txBody>
      </p:sp>
    </p:spTree>
    <p:extLst>
      <p:ext uri="{BB962C8B-B14F-4D97-AF65-F5344CB8AC3E}">
        <p14:creationId xmlns:p14="http://schemas.microsoft.com/office/powerpoint/2010/main" val="500092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0586FEF-7AE7-4BFD-B313-D81A444629AC}"/>
              </a:ext>
            </a:extLst>
          </p:cNvPr>
          <p:cNvSpPr txBox="1"/>
          <p:nvPr/>
        </p:nvSpPr>
        <p:spPr>
          <a:xfrm>
            <a:off x="1019436" y="300833"/>
            <a:ext cx="10153128" cy="193899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Common student mistakes</a:t>
            </a:r>
          </a:p>
          <a:p>
            <a:pPr algn="ctr"/>
            <a:r>
              <a:rPr lang="en-GB" sz="6000" dirty="0"/>
              <a:t>“Crime against Mathematics”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485443B-AD53-4A9C-B57A-DB81A3A375F0}"/>
                  </a:ext>
                </a:extLst>
              </p:cNvPr>
              <p:cNvSpPr txBox="1"/>
              <p:nvPr/>
            </p:nvSpPr>
            <p:spPr>
              <a:xfrm>
                <a:off x="867651" y="2492896"/>
                <a:ext cx="9865096" cy="39458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15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5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15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en-GB" sz="11500" i="1">
                          <a:latin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en-GB" sz="11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15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15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15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115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80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485443B-AD53-4A9C-B57A-DB81A3A375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651" y="2492896"/>
                <a:ext cx="9865096" cy="394588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7447B76-5306-43D6-A4C3-3C40F3311407}"/>
              </a:ext>
            </a:extLst>
          </p:cNvPr>
          <p:cNvCxnSpPr>
            <a:cxnSpLocks/>
          </p:cNvCxnSpPr>
          <p:nvPr/>
        </p:nvCxnSpPr>
        <p:spPr>
          <a:xfrm flipV="1">
            <a:off x="3981672" y="5353401"/>
            <a:ext cx="792088" cy="59054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7447B76-5306-43D6-A4C3-3C40F3311407}"/>
              </a:ext>
            </a:extLst>
          </p:cNvPr>
          <p:cNvCxnSpPr>
            <a:cxnSpLocks/>
          </p:cNvCxnSpPr>
          <p:nvPr/>
        </p:nvCxnSpPr>
        <p:spPr>
          <a:xfrm flipV="1">
            <a:off x="5143707" y="3356992"/>
            <a:ext cx="864096" cy="66254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8" name="Picture 4" descr="Image result for wrong cros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6235" y="3980011"/>
            <a:ext cx="1276329" cy="1276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0696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485443B-AD53-4A9C-B57A-DB81A3A375F0}"/>
                  </a:ext>
                </a:extLst>
              </p:cNvPr>
              <p:cNvSpPr txBox="1"/>
              <p:nvPr/>
            </p:nvSpPr>
            <p:spPr>
              <a:xfrm>
                <a:off x="229198" y="2636912"/>
                <a:ext cx="7450978" cy="36107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05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105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05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sz="105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105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05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0500" i="1">
                              <a:latin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en-GB" sz="105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10500" i="1"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en-GB" sz="10500" i="1">
                          <a:latin typeface="Cambria Math" panose="02040503050406030204" pitchFamily="18" charset="0"/>
                        </a:rPr>
                        <m:t> =</m:t>
                      </m:r>
                    </m:oMath>
                  </m:oMathPara>
                </a14:m>
                <a:endParaRPr lang="en-GB" sz="105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5485443B-AD53-4A9C-B57A-DB81A3A375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198" y="2636912"/>
                <a:ext cx="7450978" cy="36107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Image result for correct tick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6302" y="4842840"/>
            <a:ext cx="1249390" cy="130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7447B76-5306-43D6-A4C3-3C40F3311407}"/>
              </a:ext>
            </a:extLst>
          </p:cNvPr>
          <p:cNvCxnSpPr/>
          <p:nvPr/>
        </p:nvCxnSpPr>
        <p:spPr>
          <a:xfrm flipV="1">
            <a:off x="3181526" y="5162564"/>
            <a:ext cx="721604" cy="66254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447B76-5306-43D6-A4C3-3C40F3311407}"/>
              </a:ext>
            </a:extLst>
          </p:cNvPr>
          <p:cNvCxnSpPr/>
          <p:nvPr/>
        </p:nvCxnSpPr>
        <p:spPr>
          <a:xfrm flipV="1">
            <a:off x="4693694" y="3284984"/>
            <a:ext cx="721604" cy="66254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7447B76-5306-43D6-A4C3-3C40F3311407}"/>
              </a:ext>
            </a:extLst>
          </p:cNvPr>
          <p:cNvCxnSpPr/>
          <p:nvPr/>
        </p:nvCxnSpPr>
        <p:spPr>
          <a:xfrm flipV="1">
            <a:off x="949278" y="3284984"/>
            <a:ext cx="721604" cy="66254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410B4A71-5D2A-0A62-8E8C-FDFCA88D4B75}"/>
              </a:ext>
            </a:extLst>
          </p:cNvPr>
          <p:cNvSpPr txBox="1"/>
          <p:nvPr/>
        </p:nvSpPr>
        <p:spPr>
          <a:xfrm>
            <a:off x="911424" y="381890"/>
            <a:ext cx="10153128" cy="193899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Get it right</a:t>
            </a:r>
          </a:p>
          <a:p>
            <a:pPr algn="ctr"/>
            <a:r>
              <a:rPr lang="en-GB" sz="6000" dirty="0"/>
              <a:t>“Know what you are doing”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48A764E-247E-A9A4-59B0-76E7F7EE3DC4}"/>
                  </a:ext>
                </a:extLst>
              </p:cNvPr>
              <p:cNvSpPr txBox="1"/>
              <p:nvPr/>
            </p:nvSpPr>
            <p:spPr>
              <a:xfrm>
                <a:off x="7032104" y="2618199"/>
                <a:ext cx="4559656" cy="33241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105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0" lang="en-GB" sz="105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105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</m:e>
                            <m:sup>
                              <m:r>
                                <a:rPr kumimoji="0" lang="en-GB" sz="105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10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+1</m:t>
                          </m:r>
                        </m:num>
                        <m:den>
                          <m:r>
                            <a:rPr kumimoji="0" lang="en-GB" sz="10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48A764E-247E-A9A4-59B0-76E7F7EE3D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2618199"/>
                <a:ext cx="4559656" cy="332411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1552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5591944" y="1556792"/>
                <a:ext cx="4808176" cy="13740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 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2</m:t>
                          </m:r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44" y="1556792"/>
                <a:ext cx="4808176" cy="13740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1731334" y="1592047"/>
                <a:ext cx="3816424" cy="12591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den>
                      </m:f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1334" y="1592047"/>
                <a:ext cx="3816424" cy="12591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4755670" y="3272191"/>
                <a:ext cx="4818883" cy="13358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=   </m:t>
                      </m:r>
                      <m:f>
                        <m:f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+6+ 2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+2</m:t>
                          </m:r>
                        </m:num>
                        <m:den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5670" y="3272191"/>
                <a:ext cx="4818883" cy="13358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4827678" y="4869070"/>
                <a:ext cx="4441536" cy="13483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=   </m:t>
                      </m:r>
                      <m:f>
                        <m:f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d>
                            <m:dPr>
                              <m:ctrlPr>
                                <a:rPr lang="en-GB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d>
                            <m:dPr>
                              <m:ctrlPr>
                                <a:rPr lang="en-GB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40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40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4000" b="1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7678" y="4869070"/>
                <a:ext cx="4441536" cy="134838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16AF1A9-1824-C979-7978-110C8E68021F}"/>
                  </a:ext>
                </a:extLst>
              </p:cNvPr>
              <p:cNvSpPr txBox="1"/>
              <p:nvPr/>
            </p:nvSpPr>
            <p:spPr>
              <a:xfrm>
                <a:off x="551384" y="284062"/>
                <a:ext cx="11233248" cy="92236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800" dirty="0"/>
                  <a:t>Write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  <m:r>
                      <a:rPr lang="en-GB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+2</m:t>
                        </m:r>
                      </m:den>
                    </m:f>
                  </m:oMath>
                </a14:m>
                <a:r>
                  <a:rPr lang="en-GB" sz="3800" dirty="0"/>
                  <a:t> as a single fraction in its simplest form.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16AF1A9-1824-C979-7978-110C8E6802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84062"/>
                <a:ext cx="11233248" cy="922368"/>
              </a:xfrm>
              <a:prstGeom prst="rect">
                <a:avLst/>
              </a:prstGeom>
              <a:blipFill>
                <a:blip r:embed="rId6"/>
                <a:stretch>
                  <a:fillRect b="-457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825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1DCD659B-9B0F-4736-B272-47379BEFFD3A}"/>
              </a:ext>
            </a:extLst>
          </p:cNvPr>
          <p:cNvSpPr txBox="1"/>
          <p:nvPr/>
        </p:nvSpPr>
        <p:spPr>
          <a:xfrm>
            <a:off x="839416" y="584899"/>
            <a:ext cx="10801200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/>
              <a:t>Algebraic Fractions - </a:t>
            </a:r>
            <a:r>
              <a:rPr lang="en-GB" sz="6600" b="1" dirty="0">
                <a:latin typeface="+mj-lt"/>
              </a:rPr>
              <a:t>Subtract</a:t>
            </a:r>
            <a:endParaRPr lang="en-GB" sz="66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772554" y="2595940"/>
                <a:ext cx="5256584" cy="31231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en-GB" sz="11500" b="0" i="1" smtClean="0">
                          <a:solidFill>
                            <a:srgbClr val="FF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  <m:r>
                        <a:rPr lang="en-GB" sz="11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15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2554" y="2595940"/>
                <a:ext cx="5256584" cy="31231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6096000" y="2348880"/>
                <a:ext cx="5728706" cy="34522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11500" b="0" i="1" smtClean="0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𝑏𝑐</m:t>
                          </m:r>
                        </m:num>
                        <m:den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𝑏𝑑</m:t>
                          </m:r>
                        </m:den>
                      </m:f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348880"/>
                <a:ext cx="5728706" cy="34522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685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1919536" y="1412776"/>
                <a:ext cx="3279744" cy="10257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1412776"/>
                <a:ext cx="3279744" cy="10257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4943872" y="1422526"/>
                <a:ext cx="4716804" cy="11048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+1)</m:t>
                          </m:r>
                        </m:den>
                      </m:f>
                      <m:r>
                        <a:rPr lang="en-GB" sz="32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2" y="1422526"/>
                <a:ext cx="4716804" cy="11048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4583832" y="2746802"/>
                <a:ext cx="6552728" cy="11176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3(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+1)(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2746802"/>
                <a:ext cx="6552728" cy="111767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4583832" y="4119620"/>
                <a:ext cx="3312368" cy="11353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+1)(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4119620"/>
                <a:ext cx="3312368" cy="11353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/>
              <p:cNvSpPr/>
              <p:nvPr/>
            </p:nvSpPr>
            <p:spPr>
              <a:xfrm>
                <a:off x="4619264" y="5420490"/>
                <a:ext cx="3348944" cy="11048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2400" b="1" dirty="0"/>
              </a:p>
            </p:txBody>
          </p:sp>
        </mc:Choice>
        <mc:Fallback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9264" y="5420490"/>
                <a:ext cx="3348944" cy="11048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D0FAB22-171A-1A90-2C09-6A781AA9F665}"/>
                  </a:ext>
                </a:extLst>
              </p:cNvPr>
              <p:cNvSpPr txBox="1"/>
              <p:nvPr/>
            </p:nvSpPr>
            <p:spPr>
              <a:xfrm>
                <a:off x="551384" y="284062"/>
                <a:ext cx="11233248" cy="92236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800" dirty="0"/>
                  <a:t>Write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  <m:r>
                      <a:rPr lang="en-GB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GB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sSup>
                          <m:sSupPr>
                            <m:ctrlPr>
                              <a:rPr lang="en-GB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r>
                      <a:rPr lang="en-GB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3800" dirty="0"/>
                  <a:t>as a single fraction in its simplest form.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D0FAB22-171A-1A90-2C09-6A781AA9F6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84062"/>
                <a:ext cx="11233248" cy="922368"/>
              </a:xfrm>
              <a:prstGeom prst="rect">
                <a:avLst/>
              </a:prstGeom>
              <a:blipFill>
                <a:blip r:embed="rId7"/>
                <a:stretch>
                  <a:fillRect l="-53" r="-158" b="-457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319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B249AE9-2ABD-46A1-8EC4-DCFAFFA642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9496"/>
          <a:stretch/>
        </p:blipFill>
        <p:spPr>
          <a:xfrm>
            <a:off x="3071664" y="188640"/>
            <a:ext cx="5685038" cy="20813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0682356-216E-46CB-AF10-FBD3F939F25F}"/>
                  </a:ext>
                </a:extLst>
              </p:cNvPr>
              <p:cNvSpPr txBox="1"/>
              <p:nvPr/>
            </p:nvSpPr>
            <p:spPr>
              <a:xfrm>
                <a:off x="7878338" y="5229200"/>
                <a:ext cx="1580582" cy="10257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GB" sz="2000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0682356-216E-46CB-AF10-FBD3F939F2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8338" y="5229200"/>
                <a:ext cx="1580582" cy="10257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2889164-A631-A89B-659E-D254ABE18ADF}"/>
                  </a:ext>
                </a:extLst>
              </p:cNvPr>
              <p:cNvSpPr/>
              <p:nvPr/>
            </p:nvSpPr>
            <p:spPr>
              <a:xfrm>
                <a:off x="1199456" y="2532106"/>
                <a:ext cx="4149534" cy="9870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+5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+4)</m:t>
                          </m:r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d>
                            <m:dPr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2889164-A631-A89B-659E-D254ABE18A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9456" y="2532106"/>
                <a:ext cx="4149534" cy="9870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A0D6F37-89C7-DED7-741B-261DCCF89CBD}"/>
                  </a:ext>
                </a:extLst>
              </p:cNvPr>
              <p:cNvSpPr/>
              <p:nvPr/>
            </p:nvSpPr>
            <p:spPr>
              <a:xfrm>
                <a:off x="839416" y="3856382"/>
                <a:ext cx="5742778" cy="9894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+5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+4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+4)</m:t>
                          </m:r>
                        </m:num>
                        <m:den>
                          <m:d>
                            <m:d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  <m:d>
                            <m:d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9A0D6F37-89C7-DED7-741B-261DCCF89C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3856382"/>
                <a:ext cx="5742778" cy="98943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CDF4BAC-D6D1-8B44-9FEC-20DE7296DC61}"/>
                  </a:ext>
                </a:extLst>
              </p:cNvPr>
              <p:cNvSpPr/>
              <p:nvPr/>
            </p:nvSpPr>
            <p:spPr>
              <a:xfrm>
                <a:off x="839416" y="5229200"/>
                <a:ext cx="3312368" cy="10049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+5−2(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+4)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−3)(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+4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CDF4BAC-D6D1-8B44-9FEC-20DE7296DC6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5229200"/>
                <a:ext cx="3312368" cy="100495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598D0E16-8A5F-CE8C-2EC6-A6F2F8DB9FF5}"/>
                  </a:ext>
                </a:extLst>
              </p:cNvPr>
              <p:cNvSpPr/>
              <p:nvPr/>
            </p:nvSpPr>
            <p:spPr>
              <a:xfrm>
                <a:off x="7878338" y="2659972"/>
                <a:ext cx="3312368" cy="10049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+5−2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−8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−3)(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+4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598D0E16-8A5F-CE8C-2EC6-A6F2F8DB9F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8338" y="2659972"/>
                <a:ext cx="3312368" cy="100495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47B245F-27E8-A990-677C-0DCC7F0ADCFF}"/>
                  </a:ext>
                </a:extLst>
              </p:cNvPr>
              <p:cNvSpPr/>
              <p:nvPr/>
            </p:nvSpPr>
            <p:spPr>
              <a:xfrm>
                <a:off x="7878338" y="3939392"/>
                <a:ext cx="3312368" cy="10049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−3)(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+4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47B245F-27E8-A990-677C-0DCC7F0ADCF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8338" y="3939392"/>
                <a:ext cx="3312368" cy="100495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6B49DED-007B-9D68-F886-0187F0238357}"/>
              </a:ext>
            </a:extLst>
          </p:cNvPr>
          <p:cNvCxnSpPr/>
          <p:nvPr/>
        </p:nvCxnSpPr>
        <p:spPr>
          <a:xfrm>
            <a:off x="7158258" y="2731980"/>
            <a:ext cx="0" cy="36724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3969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6B0F07-9247-4CB1-1068-AFE306DF1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656" y="188640"/>
            <a:ext cx="5931922" cy="187163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B434814-748A-7187-8EF6-AA9856C2829F}"/>
                  </a:ext>
                </a:extLst>
              </p:cNvPr>
              <p:cNvSpPr txBox="1"/>
              <p:nvPr/>
            </p:nvSpPr>
            <p:spPr>
              <a:xfrm>
                <a:off x="7392148" y="5009300"/>
                <a:ext cx="1728188" cy="9089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8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</m:oMath>
                  </m:oMathPara>
                </a14:m>
                <a:endParaRPr lang="en-GB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B434814-748A-7187-8EF6-AA9856C282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8" y="5009300"/>
                <a:ext cx="1728188" cy="90896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808485D-0E29-C309-E629-FE0EE85E21DA}"/>
                  </a:ext>
                </a:extLst>
              </p:cNvPr>
              <p:cNvSpPr/>
              <p:nvPr/>
            </p:nvSpPr>
            <p:spPr>
              <a:xfrm>
                <a:off x="785270" y="2293022"/>
                <a:ext cx="4348306" cy="9894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+4</m:t>
                          </m:r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+1)</m:t>
                          </m:r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d>
                            <m:dPr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808485D-0E29-C309-E629-FE0EE85E21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270" y="2293022"/>
                <a:ext cx="4348306" cy="98943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F791CA8-1D96-7D82-04A5-797D7132033A}"/>
                  </a:ext>
                </a:extLst>
              </p:cNvPr>
              <p:cNvSpPr/>
              <p:nvPr/>
            </p:nvSpPr>
            <p:spPr>
              <a:xfrm>
                <a:off x="425230" y="3617298"/>
                <a:ext cx="6174826" cy="9894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+4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)(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− 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(3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+1)</m:t>
                          </m:r>
                        </m:num>
                        <m:den>
                          <m:d>
                            <m:d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d>
                            <m:dPr>
                              <m:ctrlP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2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28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5F791CA8-1D96-7D82-04A5-797D713203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230" y="3617298"/>
                <a:ext cx="6174826" cy="98943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B7A5610-8F26-E745-F51C-A33F8ED6A36B}"/>
                  </a:ext>
                </a:extLst>
              </p:cNvPr>
              <p:cNvSpPr/>
              <p:nvPr/>
            </p:nvSpPr>
            <p:spPr>
              <a:xfrm>
                <a:off x="425230" y="4990116"/>
                <a:ext cx="4014586" cy="10049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+4−3(3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+1)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+1)(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3B7A5610-8F26-E745-F51C-A33F8ED6A3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230" y="4990116"/>
                <a:ext cx="4014586" cy="100495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8D15E8B5-A382-EC47-E018-D35951DCDAAC}"/>
                  </a:ext>
                </a:extLst>
              </p:cNvPr>
              <p:cNvSpPr/>
              <p:nvPr/>
            </p:nvSpPr>
            <p:spPr>
              <a:xfrm>
                <a:off x="7464152" y="2420888"/>
                <a:ext cx="3312368" cy="10049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+4−9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+1)(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8D15E8B5-A382-EC47-E018-D35951DCDA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152" y="2420888"/>
                <a:ext cx="3312368" cy="100495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E0AC2F3-42C3-FDC4-C3BD-884590330C7F}"/>
                  </a:ext>
                </a:extLst>
              </p:cNvPr>
              <p:cNvSpPr/>
              <p:nvPr/>
            </p:nvSpPr>
            <p:spPr>
              <a:xfrm>
                <a:off x="7464152" y="3700308"/>
                <a:ext cx="3312368" cy="9782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+1)(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CE0AC2F3-42C3-FDC4-C3BD-884590330C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64152" y="3700308"/>
                <a:ext cx="3312368" cy="97821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D837B3A-100F-DDA2-C16B-7A66F5F4BAB5}"/>
              </a:ext>
            </a:extLst>
          </p:cNvPr>
          <p:cNvCxnSpPr/>
          <p:nvPr/>
        </p:nvCxnSpPr>
        <p:spPr>
          <a:xfrm>
            <a:off x="6960096" y="2492896"/>
            <a:ext cx="0" cy="367240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3244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1DCD659B-9B0F-4736-B272-47379BEFFD3A}"/>
              </a:ext>
            </a:extLst>
          </p:cNvPr>
          <p:cNvSpPr txBox="1"/>
          <p:nvPr/>
        </p:nvSpPr>
        <p:spPr>
          <a:xfrm>
            <a:off x="2423592" y="620688"/>
            <a:ext cx="7128792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/>
              <a:t>Algebraic Fractions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3402" y="2132856"/>
            <a:ext cx="107651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When calculating with fractions </a:t>
            </a:r>
          </a:p>
          <a:p>
            <a:pPr algn="ctr"/>
            <a:r>
              <a:rPr lang="en-GB" sz="6000" dirty="0"/>
              <a:t>before you do anything else </a:t>
            </a:r>
          </a:p>
          <a:p>
            <a:pPr algn="ctr"/>
            <a:r>
              <a:rPr lang="en-GB" sz="6000" b="1" dirty="0"/>
              <a:t>FACTORISE</a:t>
            </a:r>
            <a:r>
              <a:rPr lang="en-GB" sz="6000" dirty="0"/>
              <a:t> </a:t>
            </a:r>
          </a:p>
          <a:p>
            <a:pPr algn="ctr"/>
            <a:r>
              <a:rPr lang="en-GB" sz="6000" dirty="0"/>
              <a:t>anything that you can factorise!</a:t>
            </a:r>
          </a:p>
        </p:txBody>
      </p:sp>
    </p:spTree>
    <p:extLst>
      <p:ext uri="{BB962C8B-B14F-4D97-AF65-F5344CB8AC3E}">
        <p14:creationId xmlns:p14="http://schemas.microsoft.com/office/powerpoint/2010/main" val="1028443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1DCD659B-9B0F-4736-B272-47379BEFFD3A}"/>
              </a:ext>
            </a:extLst>
          </p:cNvPr>
          <p:cNvSpPr txBox="1"/>
          <p:nvPr/>
        </p:nvSpPr>
        <p:spPr>
          <a:xfrm>
            <a:off x="767408" y="789383"/>
            <a:ext cx="10801200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/>
              <a:t>Algebraic Fractions - </a:t>
            </a:r>
            <a:r>
              <a:rPr lang="en-GB" sz="6000" b="1" dirty="0">
                <a:latin typeface="+mj-lt"/>
              </a:rPr>
              <a:t>Multiplying</a:t>
            </a:r>
            <a:endParaRPr lang="en-GB" sz="60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1055440" y="2420888"/>
                <a:ext cx="5328592" cy="31232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en-GB" sz="115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  <m:r>
                        <a:rPr lang="en-GB" sz="11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15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2420888"/>
                <a:ext cx="5328592" cy="312322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6456040" y="2420888"/>
                <a:ext cx="3600400" cy="31232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𝑎𝑐</m:t>
                          </m:r>
                        </m:num>
                        <m:den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𝑎𝑏</m:t>
                          </m:r>
                        </m:den>
                      </m:f>
                      <m:r>
                        <a:rPr lang="en-GB" sz="11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2420888"/>
                <a:ext cx="3600400" cy="31232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9984432" y="2444023"/>
                <a:ext cx="1480582" cy="31224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4432" y="2444023"/>
                <a:ext cx="1480582" cy="31224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4468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76D41DA-4A07-4A84-9502-23ACF922C2FC}"/>
                  </a:ext>
                </a:extLst>
              </p:cNvPr>
              <p:cNvSpPr txBox="1"/>
              <p:nvPr/>
            </p:nvSpPr>
            <p:spPr>
              <a:xfrm>
                <a:off x="5636236" y="5085184"/>
                <a:ext cx="2784383" cy="13358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  <m:d>
                            <m:dPr>
                              <m:ctrlPr>
                                <a:rPr lang="en-GB" sz="40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GB" sz="40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40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3600" b="1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76D41DA-4A07-4A84-9502-23ACF922C2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6236" y="5085184"/>
                <a:ext cx="2784383" cy="13358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2207568" y="1700808"/>
                <a:ext cx="4104456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sSup>
                            <m:sSup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GB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568" y="1700808"/>
                <a:ext cx="4104456" cy="12488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B7F24C9-C667-C583-1D66-FC3CEC20B97B}"/>
                  </a:ext>
                </a:extLst>
              </p:cNvPr>
              <p:cNvSpPr txBox="1"/>
              <p:nvPr/>
            </p:nvSpPr>
            <p:spPr>
              <a:xfrm>
                <a:off x="479376" y="332656"/>
                <a:ext cx="11377264" cy="92236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800" dirty="0"/>
                  <a:t>Write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en-GB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GB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sSup>
                          <m:sSupPr>
                            <m:ctrlPr>
                              <a:rPr lang="en-GB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38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3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r>
                      <a:rPr lang="en-GB" sz="3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3800" dirty="0"/>
                  <a:t>as a single fraction in its simplest form.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B7F24C9-C667-C583-1D66-FC3CEC20B9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32656"/>
                <a:ext cx="11377264" cy="922368"/>
              </a:xfrm>
              <a:prstGeom prst="rect">
                <a:avLst/>
              </a:prstGeom>
              <a:blipFill>
                <a:blip r:embed="rId4"/>
                <a:stretch>
                  <a:fillRect b="-457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4C1B79E-8973-CD14-5018-FC5C66A84573}"/>
                  </a:ext>
                </a:extLst>
              </p:cNvPr>
              <p:cNvSpPr txBox="1"/>
              <p:nvPr/>
            </p:nvSpPr>
            <p:spPr>
              <a:xfrm>
                <a:off x="6312024" y="1687179"/>
                <a:ext cx="2373782" cy="13740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  <m:d>
                            <m:d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+1</m:t>
                              </m:r>
                            </m:e>
                          </m:d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d>
                            <m:d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4000" b="0" i="1" u="none" strike="noStrike" kern="1200" cap="none" spc="0" normalizeH="0" baseline="3000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4C1B79E-8973-CD14-5018-FC5C66A845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1687179"/>
                <a:ext cx="2373782" cy="13740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C6CC458-7F60-E0F1-172F-C70BCA5AC4B2}"/>
                  </a:ext>
                </a:extLst>
              </p:cNvPr>
              <p:cNvSpPr txBox="1"/>
              <p:nvPr/>
            </p:nvSpPr>
            <p:spPr>
              <a:xfrm>
                <a:off x="5516149" y="3406957"/>
                <a:ext cx="4560653" cy="13740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 </m:t>
                      </m:r>
                      <m:f>
                        <m:f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  <m:d>
                            <m:d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+1</m:t>
                              </m:r>
                            </m:e>
                          </m:d>
                        </m:num>
                        <m:den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  <m:d>
                            <m:d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+1</m:t>
                              </m:r>
                            </m:e>
                          </m:d>
                          <m:d>
                            <m:dPr>
                              <m:ctrlP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40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C6CC458-7F60-E0F1-172F-C70BCA5AC4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6149" y="3406957"/>
                <a:ext cx="4560653" cy="13740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8082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8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875505" y="1772816"/>
                <a:ext cx="4536503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4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sSup>
                            <m:sSupPr>
                              <m:ctrlPr>
                                <a:rPr lang="en-GB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4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−9</m:t>
                          </m:r>
                        </m:den>
                      </m:f>
                      <m:r>
                        <a:rPr lang="en-GB" sz="4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505" y="1772816"/>
                <a:ext cx="4536503" cy="12488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5447928" y="1772816"/>
                <a:ext cx="5519781" cy="13358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d>
                            <m:d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e>
                          </m:d>
                          <m:d>
                            <m:d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1772816"/>
                <a:ext cx="5519781" cy="13358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Rectangle 16"/>
              <p:cNvSpPr/>
              <p:nvPr/>
            </p:nvSpPr>
            <p:spPr>
              <a:xfrm>
                <a:off x="4547913" y="5004966"/>
                <a:ext cx="2488374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   </m:t>
                      </m:r>
                      <m:f>
                        <m:fPr>
                          <m:ctrlP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40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GB" sz="2800" b="1" dirty="0"/>
              </a:p>
            </p:txBody>
          </p:sp>
        </mc:Choice>
        <mc:Fallback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7913" y="5004966"/>
                <a:ext cx="2488374" cy="124880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4547913" y="3429000"/>
                <a:ext cx="4663328" cy="13519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  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+3)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  <m:d>
                            <m:d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</m:e>
                          </m:d>
                          <m:d>
                            <m:d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7913" y="3429000"/>
                <a:ext cx="4663328" cy="135190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8090136-3E71-6C9A-7E19-BA93E0A1DC7C}"/>
                  </a:ext>
                </a:extLst>
              </p:cNvPr>
              <p:cNvSpPr txBox="1"/>
              <p:nvPr/>
            </p:nvSpPr>
            <p:spPr>
              <a:xfrm>
                <a:off x="479376" y="332656"/>
                <a:ext cx="11377264" cy="96667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800" dirty="0"/>
                  <a:t>Write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+3</m:t>
                        </m:r>
                      </m:num>
                      <m:den>
                        <m:r>
                          <a:rPr lang="en-GB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GB" sz="4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GB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sSup>
                          <m:sSupPr>
                            <m:ctrlPr>
                              <a:rPr lang="en-GB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4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−9</m:t>
                        </m:r>
                      </m:den>
                    </m:f>
                  </m:oMath>
                </a14:m>
                <a:r>
                  <a:rPr lang="en-GB" sz="3800" dirty="0">
                    <a:solidFill>
                      <a:schemeClr val="tx1"/>
                    </a:solidFill>
                  </a:rPr>
                  <a:t> </a:t>
                </a:r>
                <a:r>
                  <a:rPr lang="en-GB" sz="3800" dirty="0"/>
                  <a:t>as a single fraction in its simplest form.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8090136-3E71-6C9A-7E19-BA93E0A1DC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32656"/>
                <a:ext cx="11377264" cy="966675"/>
              </a:xfrm>
              <a:prstGeom prst="rect">
                <a:avLst/>
              </a:prstGeom>
              <a:blipFill>
                <a:blip r:embed="rId6"/>
                <a:stretch>
                  <a:fillRect b="-329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980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1DCD659B-9B0F-4736-B272-47379BEFFD3A}"/>
              </a:ext>
            </a:extLst>
          </p:cNvPr>
          <p:cNvSpPr txBox="1"/>
          <p:nvPr/>
        </p:nvSpPr>
        <p:spPr>
          <a:xfrm>
            <a:off x="1127448" y="476672"/>
            <a:ext cx="9793088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/>
              <a:t>Algebraic Fractions - Dividing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263352" y="2204864"/>
                <a:ext cx="5464188" cy="34213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num>
                        <m:den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  <m:r>
                        <a:rPr lang="en-GB" sz="115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÷</m:t>
                      </m:r>
                      <m:f>
                        <m:fPr>
                          <m:ctrlP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num>
                        <m:den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  <m:r>
                        <a:rPr lang="en-GB" sz="11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88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52" y="2204864"/>
                <a:ext cx="5464188" cy="34213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5468605" y="2204864"/>
                <a:ext cx="5416098" cy="34213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num>
                        <m:den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  <m:r>
                        <a:rPr lang="en-GB" sz="115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num>
                        <m:den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r>
                        <a:rPr lang="en-GB" sz="11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8605" y="2204864"/>
                <a:ext cx="5416098" cy="34213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10632504" y="2204864"/>
                <a:ext cx="1358449" cy="31116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num>
                        <m:den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2504" y="2204864"/>
                <a:ext cx="1358449" cy="31116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1875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BF30358-1856-4EE4-BE70-12F1D89CDA90}"/>
                  </a:ext>
                </a:extLst>
              </p:cNvPr>
              <p:cNvSpPr txBox="1"/>
              <p:nvPr/>
            </p:nvSpPr>
            <p:spPr>
              <a:xfrm>
                <a:off x="1847528" y="1455326"/>
                <a:ext cx="3816424" cy="11423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+2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+4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÷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+6</m:t>
                          </m:r>
                        </m:num>
                        <m:den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−16</m:t>
                          </m:r>
                        </m:den>
                      </m:f>
                      <m:r>
                        <a:rPr lang="en-GB" sz="36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BF30358-1856-4EE4-BE70-12F1D89CDA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1455326"/>
                <a:ext cx="3816424" cy="114236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5105536" y="2936040"/>
                <a:ext cx="4909166" cy="111767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 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+4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e>
                          </m:d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</m:e>
                          </m:d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5536" y="2936040"/>
                <a:ext cx="4909166" cy="11176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5054624" y="5523834"/>
                <a:ext cx="2221713" cy="10157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  </m:t>
                      </m:r>
                      <m:f>
                        <m:fPr>
                          <m:ctrlP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4624" y="5523834"/>
                <a:ext cx="2221713" cy="101572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5054623" y="4221089"/>
                <a:ext cx="4909166" cy="11353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 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+2)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e>
                          </m:d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</m:e>
                          </m:d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+4)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4623" y="4221089"/>
                <a:ext cx="4909166" cy="11353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BF30358-1856-4EE4-BE70-12F1D89CDA90}"/>
                  </a:ext>
                </a:extLst>
              </p:cNvPr>
              <p:cNvSpPr txBox="1"/>
              <p:nvPr/>
            </p:nvSpPr>
            <p:spPr>
              <a:xfrm>
                <a:off x="5735961" y="1423208"/>
                <a:ext cx="4752528" cy="12457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+2</m:t>
                          </m:r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+4</m:t>
                          </m:r>
                        </m:den>
                      </m:f>
                      <m:r>
                        <a:rPr lang="en-GB" sz="3600" i="1">
                          <a:latin typeface="Cambria Math" panose="02040503050406030204" pitchFamily="18" charset="0"/>
                        </a:rPr>
                        <m:t>÷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d>
                            <m:d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e>
                          </m:d>
                          <m:d>
                            <m:d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2800" b="1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BF30358-1856-4EE4-BE70-12F1D89CDA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1" y="1423208"/>
                <a:ext cx="4752528" cy="12457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897CCDF-1289-3B4F-34A3-B3CEF477839E}"/>
                  </a:ext>
                </a:extLst>
              </p:cNvPr>
              <p:cNvSpPr txBox="1"/>
              <p:nvPr/>
            </p:nvSpPr>
            <p:spPr>
              <a:xfrm>
                <a:off x="335360" y="237761"/>
                <a:ext cx="11665296" cy="92288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800" dirty="0"/>
                  <a:t>Write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800" i="1">
                            <a:latin typeface="Cambria Math" panose="02040503050406030204" pitchFamily="18" charset="0"/>
                          </a:rPr>
                          <m:t>+2</m:t>
                        </m:r>
                      </m:num>
                      <m:den>
                        <m:r>
                          <a:rPr lang="en-GB" sz="3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800" i="1">
                            <a:latin typeface="Cambria Math" panose="02040503050406030204" pitchFamily="18" charset="0"/>
                          </a:rPr>
                          <m:t>+4</m:t>
                        </m:r>
                      </m:den>
                    </m:f>
                    <m:r>
                      <a:rPr lang="en-GB" sz="3800" i="1">
                        <a:latin typeface="Cambria Math" panose="02040503050406030204" pitchFamily="18" charset="0"/>
                      </a:rPr>
                      <m:t>÷</m:t>
                    </m:r>
                    <m:f>
                      <m:fPr>
                        <m:ctrlPr>
                          <a:rPr lang="en-GB" sz="3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8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3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800" i="1">
                            <a:latin typeface="Cambria Math" panose="02040503050406030204" pitchFamily="18" charset="0"/>
                          </a:rPr>
                          <m:t>+6</m:t>
                        </m:r>
                      </m:num>
                      <m:den>
                        <m:sSup>
                          <m:sSupPr>
                            <m:ctrlPr>
                              <a:rPr lang="en-GB" sz="3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3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3800" i="1">
                            <a:latin typeface="Cambria Math" panose="02040503050406030204" pitchFamily="18" charset="0"/>
                          </a:rPr>
                          <m:t>−16</m:t>
                        </m:r>
                      </m:den>
                    </m:f>
                  </m:oMath>
                </a14:m>
                <a:r>
                  <a:rPr lang="en-GB" sz="3800" dirty="0"/>
                  <a:t> as a single fraction in its simplest form.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897CCDF-1289-3B4F-34A3-B3CEF47783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37761"/>
                <a:ext cx="11665296" cy="922881"/>
              </a:xfrm>
              <a:prstGeom prst="rect">
                <a:avLst/>
              </a:prstGeom>
              <a:blipFill>
                <a:blip r:embed="rId7"/>
                <a:stretch>
                  <a:fillRect b="-514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5473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6125581-FB62-4883-9F66-72365E8F617C}"/>
                  </a:ext>
                </a:extLst>
              </p:cNvPr>
              <p:cNvSpPr txBox="1"/>
              <p:nvPr/>
            </p:nvSpPr>
            <p:spPr>
              <a:xfrm>
                <a:off x="1703512" y="1484784"/>
                <a:ext cx="4248472" cy="11646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÷</m:t>
                      </m:r>
                      <m:f>
                        <m:fPr>
                          <m:ctrlP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sSup>
                            <m:sSupPr>
                              <m:ctrlP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sz="32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6125581-FB62-4883-9F66-72365E8F61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1484784"/>
                <a:ext cx="4248472" cy="116461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5985646" y="1487754"/>
                <a:ext cx="4718866" cy="11646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5646" y="1487754"/>
                <a:ext cx="4718866" cy="11646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Rectangle 15"/>
              <p:cNvSpPr/>
              <p:nvPr/>
            </p:nvSpPr>
            <p:spPr>
              <a:xfrm>
                <a:off x="5404845" y="5572074"/>
                <a:ext cx="1938159" cy="9427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  </m:t>
                      </m:r>
                      <m:f>
                        <m:fPr>
                          <m:ctrlP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𝒙𝒚</m:t>
                          </m:r>
                        </m:num>
                        <m:den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3200" b="1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845" y="5572074"/>
                <a:ext cx="1938159" cy="94275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5384025" y="2780928"/>
                <a:ext cx="3736311" cy="11646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 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4025" y="2780928"/>
                <a:ext cx="3736311" cy="116461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5384025" y="4176501"/>
                <a:ext cx="2631649" cy="11646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 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sSup>
                            <m:sSup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4025" y="4176501"/>
                <a:ext cx="2631649" cy="116461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75633FC-AF0C-7FA0-14DD-46D208E392EF}"/>
                  </a:ext>
                </a:extLst>
              </p:cNvPr>
              <p:cNvSpPr txBox="1"/>
              <p:nvPr/>
            </p:nvSpPr>
            <p:spPr>
              <a:xfrm>
                <a:off x="335360" y="237761"/>
                <a:ext cx="11665296" cy="101822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/>
                  <a:t>Write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  <m:r>
                      <a:rPr lang="en-GB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÷</m:t>
                    </m:r>
                    <m:f>
                      <m:fPr>
                        <m:ctrlPr>
                          <a:rPr lang="en-GB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−2</m:t>
                        </m:r>
                      </m:num>
                      <m:den>
                        <m:sSup>
                          <m:sSupPr>
                            <m:ctrlPr>
                              <a:rPr lang="en-GB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GB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GB" sz="36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3600" dirty="0"/>
                  <a:t>as a single fraction in its simplest form.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75633FC-AF0C-7FA0-14DD-46D208E392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237761"/>
                <a:ext cx="11665296" cy="101822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0050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6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2">
            <a:extLst>
              <a:ext uri="{FF2B5EF4-FFF2-40B4-BE49-F238E27FC236}">
                <a16:creationId xmlns:a16="http://schemas.microsoft.com/office/drawing/2014/main" id="{FD8332B6-CE16-5689-0386-5D358B337317}"/>
              </a:ext>
            </a:extLst>
          </p:cNvPr>
          <p:cNvSpPr txBox="1"/>
          <p:nvPr/>
        </p:nvSpPr>
        <p:spPr>
          <a:xfrm>
            <a:off x="767408" y="692696"/>
            <a:ext cx="10513168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/>
              <a:t>Algebraic Fractions – </a:t>
            </a:r>
            <a:r>
              <a:rPr lang="en-GB" sz="6600" b="1" dirty="0">
                <a:latin typeface="+mj-lt"/>
              </a:rPr>
              <a:t>Adding</a:t>
            </a:r>
            <a:endParaRPr lang="en-GB" sz="66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D391104-896E-0162-B9A8-9F587F89664C}"/>
                  </a:ext>
                </a:extLst>
              </p:cNvPr>
              <p:cNvSpPr/>
              <p:nvPr/>
            </p:nvSpPr>
            <p:spPr>
              <a:xfrm>
                <a:off x="612474" y="2492896"/>
                <a:ext cx="5442779" cy="31231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  <m:r>
                        <a:rPr lang="en-GB" sz="1150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  <m:r>
                        <a:rPr lang="en-GB" sz="11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15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CD391104-896E-0162-B9A8-9F587F8966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474" y="2492896"/>
                <a:ext cx="5442779" cy="31231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0B424794-17B6-8C28-DFA0-827FFA701509}"/>
                  </a:ext>
                </a:extLst>
              </p:cNvPr>
              <p:cNvSpPr/>
              <p:nvPr/>
            </p:nvSpPr>
            <p:spPr>
              <a:xfrm>
                <a:off x="6096000" y="2204864"/>
                <a:ext cx="5442778" cy="34522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15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1150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𝑏𝑐</m:t>
                          </m:r>
                        </m:num>
                        <m:den>
                          <m:r>
                            <a:rPr lang="en-GB" sz="115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𝑏𝑑</m:t>
                          </m:r>
                        </m:den>
                      </m:f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0B424794-17B6-8C28-DFA0-827FFA7015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204864"/>
                <a:ext cx="5442778" cy="345229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910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19302</TotalTime>
  <Words>279</Words>
  <Application>Microsoft Office PowerPoint</Application>
  <PresentationFormat>Widescreen</PresentationFormat>
  <Paragraphs>76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714</cp:revision>
  <cp:lastPrinted>2018-05-28T03:54:11Z</cp:lastPrinted>
  <dcterms:created xsi:type="dcterms:W3CDTF">2013-02-28T07:36:55Z</dcterms:created>
  <dcterms:modified xsi:type="dcterms:W3CDTF">2023-09-03T16:56:22Z</dcterms:modified>
</cp:coreProperties>
</file>