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74cb7fa1-d274-4f2b-9f25-48c8578fc7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 b="7407"/>
          <a:stretch/>
        </p:blipFill>
        <p:spPr bwMode="auto">
          <a:xfrm>
            <a:off x="182879" y="146545"/>
            <a:ext cx="6074237" cy="42333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740aa5b7-759f-4b8e-97e8-754ef72e9b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807" y="161347"/>
            <a:ext cx="5624683" cy="42185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00306" y="512303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74cb7fa1-d274-4f2b-9f25-48c8578fc7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 b="7407"/>
          <a:stretch/>
        </p:blipFill>
        <p:spPr bwMode="auto">
          <a:xfrm>
            <a:off x="182879" y="146545"/>
            <a:ext cx="6074237" cy="42333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740aa5b7-759f-4b8e-97e8-754ef72e9b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807" y="161347"/>
            <a:ext cx="5624683" cy="421851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8411" y="178465"/>
            <a:ext cx="6048705" cy="42013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03164" y="2809435"/>
            <a:ext cx="46420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1C1C1C"/>
                </a:solidFill>
              </a:rPr>
              <a:t>They have compared the coefficient when they did not need to</a:t>
            </a:r>
            <a:r>
              <a:rPr lang="en-US" sz="36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8958777" y="136288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74cb7fa1-d274-4f2b-9f25-48c8578fc7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" b="7407"/>
          <a:stretch/>
        </p:blipFill>
        <p:spPr bwMode="auto">
          <a:xfrm>
            <a:off x="266007" y="218589"/>
            <a:ext cx="7137157" cy="49740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352" t="27005" r="61975" b="58876"/>
          <a:stretch/>
        </p:blipFill>
        <p:spPr>
          <a:xfrm>
            <a:off x="1524878" y="5192684"/>
            <a:ext cx="4629179" cy="176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80599" y="1599267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00716" y="3168927"/>
            <a:ext cx="38681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 </a:t>
            </a:r>
            <a:r>
              <a:rPr lang="en-US" sz="4000" dirty="0" smtClean="0">
                <a:solidFill>
                  <a:srgbClr val="1C1C1C"/>
                </a:solidFill>
              </a:rPr>
              <a:t>coefficient is not less than 10.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740aa5b7-759f-4b8e-97e8-754ef72e9b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23" y="205682"/>
            <a:ext cx="6802680" cy="51020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33" t="54491" r="7896" b="29469"/>
          <a:stretch/>
        </p:blipFill>
        <p:spPr>
          <a:xfrm>
            <a:off x="1642734" y="5029155"/>
            <a:ext cx="4133952" cy="182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2020-05-08T11:56:03Z</dcterms:modified>
</cp:coreProperties>
</file>