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4" r:id="rId3"/>
    <p:sldId id="275" r:id="rId4"/>
    <p:sldId id="276" r:id="rId5"/>
    <p:sldId id="277" r:id="rId6"/>
    <p:sldId id="256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60" r:id="rId16"/>
    <p:sldId id="272" r:id="rId17"/>
    <p:sldId id="25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63651F-2A12-469A-9B23-FA4564A0108E}" v="9" dt="2023-03-20T05:08:25.5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463651F-2A12-469A-9B23-FA4564A0108E}"/>
    <pc:docChg chg="custSel addSld delSld modSld sldOrd">
      <pc:chgData name="Stewart Gale" userId="3647ddd2-6040-41ae-a96d-232c23482af8" providerId="ADAL" clId="{2463651F-2A12-469A-9B23-FA4564A0108E}" dt="2023-03-20T05:11:14.674" v="42" actId="47"/>
      <pc:docMkLst>
        <pc:docMk/>
      </pc:docMkLst>
      <pc:sldChg chg="delSp modSp mod">
        <pc:chgData name="Stewart Gale" userId="3647ddd2-6040-41ae-a96d-232c23482af8" providerId="ADAL" clId="{2463651F-2A12-469A-9B23-FA4564A0108E}" dt="2023-03-20T05:08:28.236" v="41" actId="1076"/>
        <pc:sldMkLst>
          <pc:docMk/>
          <pc:sldMk cId="3473404474" sldId="256"/>
        </pc:sldMkLst>
        <pc:spChg chg="del">
          <ac:chgData name="Stewart Gale" userId="3647ddd2-6040-41ae-a96d-232c23482af8" providerId="ADAL" clId="{2463651F-2A12-469A-9B23-FA4564A0108E}" dt="2023-03-20T05:08:01.609" v="31" actId="478"/>
          <ac:spMkLst>
            <pc:docMk/>
            <pc:sldMk cId="3473404474" sldId="256"/>
            <ac:spMk id="12" creationId="{00000000-0000-0000-0000-000000000000}"/>
          </ac:spMkLst>
        </pc:spChg>
        <pc:spChg chg="mod">
          <ac:chgData name="Stewart Gale" userId="3647ddd2-6040-41ae-a96d-232c23482af8" providerId="ADAL" clId="{2463651F-2A12-469A-9B23-FA4564A0108E}" dt="2023-03-20T05:08:18.922" v="38" actId="20577"/>
          <ac:spMkLst>
            <pc:docMk/>
            <pc:sldMk cId="3473404474" sldId="256"/>
            <ac:spMk id="80" creationId="{00000000-0000-0000-0000-000000000000}"/>
          </ac:spMkLst>
        </pc:spChg>
        <pc:spChg chg="mod">
          <ac:chgData name="Stewart Gale" userId="3647ddd2-6040-41ae-a96d-232c23482af8" providerId="ADAL" clId="{2463651F-2A12-469A-9B23-FA4564A0108E}" dt="2023-03-20T05:08:28.236" v="41" actId="1076"/>
          <ac:spMkLst>
            <pc:docMk/>
            <pc:sldMk cId="3473404474" sldId="256"/>
            <ac:spMk id="81" creationId="{00000000-0000-0000-0000-000000000000}"/>
          </ac:spMkLst>
        </pc:spChg>
        <pc:picChg chg="mod">
          <ac:chgData name="Stewart Gale" userId="3647ddd2-6040-41ae-a96d-232c23482af8" providerId="ADAL" clId="{2463651F-2A12-469A-9B23-FA4564A0108E}" dt="2023-03-20T05:08:04.708" v="32" actId="1076"/>
          <ac:picMkLst>
            <pc:docMk/>
            <pc:sldMk cId="3473404474" sldId="256"/>
            <ac:picMk id="82" creationId="{00000000-0000-0000-0000-000000000000}"/>
          </ac:picMkLst>
        </pc:picChg>
      </pc:sldChg>
      <pc:sldChg chg="modSp del mod">
        <pc:chgData name="Stewart Gale" userId="3647ddd2-6040-41ae-a96d-232c23482af8" providerId="ADAL" clId="{2463651F-2A12-469A-9B23-FA4564A0108E}" dt="2023-03-20T05:11:14.674" v="42" actId="47"/>
        <pc:sldMkLst>
          <pc:docMk/>
          <pc:sldMk cId="3020385728" sldId="259"/>
        </pc:sldMkLst>
        <pc:spChg chg="mod">
          <ac:chgData name="Stewart Gale" userId="3647ddd2-6040-41ae-a96d-232c23482af8" providerId="ADAL" clId="{2463651F-2A12-469A-9B23-FA4564A0108E}" dt="2021-04-21T07:26:15.193" v="8" actId="20577"/>
          <ac:spMkLst>
            <pc:docMk/>
            <pc:sldMk cId="3020385728" sldId="259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2463651F-2A12-469A-9B23-FA4564A0108E}" dt="2023-03-20T05:07:11.960" v="13" actId="1076"/>
        <pc:sldMkLst>
          <pc:docMk/>
          <pc:sldMk cId="2633939945" sldId="271"/>
        </pc:sldMkLst>
        <pc:spChg chg="mod">
          <ac:chgData name="Stewart Gale" userId="3647ddd2-6040-41ae-a96d-232c23482af8" providerId="ADAL" clId="{2463651F-2A12-469A-9B23-FA4564A0108E}" dt="2023-03-20T05:07:11.960" v="13" actId="1076"/>
          <ac:spMkLst>
            <pc:docMk/>
            <pc:sldMk cId="2633939945" sldId="271"/>
            <ac:spMk id="7" creationId="{00000000-0000-0000-0000-000000000000}"/>
          </ac:spMkLst>
        </pc:spChg>
      </pc:sldChg>
      <pc:sldChg chg="delSp modSp add mod ord modAnim">
        <pc:chgData name="Stewart Gale" userId="3647ddd2-6040-41ae-a96d-232c23482af8" providerId="ADAL" clId="{2463651F-2A12-469A-9B23-FA4564A0108E}" dt="2023-03-20T05:07:51.651" v="30" actId="1076"/>
        <pc:sldMkLst>
          <pc:docMk/>
          <pc:sldMk cId="2588764638" sldId="278"/>
        </pc:sldMkLst>
        <pc:spChg chg="mod">
          <ac:chgData name="Stewart Gale" userId="3647ddd2-6040-41ae-a96d-232c23482af8" providerId="ADAL" clId="{2463651F-2A12-469A-9B23-FA4564A0108E}" dt="2023-03-20T05:07:51.651" v="30" actId="1076"/>
          <ac:spMkLst>
            <pc:docMk/>
            <pc:sldMk cId="2588764638" sldId="278"/>
            <ac:spMk id="12" creationId="{00000000-0000-0000-0000-000000000000}"/>
          </ac:spMkLst>
        </pc:spChg>
        <pc:spChg chg="del">
          <ac:chgData name="Stewart Gale" userId="3647ddd2-6040-41ae-a96d-232c23482af8" providerId="ADAL" clId="{2463651F-2A12-469A-9B23-FA4564A0108E}" dt="2023-03-20T05:07:26.516" v="17" actId="478"/>
          <ac:spMkLst>
            <pc:docMk/>
            <pc:sldMk cId="2588764638" sldId="278"/>
            <ac:spMk id="80" creationId="{00000000-0000-0000-0000-000000000000}"/>
          </ac:spMkLst>
        </pc:spChg>
        <pc:spChg chg="del">
          <ac:chgData name="Stewart Gale" userId="3647ddd2-6040-41ae-a96d-232c23482af8" providerId="ADAL" clId="{2463651F-2A12-469A-9B23-FA4564A0108E}" dt="2023-03-20T05:07:26.516" v="17" actId="478"/>
          <ac:spMkLst>
            <pc:docMk/>
            <pc:sldMk cId="2588764638" sldId="278"/>
            <ac:spMk id="81" creationId="{00000000-0000-0000-0000-000000000000}"/>
          </ac:spMkLst>
        </pc:spChg>
        <pc:picChg chg="del">
          <ac:chgData name="Stewart Gale" userId="3647ddd2-6040-41ae-a96d-232c23482af8" providerId="ADAL" clId="{2463651F-2A12-469A-9B23-FA4564A0108E}" dt="2023-03-20T05:07:26.516" v="17" actId="478"/>
          <ac:picMkLst>
            <pc:docMk/>
            <pc:sldMk cId="2588764638" sldId="278"/>
            <ac:picMk id="82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F223-BDA0-4698-994C-1221D383BD7B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EEAE-52CC-4182-9DB6-5A675B688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07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F223-BDA0-4698-994C-1221D383BD7B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EEAE-52CC-4182-9DB6-5A675B688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73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F223-BDA0-4698-994C-1221D383BD7B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EEAE-52CC-4182-9DB6-5A675B688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885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F223-BDA0-4698-994C-1221D383BD7B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EEAE-52CC-4182-9DB6-5A675B688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3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F223-BDA0-4698-994C-1221D383BD7B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EEAE-52CC-4182-9DB6-5A675B688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395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F223-BDA0-4698-994C-1221D383BD7B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EEAE-52CC-4182-9DB6-5A675B688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358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F223-BDA0-4698-994C-1221D383BD7B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EEAE-52CC-4182-9DB6-5A675B688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560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F223-BDA0-4698-994C-1221D383BD7B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EEAE-52CC-4182-9DB6-5A675B688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732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F223-BDA0-4698-994C-1221D383BD7B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EEAE-52CC-4182-9DB6-5A675B688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197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F223-BDA0-4698-994C-1221D383BD7B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EEAE-52CC-4182-9DB6-5A675B688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693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9F223-BDA0-4698-994C-1221D383BD7B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EEEAE-52CC-4182-9DB6-5A675B688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512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9F223-BDA0-4698-994C-1221D383BD7B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EEEAE-52CC-4182-9DB6-5A675B688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971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66288" y="1353675"/>
            <a:ext cx="9917595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u="sng" dirty="0"/>
              <a:t>LO: 3D Shapes </a:t>
            </a:r>
          </a:p>
          <a:p>
            <a:pPr algn="ctr"/>
            <a:r>
              <a:rPr lang="en-US" sz="11500" b="1" u="sng" dirty="0"/>
              <a:t>and Properties</a:t>
            </a:r>
          </a:p>
        </p:txBody>
      </p:sp>
    </p:spTree>
    <p:extLst>
      <p:ext uri="{BB962C8B-B14F-4D97-AF65-F5344CB8AC3E}">
        <p14:creationId xmlns:p14="http://schemas.microsoft.com/office/powerpoint/2010/main" val="2588764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1912086" y="274817"/>
            <a:ext cx="79940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What is my name?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49159" y="4916393"/>
            <a:ext cx="54025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Tetrahedron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041" y="1872783"/>
            <a:ext cx="3625522" cy="417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4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1912086" y="274817"/>
            <a:ext cx="79940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What is my name?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928031" y="4303455"/>
            <a:ext cx="49314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Hexagonal Prism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419" y="1863435"/>
            <a:ext cx="5970290" cy="412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9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1912086" y="274817"/>
            <a:ext cx="79940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my name?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049492" y="5092679"/>
            <a:ext cx="38515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Cylinder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939531" y="1598256"/>
            <a:ext cx="3939165" cy="4227953"/>
            <a:chOff x="8059208" y="0"/>
            <a:chExt cx="766" cy="994"/>
          </a:xfrm>
        </p:grpSpPr>
        <p:pic>
          <p:nvPicPr>
            <p:cNvPr id="6" name="Picture 5" descr="cylind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59208" y="0"/>
              <a:ext cx="766" cy="9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8059280" y="91"/>
              <a:ext cx="623" cy="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8059280" y="868"/>
              <a:ext cx="623" cy="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" name="Line 31"/>
            <p:cNvSpPr>
              <a:spLocks noChangeShapeType="1"/>
            </p:cNvSpPr>
            <p:nvPr/>
          </p:nvSpPr>
          <p:spPr bwMode="auto">
            <a:xfrm>
              <a:off x="8059280" y="136"/>
              <a:ext cx="0" cy="77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" name="Line 32"/>
            <p:cNvSpPr>
              <a:spLocks noChangeShapeType="1"/>
            </p:cNvSpPr>
            <p:nvPr/>
          </p:nvSpPr>
          <p:spPr bwMode="auto">
            <a:xfrm>
              <a:off x="8059903" y="132"/>
              <a:ext cx="0" cy="7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" name="Arc 33"/>
            <p:cNvSpPr>
              <a:spLocks/>
            </p:cNvSpPr>
            <p:nvPr/>
          </p:nvSpPr>
          <p:spPr bwMode="auto">
            <a:xfrm rot="5400000" flipV="1">
              <a:off x="8059566" y="624"/>
              <a:ext cx="53" cy="620"/>
            </a:xfrm>
            <a:custGeom>
              <a:avLst/>
              <a:gdLst>
                <a:gd name="T0" fmla="*/ 0 w 21600"/>
                <a:gd name="T1" fmla="*/ 0 h 43200"/>
                <a:gd name="T2" fmla="*/ 0 w 21600"/>
                <a:gd name="T3" fmla="*/ 0 h 43200"/>
                <a:gd name="T4" fmla="*/ 0 w 21600"/>
                <a:gd name="T5" fmla="*/ 0 h 432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43200"/>
                <a:gd name="T11" fmla="*/ 21600 w 2160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32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517"/>
                    <a:pt x="11948" y="43182"/>
                    <a:pt x="30" y="43199"/>
                  </a:cubicBezTo>
                </a:path>
                <a:path w="21600" h="432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517"/>
                    <a:pt x="11948" y="43182"/>
                    <a:pt x="30" y="43199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8600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1912086" y="274817"/>
            <a:ext cx="79940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What is my name?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901700" y="5026625"/>
            <a:ext cx="3844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Sphere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970706" y="1896129"/>
            <a:ext cx="4043069" cy="4331489"/>
            <a:chOff x="7965979" y="2468274"/>
            <a:chExt cx="838" cy="873"/>
          </a:xfrm>
        </p:grpSpPr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5979" y="2468274"/>
              <a:ext cx="838" cy="8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7965995" y="2468303"/>
              <a:ext cx="816" cy="81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8844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8759" y="2933370"/>
            <a:ext cx="107268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would you describe a </a:t>
            </a:r>
            <a:r>
              <a:rPr lang="en-GB" sz="6000" b="1" dirty="0">
                <a:solidFill>
                  <a:srgbClr val="FF0000"/>
                </a:solidFill>
              </a:rPr>
              <a:t>face </a:t>
            </a:r>
          </a:p>
          <a:p>
            <a:pPr algn="ctr"/>
            <a:r>
              <a:rPr lang="en-GB" sz="6000" dirty="0"/>
              <a:t>of a 3D Shape?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6791" y="4868288"/>
            <a:ext cx="103964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</a:rPr>
              <a:t>A </a:t>
            </a:r>
            <a:r>
              <a:rPr lang="en-US" sz="6000" b="1" dirty="0">
                <a:solidFill>
                  <a:srgbClr val="FF0000"/>
                </a:solidFill>
              </a:rPr>
              <a:t>face</a:t>
            </a:r>
            <a:r>
              <a:rPr lang="en-US" sz="6000" dirty="0">
                <a:solidFill>
                  <a:srgbClr val="FF0000"/>
                </a:solidFill>
              </a:rPr>
              <a:t> is a 2D shape that makes up one surface of a 3D shape.</a:t>
            </a:r>
            <a:endParaRPr lang="en-GB" sz="60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Image result for discuss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0" b="20493"/>
          <a:stretch/>
        </p:blipFill>
        <p:spPr bwMode="auto">
          <a:xfrm>
            <a:off x="3700187" y="263236"/>
            <a:ext cx="4791624" cy="252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93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8759" y="2933370"/>
            <a:ext cx="107268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would you describe an </a:t>
            </a:r>
            <a:r>
              <a:rPr lang="en-GB" sz="6000" b="1" dirty="0">
                <a:solidFill>
                  <a:srgbClr val="0000FF"/>
                </a:solidFill>
              </a:rPr>
              <a:t>edge</a:t>
            </a:r>
            <a:r>
              <a:rPr lang="en-GB" sz="60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GB" sz="6000" dirty="0"/>
              <a:t>of a 3D Shape?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2454" y="5201078"/>
            <a:ext cx="118594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6000" dirty="0">
                <a:solidFill>
                  <a:srgbClr val="0000FF"/>
                </a:solidFill>
              </a:rPr>
              <a:t>An </a:t>
            </a:r>
            <a:r>
              <a:rPr lang="en-US" sz="6000" b="1" dirty="0">
                <a:solidFill>
                  <a:srgbClr val="0000FF"/>
                </a:solidFill>
              </a:rPr>
              <a:t>edge</a:t>
            </a:r>
            <a:r>
              <a:rPr lang="en-US" sz="6000" dirty="0">
                <a:solidFill>
                  <a:srgbClr val="0000FF"/>
                </a:solidFill>
              </a:rPr>
              <a:t> is where two faces meet.</a:t>
            </a:r>
            <a:endParaRPr lang="en-GB" sz="11500" dirty="0">
              <a:solidFill>
                <a:srgbClr val="0000FF"/>
              </a:solidFill>
            </a:endParaRPr>
          </a:p>
        </p:txBody>
      </p:sp>
      <p:pic>
        <p:nvPicPr>
          <p:cNvPr id="1026" name="Picture 2" descr="Image result for discuss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0" b="20493"/>
          <a:stretch/>
        </p:blipFill>
        <p:spPr bwMode="auto">
          <a:xfrm>
            <a:off x="3700187" y="263236"/>
            <a:ext cx="4791624" cy="252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68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2933370"/>
            <a:ext cx="114438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would you describe an </a:t>
            </a:r>
            <a:r>
              <a:rPr lang="en-GB" sz="6000" b="1" dirty="0">
                <a:solidFill>
                  <a:srgbClr val="00B050"/>
                </a:solidFill>
              </a:rPr>
              <a:t>vertex</a:t>
            </a:r>
            <a:r>
              <a:rPr lang="en-GB" sz="60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GB" sz="6000" dirty="0"/>
              <a:t>of a 3D Shape?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24444" y="4780462"/>
            <a:ext cx="89431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6000" dirty="0">
                <a:solidFill>
                  <a:srgbClr val="00B050"/>
                </a:solidFill>
              </a:rPr>
              <a:t>A </a:t>
            </a:r>
            <a:r>
              <a:rPr lang="en-US" sz="6000" b="1" dirty="0">
                <a:solidFill>
                  <a:srgbClr val="00B050"/>
                </a:solidFill>
              </a:rPr>
              <a:t>vertex </a:t>
            </a:r>
            <a:r>
              <a:rPr lang="en-US" sz="6000" dirty="0">
                <a:solidFill>
                  <a:srgbClr val="00B050"/>
                </a:solidFill>
              </a:rPr>
              <a:t>is a point where </a:t>
            </a:r>
          </a:p>
          <a:p>
            <a:pPr lvl="0" algn="ctr"/>
            <a:r>
              <a:rPr lang="en-US" sz="6000" dirty="0">
                <a:solidFill>
                  <a:srgbClr val="00B050"/>
                </a:solidFill>
              </a:rPr>
              <a:t>three or more edges meet. </a:t>
            </a:r>
            <a:endParaRPr lang="en-GB" sz="6000" dirty="0">
              <a:solidFill>
                <a:srgbClr val="00B050"/>
              </a:solidFill>
            </a:endParaRPr>
          </a:p>
        </p:txBody>
      </p:sp>
      <p:pic>
        <p:nvPicPr>
          <p:cNvPr id="1026" name="Picture 2" descr="Image result for discuss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0" b="20493"/>
          <a:stretch/>
        </p:blipFill>
        <p:spPr bwMode="auto">
          <a:xfrm>
            <a:off x="3700187" y="263236"/>
            <a:ext cx="4791624" cy="252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2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758076" y="1607952"/>
            <a:ext cx="4636883" cy="3878448"/>
            <a:chOff x="4441374" y="0"/>
            <a:chExt cx="907" cy="907"/>
          </a:xfrm>
        </p:grpSpPr>
        <p:grpSp>
          <p:nvGrpSpPr>
            <p:cNvPr id="30" name="Group 29"/>
            <p:cNvGrpSpPr>
              <a:grpSpLocks/>
            </p:cNvGrpSpPr>
            <p:nvPr/>
          </p:nvGrpSpPr>
          <p:grpSpPr bwMode="auto">
            <a:xfrm>
              <a:off x="4441374" y="0"/>
              <a:ext cx="453" cy="907"/>
              <a:chOff x="4441374" y="0"/>
              <a:chExt cx="363" cy="907"/>
            </a:xfrm>
          </p:grpSpPr>
          <p:sp>
            <p:nvSpPr>
              <p:cNvPr id="38" name="Line 46"/>
              <p:cNvSpPr>
                <a:spLocks noChangeShapeType="1"/>
              </p:cNvSpPr>
              <p:nvPr/>
            </p:nvSpPr>
            <p:spPr bwMode="auto">
              <a:xfrm flipH="1">
                <a:off x="4441374" y="0"/>
                <a:ext cx="363" cy="544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Line 47"/>
              <p:cNvSpPr>
                <a:spLocks noChangeShapeType="1"/>
              </p:cNvSpPr>
              <p:nvPr/>
            </p:nvSpPr>
            <p:spPr bwMode="auto">
              <a:xfrm>
                <a:off x="4441374" y="544"/>
                <a:ext cx="363" cy="363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Line 48"/>
              <p:cNvSpPr>
                <a:spLocks noChangeShapeType="1"/>
              </p:cNvSpPr>
              <p:nvPr/>
            </p:nvSpPr>
            <p:spPr bwMode="auto">
              <a:xfrm>
                <a:off x="4441737" y="0"/>
                <a:ext cx="0" cy="907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1" name="Group 30"/>
            <p:cNvGrpSpPr>
              <a:grpSpLocks/>
            </p:cNvGrpSpPr>
            <p:nvPr/>
          </p:nvGrpSpPr>
          <p:grpSpPr bwMode="auto">
            <a:xfrm flipH="1">
              <a:off x="4441828" y="0"/>
              <a:ext cx="453" cy="907"/>
              <a:chOff x="4441828" y="0"/>
              <a:chExt cx="363" cy="907"/>
            </a:xfrm>
          </p:grpSpPr>
          <p:sp>
            <p:nvSpPr>
              <p:cNvPr id="35" name="Line 50"/>
              <p:cNvSpPr>
                <a:spLocks noChangeShapeType="1"/>
              </p:cNvSpPr>
              <p:nvPr/>
            </p:nvSpPr>
            <p:spPr bwMode="auto">
              <a:xfrm flipH="1">
                <a:off x="4441828" y="0"/>
                <a:ext cx="363" cy="544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Line 51"/>
              <p:cNvSpPr>
                <a:spLocks noChangeShapeType="1"/>
              </p:cNvSpPr>
              <p:nvPr/>
            </p:nvSpPr>
            <p:spPr bwMode="auto">
              <a:xfrm>
                <a:off x="4441828" y="544"/>
                <a:ext cx="363" cy="363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Line 52"/>
              <p:cNvSpPr>
                <a:spLocks noChangeShapeType="1"/>
              </p:cNvSpPr>
              <p:nvPr/>
            </p:nvSpPr>
            <p:spPr bwMode="auto">
              <a:xfrm>
                <a:off x="4442191" y="0"/>
                <a:ext cx="0" cy="907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4441374" y="0"/>
              <a:ext cx="453" cy="907"/>
            </a:xfrm>
            <a:custGeom>
              <a:avLst/>
              <a:gdLst>
                <a:gd name="T0" fmla="*/ 453 w 453"/>
                <a:gd name="T1" fmla="*/ 0 h 907"/>
                <a:gd name="T2" fmla="*/ 0 w 453"/>
                <a:gd name="T3" fmla="*/ 544 h 907"/>
                <a:gd name="T4" fmla="*/ 453 w 453"/>
                <a:gd name="T5" fmla="*/ 907 h 907"/>
                <a:gd name="T6" fmla="*/ 453 w 453"/>
                <a:gd name="T7" fmla="*/ 0 h 9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53"/>
                <a:gd name="T13" fmla="*/ 0 h 907"/>
                <a:gd name="T14" fmla="*/ 453 w 453"/>
                <a:gd name="T15" fmla="*/ 907 h 9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53" h="907">
                  <a:moveTo>
                    <a:pt x="453" y="0"/>
                  </a:moveTo>
                  <a:lnTo>
                    <a:pt x="0" y="544"/>
                  </a:lnTo>
                  <a:lnTo>
                    <a:pt x="453" y="907"/>
                  </a:lnTo>
                  <a:lnTo>
                    <a:pt x="453" y="0"/>
                  </a:lnTo>
                  <a:close/>
                </a:path>
              </a:pathLst>
            </a:custGeom>
            <a:solidFill>
              <a:srgbClr val="FFDE53"/>
            </a:solidFill>
            <a:ln w="2857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4441828" y="0"/>
              <a:ext cx="453" cy="907"/>
            </a:xfrm>
            <a:custGeom>
              <a:avLst/>
              <a:gdLst>
                <a:gd name="T0" fmla="*/ 453 w 453"/>
                <a:gd name="T1" fmla="*/ 0 h 907"/>
                <a:gd name="T2" fmla="*/ 0 w 453"/>
                <a:gd name="T3" fmla="*/ 544 h 907"/>
                <a:gd name="T4" fmla="*/ 453 w 453"/>
                <a:gd name="T5" fmla="*/ 907 h 907"/>
                <a:gd name="T6" fmla="*/ 453 w 453"/>
                <a:gd name="T7" fmla="*/ 0 h 9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53"/>
                <a:gd name="T13" fmla="*/ 0 h 907"/>
                <a:gd name="T14" fmla="*/ 453 w 453"/>
                <a:gd name="T15" fmla="*/ 907 h 9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53" h="907">
                  <a:moveTo>
                    <a:pt x="453" y="0"/>
                  </a:moveTo>
                  <a:lnTo>
                    <a:pt x="0" y="544"/>
                  </a:lnTo>
                  <a:lnTo>
                    <a:pt x="453" y="907"/>
                  </a:lnTo>
                  <a:lnTo>
                    <a:pt x="453" y="0"/>
                  </a:lnTo>
                  <a:close/>
                </a:path>
              </a:pathLst>
            </a:custGeom>
            <a:solidFill>
              <a:srgbClr val="FFCC00"/>
            </a:solidFill>
            <a:ln w="2857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Line 55"/>
            <p:cNvSpPr>
              <a:spLocks noChangeShapeType="1"/>
            </p:cNvSpPr>
            <p:nvPr/>
          </p:nvSpPr>
          <p:spPr bwMode="auto">
            <a:xfrm>
              <a:off x="4441374" y="544"/>
              <a:ext cx="907" cy="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289040" y="619760"/>
            <a:ext cx="4358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How many faces?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390638" y="2633427"/>
            <a:ext cx="43693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How many edges?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075957" y="4685430"/>
            <a:ext cx="4998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How many vertices?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39441" y="1449080"/>
            <a:ext cx="12717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60461" y="3473606"/>
            <a:ext cx="12717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60311" y="5640522"/>
            <a:ext cx="12717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2080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797519" y="472871"/>
            <a:ext cx="10494312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GB" altLang="en-US" sz="7200" b="1" dirty="0">
                <a:latin typeface="+mn-lt"/>
                <a:cs typeface="Times New Roman" panose="02020603050405020304" pitchFamily="18" charset="0"/>
              </a:rPr>
              <a:t>Which is the odd-one out?</a:t>
            </a:r>
          </a:p>
        </p:txBody>
      </p:sp>
      <p:grpSp>
        <p:nvGrpSpPr>
          <p:cNvPr id="4099" name="Group 3"/>
          <p:cNvGrpSpPr>
            <a:grpSpLocks/>
          </p:cNvGrpSpPr>
          <p:nvPr/>
        </p:nvGrpSpPr>
        <p:grpSpPr bwMode="auto">
          <a:xfrm>
            <a:off x="1110065" y="3051174"/>
            <a:ext cx="2678113" cy="1985962"/>
            <a:chOff x="408" y="1639"/>
            <a:chExt cx="1687" cy="1251"/>
          </a:xfrm>
        </p:grpSpPr>
        <p:sp>
          <p:nvSpPr>
            <p:cNvPr id="4161" name="Freeform 4"/>
            <p:cNvSpPr>
              <a:spLocks/>
            </p:cNvSpPr>
            <p:nvPr/>
          </p:nvSpPr>
          <p:spPr bwMode="auto">
            <a:xfrm>
              <a:off x="408" y="1778"/>
              <a:ext cx="482" cy="278"/>
            </a:xfrm>
            <a:custGeom>
              <a:avLst/>
              <a:gdLst>
                <a:gd name="T0" fmla="*/ 0 w 1929"/>
                <a:gd name="T1" fmla="*/ 35 h 1113"/>
                <a:gd name="T2" fmla="*/ 60 w 1929"/>
                <a:gd name="T3" fmla="*/ 0 h 1113"/>
                <a:gd name="T4" fmla="*/ 120 w 1929"/>
                <a:gd name="T5" fmla="*/ 35 h 1113"/>
                <a:gd name="T6" fmla="*/ 60 w 1929"/>
                <a:gd name="T7" fmla="*/ 69 h 1113"/>
                <a:gd name="T8" fmla="*/ 0 w 1929"/>
                <a:gd name="T9" fmla="*/ 35 h 11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9" h="1113">
                  <a:moveTo>
                    <a:pt x="0" y="556"/>
                  </a:moveTo>
                  <a:lnTo>
                    <a:pt x="965" y="0"/>
                  </a:lnTo>
                  <a:lnTo>
                    <a:pt x="1929" y="556"/>
                  </a:lnTo>
                  <a:lnTo>
                    <a:pt x="965" y="1113"/>
                  </a:lnTo>
                  <a:lnTo>
                    <a:pt x="0" y="55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2" name="Freeform 5"/>
            <p:cNvSpPr>
              <a:spLocks/>
            </p:cNvSpPr>
            <p:nvPr/>
          </p:nvSpPr>
          <p:spPr bwMode="auto">
            <a:xfrm>
              <a:off x="408" y="1778"/>
              <a:ext cx="482" cy="278"/>
            </a:xfrm>
            <a:custGeom>
              <a:avLst/>
              <a:gdLst>
                <a:gd name="T0" fmla="*/ 0 w 1548"/>
                <a:gd name="T1" fmla="*/ 43 h 894"/>
                <a:gd name="T2" fmla="*/ 75 w 1548"/>
                <a:gd name="T3" fmla="*/ 0 h 894"/>
                <a:gd name="T4" fmla="*/ 150 w 1548"/>
                <a:gd name="T5" fmla="*/ 43 h 894"/>
                <a:gd name="T6" fmla="*/ 75 w 1548"/>
                <a:gd name="T7" fmla="*/ 86 h 894"/>
                <a:gd name="T8" fmla="*/ 0 w 1548"/>
                <a:gd name="T9" fmla="*/ 43 h 8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8" h="894">
                  <a:moveTo>
                    <a:pt x="0" y="447"/>
                  </a:moveTo>
                  <a:lnTo>
                    <a:pt x="774" y="0"/>
                  </a:lnTo>
                  <a:lnTo>
                    <a:pt x="1548" y="447"/>
                  </a:lnTo>
                  <a:lnTo>
                    <a:pt x="774" y="894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3" name="Freeform 6"/>
            <p:cNvSpPr>
              <a:spLocks/>
            </p:cNvSpPr>
            <p:nvPr/>
          </p:nvSpPr>
          <p:spPr bwMode="auto">
            <a:xfrm>
              <a:off x="649" y="1917"/>
              <a:ext cx="482" cy="278"/>
            </a:xfrm>
            <a:custGeom>
              <a:avLst/>
              <a:gdLst>
                <a:gd name="T0" fmla="*/ 0 w 1929"/>
                <a:gd name="T1" fmla="*/ 35 h 1112"/>
                <a:gd name="T2" fmla="*/ 60 w 1929"/>
                <a:gd name="T3" fmla="*/ 70 h 1112"/>
                <a:gd name="T4" fmla="*/ 120 w 1929"/>
                <a:gd name="T5" fmla="*/ 35 h 1112"/>
                <a:gd name="T6" fmla="*/ 60 w 1929"/>
                <a:gd name="T7" fmla="*/ 0 h 1112"/>
                <a:gd name="T8" fmla="*/ 0 w 1929"/>
                <a:gd name="T9" fmla="*/ 35 h 1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9" h="1112">
                  <a:moveTo>
                    <a:pt x="0" y="557"/>
                  </a:moveTo>
                  <a:lnTo>
                    <a:pt x="964" y="1112"/>
                  </a:lnTo>
                  <a:lnTo>
                    <a:pt x="1929" y="557"/>
                  </a:lnTo>
                  <a:lnTo>
                    <a:pt x="964" y="0"/>
                  </a:lnTo>
                  <a:lnTo>
                    <a:pt x="0" y="557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4" name="Freeform 7"/>
            <p:cNvSpPr>
              <a:spLocks/>
            </p:cNvSpPr>
            <p:nvPr/>
          </p:nvSpPr>
          <p:spPr bwMode="auto">
            <a:xfrm>
              <a:off x="649" y="1917"/>
              <a:ext cx="482" cy="278"/>
            </a:xfrm>
            <a:custGeom>
              <a:avLst/>
              <a:gdLst>
                <a:gd name="T0" fmla="*/ 0 w 1548"/>
                <a:gd name="T1" fmla="*/ 43 h 893"/>
                <a:gd name="T2" fmla="*/ 75 w 1548"/>
                <a:gd name="T3" fmla="*/ 87 h 893"/>
                <a:gd name="T4" fmla="*/ 150 w 1548"/>
                <a:gd name="T5" fmla="*/ 43 h 893"/>
                <a:gd name="T6" fmla="*/ 75 w 1548"/>
                <a:gd name="T7" fmla="*/ 0 h 893"/>
                <a:gd name="T8" fmla="*/ 0 w 1548"/>
                <a:gd name="T9" fmla="*/ 43 h 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8" h="893">
                  <a:moveTo>
                    <a:pt x="0" y="447"/>
                  </a:moveTo>
                  <a:lnTo>
                    <a:pt x="774" y="893"/>
                  </a:lnTo>
                  <a:lnTo>
                    <a:pt x="1548" y="447"/>
                  </a:lnTo>
                  <a:lnTo>
                    <a:pt x="774" y="0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5" name="Freeform 8"/>
            <p:cNvSpPr>
              <a:spLocks/>
            </p:cNvSpPr>
            <p:nvPr/>
          </p:nvSpPr>
          <p:spPr bwMode="auto">
            <a:xfrm>
              <a:off x="890" y="2056"/>
              <a:ext cx="482" cy="278"/>
            </a:xfrm>
            <a:custGeom>
              <a:avLst/>
              <a:gdLst>
                <a:gd name="T0" fmla="*/ 0 w 1928"/>
                <a:gd name="T1" fmla="*/ 35 h 1111"/>
                <a:gd name="T2" fmla="*/ 60 w 1928"/>
                <a:gd name="T3" fmla="*/ 70 h 1111"/>
                <a:gd name="T4" fmla="*/ 121 w 1928"/>
                <a:gd name="T5" fmla="*/ 35 h 1111"/>
                <a:gd name="T6" fmla="*/ 60 w 1928"/>
                <a:gd name="T7" fmla="*/ 0 h 1111"/>
                <a:gd name="T8" fmla="*/ 0 w 1928"/>
                <a:gd name="T9" fmla="*/ 35 h 1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8" h="1111">
                  <a:moveTo>
                    <a:pt x="0" y="555"/>
                  </a:moveTo>
                  <a:lnTo>
                    <a:pt x="965" y="1111"/>
                  </a:lnTo>
                  <a:lnTo>
                    <a:pt x="1928" y="555"/>
                  </a:lnTo>
                  <a:lnTo>
                    <a:pt x="965" y="0"/>
                  </a:lnTo>
                  <a:lnTo>
                    <a:pt x="0" y="555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6" name="Freeform 9"/>
            <p:cNvSpPr>
              <a:spLocks/>
            </p:cNvSpPr>
            <p:nvPr/>
          </p:nvSpPr>
          <p:spPr bwMode="auto">
            <a:xfrm>
              <a:off x="890" y="2056"/>
              <a:ext cx="482" cy="278"/>
            </a:xfrm>
            <a:custGeom>
              <a:avLst/>
              <a:gdLst>
                <a:gd name="T0" fmla="*/ 0 w 1547"/>
                <a:gd name="T1" fmla="*/ 43 h 893"/>
                <a:gd name="T2" fmla="*/ 75 w 1547"/>
                <a:gd name="T3" fmla="*/ 87 h 893"/>
                <a:gd name="T4" fmla="*/ 150 w 1547"/>
                <a:gd name="T5" fmla="*/ 43 h 893"/>
                <a:gd name="T6" fmla="*/ 75 w 1547"/>
                <a:gd name="T7" fmla="*/ 0 h 893"/>
                <a:gd name="T8" fmla="*/ 0 w 1547"/>
                <a:gd name="T9" fmla="*/ 43 h 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7" h="893">
                  <a:moveTo>
                    <a:pt x="0" y="446"/>
                  </a:moveTo>
                  <a:lnTo>
                    <a:pt x="774" y="893"/>
                  </a:lnTo>
                  <a:lnTo>
                    <a:pt x="1547" y="446"/>
                  </a:lnTo>
                  <a:lnTo>
                    <a:pt x="774" y="0"/>
                  </a:lnTo>
                  <a:lnTo>
                    <a:pt x="0" y="44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7" name="Freeform 10"/>
            <p:cNvSpPr>
              <a:spLocks/>
            </p:cNvSpPr>
            <p:nvPr/>
          </p:nvSpPr>
          <p:spPr bwMode="auto">
            <a:xfrm>
              <a:off x="1372" y="2334"/>
              <a:ext cx="482" cy="278"/>
            </a:xfrm>
            <a:custGeom>
              <a:avLst/>
              <a:gdLst>
                <a:gd name="T0" fmla="*/ 0 w 1929"/>
                <a:gd name="T1" fmla="*/ 35 h 1112"/>
                <a:gd name="T2" fmla="*/ 60 w 1929"/>
                <a:gd name="T3" fmla="*/ 70 h 1112"/>
                <a:gd name="T4" fmla="*/ 120 w 1929"/>
                <a:gd name="T5" fmla="*/ 35 h 1112"/>
                <a:gd name="T6" fmla="*/ 60 w 1929"/>
                <a:gd name="T7" fmla="*/ 0 h 1112"/>
                <a:gd name="T8" fmla="*/ 0 w 1929"/>
                <a:gd name="T9" fmla="*/ 35 h 1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9" h="1112">
                  <a:moveTo>
                    <a:pt x="0" y="556"/>
                  </a:moveTo>
                  <a:lnTo>
                    <a:pt x="965" y="1112"/>
                  </a:lnTo>
                  <a:lnTo>
                    <a:pt x="1929" y="556"/>
                  </a:lnTo>
                  <a:lnTo>
                    <a:pt x="965" y="0"/>
                  </a:lnTo>
                  <a:lnTo>
                    <a:pt x="0" y="55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8" name="Freeform 11"/>
            <p:cNvSpPr>
              <a:spLocks/>
            </p:cNvSpPr>
            <p:nvPr/>
          </p:nvSpPr>
          <p:spPr bwMode="auto">
            <a:xfrm>
              <a:off x="1372" y="2334"/>
              <a:ext cx="482" cy="278"/>
            </a:xfrm>
            <a:custGeom>
              <a:avLst/>
              <a:gdLst>
                <a:gd name="T0" fmla="*/ 0 w 1548"/>
                <a:gd name="T1" fmla="*/ 43 h 894"/>
                <a:gd name="T2" fmla="*/ 75 w 1548"/>
                <a:gd name="T3" fmla="*/ 86 h 894"/>
                <a:gd name="T4" fmla="*/ 150 w 1548"/>
                <a:gd name="T5" fmla="*/ 43 h 894"/>
                <a:gd name="T6" fmla="*/ 75 w 1548"/>
                <a:gd name="T7" fmla="*/ 0 h 894"/>
                <a:gd name="T8" fmla="*/ 0 w 1548"/>
                <a:gd name="T9" fmla="*/ 43 h 8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8" h="894">
                  <a:moveTo>
                    <a:pt x="0" y="447"/>
                  </a:moveTo>
                  <a:lnTo>
                    <a:pt x="774" y="894"/>
                  </a:lnTo>
                  <a:lnTo>
                    <a:pt x="1548" y="447"/>
                  </a:lnTo>
                  <a:lnTo>
                    <a:pt x="774" y="0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9" name="Freeform 12"/>
            <p:cNvSpPr>
              <a:spLocks/>
            </p:cNvSpPr>
            <p:nvPr/>
          </p:nvSpPr>
          <p:spPr bwMode="auto">
            <a:xfrm>
              <a:off x="1131" y="2195"/>
              <a:ext cx="482" cy="278"/>
            </a:xfrm>
            <a:custGeom>
              <a:avLst/>
              <a:gdLst>
                <a:gd name="T0" fmla="*/ 60 w 1928"/>
                <a:gd name="T1" fmla="*/ 0 h 1112"/>
                <a:gd name="T2" fmla="*/ 121 w 1928"/>
                <a:gd name="T3" fmla="*/ 35 h 1112"/>
                <a:gd name="T4" fmla="*/ 60 w 1928"/>
                <a:gd name="T5" fmla="*/ 70 h 1112"/>
                <a:gd name="T6" fmla="*/ 0 w 1928"/>
                <a:gd name="T7" fmla="*/ 35 h 1112"/>
                <a:gd name="T8" fmla="*/ 60 w 1928"/>
                <a:gd name="T9" fmla="*/ 0 h 1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8" h="1112">
                  <a:moveTo>
                    <a:pt x="963" y="0"/>
                  </a:moveTo>
                  <a:lnTo>
                    <a:pt x="1928" y="556"/>
                  </a:lnTo>
                  <a:lnTo>
                    <a:pt x="963" y="1112"/>
                  </a:lnTo>
                  <a:lnTo>
                    <a:pt x="0" y="556"/>
                  </a:lnTo>
                  <a:lnTo>
                    <a:pt x="963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70" name="Freeform 13"/>
            <p:cNvSpPr>
              <a:spLocks/>
            </p:cNvSpPr>
            <p:nvPr/>
          </p:nvSpPr>
          <p:spPr bwMode="auto">
            <a:xfrm>
              <a:off x="1131" y="2195"/>
              <a:ext cx="482" cy="278"/>
            </a:xfrm>
            <a:custGeom>
              <a:avLst/>
              <a:gdLst>
                <a:gd name="T0" fmla="*/ 75 w 1547"/>
                <a:gd name="T1" fmla="*/ 0 h 894"/>
                <a:gd name="T2" fmla="*/ 150 w 1547"/>
                <a:gd name="T3" fmla="*/ 43 h 894"/>
                <a:gd name="T4" fmla="*/ 75 w 1547"/>
                <a:gd name="T5" fmla="*/ 86 h 894"/>
                <a:gd name="T6" fmla="*/ 0 w 1547"/>
                <a:gd name="T7" fmla="*/ 43 h 894"/>
                <a:gd name="T8" fmla="*/ 75 w 1547"/>
                <a:gd name="T9" fmla="*/ 0 h 8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7" h="894">
                  <a:moveTo>
                    <a:pt x="773" y="0"/>
                  </a:moveTo>
                  <a:lnTo>
                    <a:pt x="1547" y="447"/>
                  </a:lnTo>
                  <a:lnTo>
                    <a:pt x="773" y="894"/>
                  </a:lnTo>
                  <a:lnTo>
                    <a:pt x="0" y="447"/>
                  </a:lnTo>
                  <a:lnTo>
                    <a:pt x="773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71" name="Freeform 14"/>
            <p:cNvSpPr>
              <a:spLocks/>
            </p:cNvSpPr>
            <p:nvPr/>
          </p:nvSpPr>
          <p:spPr bwMode="auto">
            <a:xfrm>
              <a:off x="408" y="1917"/>
              <a:ext cx="241" cy="417"/>
            </a:xfrm>
            <a:custGeom>
              <a:avLst/>
              <a:gdLst>
                <a:gd name="T0" fmla="*/ 0 w 965"/>
                <a:gd name="T1" fmla="*/ 0 h 1668"/>
                <a:gd name="T2" fmla="*/ 0 w 965"/>
                <a:gd name="T3" fmla="*/ 70 h 1668"/>
                <a:gd name="T4" fmla="*/ 60 w 965"/>
                <a:gd name="T5" fmla="*/ 104 h 1668"/>
                <a:gd name="T6" fmla="*/ 60 w 965"/>
                <a:gd name="T7" fmla="*/ 35 h 1668"/>
                <a:gd name="T8" fmla="*/ 0 w 965"/>
                <a:gd name="T9" fmla="*/ 0 h 16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5" h="1668">
                  <a:moveTo>
                    <a:pt x="0" y="0"/>
                  </a:moveTo>
                  <a:lnTo>
                    <a:pt x="0" y="1112"/>
                  </a:lnTo>
                  <a:lnTo>
                    <a:pt x="965" y="1668"/>
                  </a:lnTo>
                  <a:lnTo>
                    <a:pt x="965" y="5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7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72" name="Freeform 15"/>
            <p:cNvSpPr>
              <a:spLocks/>
            </p:cNvSpPr>
            <p:nvPr/>
          </p:nvSpPr>
          <p:spPr bwMode="auto">
            <a:xfrm>
              <a:off x="408" y="1917"/>
              <a:ext cx="241" cy="417"/>
            </a:xfrm>
            <a:custGeom>
              <a:avLst/>
              <a:gdLst>
                <a:gd name="T0" fmla="*/ 0 w 774"/>
                <a:gd name="T1" fmla="*/ 0 h 1340"/>
                <a:gd name="T2" fmla="*/ 0 w 774"/>
                <a:gd name="T3" fmla="*/ 87 h 1340"/>
                <a:gd name="T4" fmla="*/ 75 w 774"/>
                <a:gd name="T5" fmla="*/ 130 h 1340"/>
                <a:gd name="T6" fmla="*/ 75 w 774"/>
                <a:gd name="T7" fmla="*/ 43 h 1340"/>
                <a:gd name="T8" fmla="*/ 0 w 774"/>
                <a:gd name="T9" fmla="*/ 0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0">
                  <a:moveTo>
                    <a:pt x="0" y="0"/>
                  </a:moveTo>
                  <a:lnTo>
                    <a:pt x="0" y="893"/>
                  </a:lnTo>
                  <a:lnTo>
                    <a:pt x="774" y="1340"/>
                  </a:lnTo>
                  <a:lnTo>
                    <a:pt x="774" y="447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73" name="Freeform 16"/>
            <p:cNvSpPr>
              <a:spLocks/>
            </p:cNvSpPr>
            <p:nvPr/>
          </p:nvSpPr>
          <p:spPr bwMode="auto">
            <a:xfrm>
              <a:off x="649" y="2056"/>
              <a:ext cx="241" cy="417"/>
            </a:xfrm>
            <a:custGeom>
              <a:avLst/>
              <a:gdLst>
                <a:gd name="T0" fmla="*/ 0 w 964"/>
                <a:gd name="T1" fmla="*/ 0 h 1667"/>
                <a:gd name="T2" fmla="*/ 60 w 964"/>
                <a:gd name="T3" fmla="*/ 35 h 1667"/>
                <a:gd name="T4" fmla="*/ 60 w 964"/>
                <a:gd name="T5" fmla="*/ 104 h 1667"/>
                <a:gd name="T6" fmla="*/ 0 w 964"/>
                <a:gd name="T7" fmla="*/ 70 h 1667"/>
                <a:gd name="T8" fmla="*/ 0 w 964"/>
                <a:gd name="T9" fmla="*/ 0 h 16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4" h="1667">
                  <a:moveTo>
                    <a:pt x="0" y="0"/>
                  </a:moveTo>
                  <a:lnTo>
                    <a:pt x="964" y="555"/>
                  </a:lnTo>
                  <a:lnTo>
                    <a:pt x="964" y="1667"/>
                  </a:lnTo>
                  <a:lnTo>
                    <a:pt x="0" y="11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7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74" name="Freeform 17"/>
            <p:cNvSpPr>
              <a:spLocks/>
            </p:cNvSpPr>
            <p:nvPr/>
          </p:nvSpPr>
          <p:spPr bwMode="auto">
            <a:xfrm>
              <a:off x="649" y="2056"/>
              <a:ext cx="241" cy="417"/>
            </a:xfrm>
            <a:custGeom>
              <a:avLst/>
              <a:gdLst>
                <a:gd name="T0" fmla="*/ 0 w 774"/>
                <a:gd name="T1" fmla="*/ 0 h 1340"/>
                <a:gd name="T2" fmla="*/ 75 w 774"/>
                <a:gd name="T3" fmla="*/ 43 h 1340"/>
                <a:gd name="T4" fmla="*/ 75 w 774"/>
                <a:gd name="T5" fmla="*/ 130 h 1340"/>
                <a:gd name="T6" fmla="*/ 0 w 774"/>
                <a:gd name="T7" fmla="*/ 87 h 1340"/>
                <a:gd name="T8" fmla="*/ 0 w 774"/>
                <a:gd name="T9" fmla="*/ 0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0">
                  <a:moveTo>
                    <a:pt x="0" y="0"/>
                  </a:moveTo>
                  <a:lnTo>
                    <a:pt x="774" y="446"/>
                  </a:lnTo>
                  <a:lnTo>
                    <a:pt x="774" y="1340"/>
                  </a:lnTo>
                  <a:lnTo>
                    <a:pt x="0" y="89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75" name="Freeform 18"/>
            <p:cNvSpPr>
              <a:spLocks/>
            </p:cNvSpPr>
            <p:nvPr/>
          </p:nvSpPr>
          <p:spPr bwMode="auto">
            <a:xfrm>
              <a:off x="890" y="2195"/>
              <a:ext cx="241" cy="417"/>
            </a:xfrm>
            <a:custGeom>
              <a:avLst/>
              <a:gdLst>
                <a:gd name="T0" fmla="*/ 0 w 965"/>
                <a:gd name="T1" fmla="*/ 70 h 1668"/>
                <a:gd name="T2" fmla="*/ 60 w 965"/>
                <a:gd name="T3" fmla="*/ 104 h 1668"/>
                <a:gd name="T4" fmla="*/ 60 w 965"/>
                <a:gd name="T5" fmla="*/ 35 h 1668"/>
                <a:gd name="T6" fmla="*/ 0 w 965"/>
                <a:gd name="T7" fmla="*/ 0 h 1668"/>
                <a:gd name="T8" fmla="*/ 0 w 965"/>
                <a:gd name="T9" fmla="*/ 70 h 16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5" h="1668">
                  <a:moveTo>
                    <a:pt x="0" y="1112"/>
                  </a:moveTo>
                  <a:lnTo>
                    <a:pt x="965" y="1668"/>
                  </a:lnTo>
                  <a:lnTo>
                    <a:pt x="965" y="556"/>
                  </a:lnTo>
                  <a:lnTo>
                    <a:pt x="0" y="0"/>
                  </a:lnTo>
                  <a:lnTo>
                    <a:pt x="0" y="1112"/>
                  </a:lnTo>
                  <a:close/>
                </a:path>
              </a:pathLst>
            </a:custGeom>
            <a:solidFill>
              <a:srgbClr val="A67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76" name="Freeform 19"/>
            <p:cNvSpPr>
              <a:spLocks/>
            </p:cNvSpPr>
            <p:nvPr/>
          </p:nvSpPr>
          <p:spPr bwMode="auto">
            <a:xfrm>
              <a:off x="890" y="2195"/>
              <a:ext cx="241" cy="417"/>
            </a:xfrm>
            <a:custGeom>
              <a:avLst/>
              <a:gdLst>
                <a:gd name="T0" fmla="*/ 0 w 774"/>
                <a:gd name="T1" fmla="*/ 86 h 1341"/>
                <a:gd name="T2" fmla="*/ 75 w 774"/>
                <a:gd name="T3" fmla="*/ 130 h 1341"/>
                <a:gd name="T4" fmla="*/ 75 w 774"/>
                <a:gd name="T5" fmla="*/ 43 h 1341"/>
                <a:gd name="T6" fmla="*/ 0 w 774"/>
                <a:gd name="T7" fmla="*/ 0 h 1341"/>
                <a:gd name="T8" fmla="*/ 0 w 774"/>
                <a:gd name="T9" fmla="*/ 86 h 13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1">
                  <a:moveTo>
                    <a:pt x="0" y="894"/>
                  </a:moveTo>
                  <a:lnTo>
                    <a:pt x="774" y="1341"/>
                  </a:lnTo>
                  <a:lnTo>
                    <a:pt x="774" y="447"/>
                  </a:lnTo>
                  <a:lnTo>
                    <a:pt x="0" y="0"/>
                  </a:lnTo>
                  <a:lnTo>
                    <a:pt x="0" y="89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77" name="Freeform 20"/>
            <p:cNvSpPr>
              <a:spLocks/>
            </p:cNvSpPr>
            <p:nvPr/>
          </p:nvSpPr>
          <p:spPr bwMode="auto">
            <a:xfrm>
              <a:off x="1131" y="2334"/>
              <a:ext cx="241" cy="417"/>
            </a:xfrm>
            <a:custGeom>
              <a:avLst/>
              <a:gdLst>
                <a:gd name="T0" fmla="*/ 0 w 963"/>
                <a:gd name="T1" fmla="*/ 0 h 1667"/>
                <a:gd name="T2" fmla="*/ 60 w 963"/>
                <a:gd name="T3" fmla="*/ 35 h 1667"/>
                <a:gd name="T4" fmla="*/ 60 w 963"/>
                <a:gd name="T5" fmla="*/ 104 h 1667"/>
                <a:gd name="T6" fmla="*/ 0 w 963"/>
                <a:gd name="T7" fmla="*/ 70 h 1667"/>
                <a:gd name="T8" fmla="*/ 0 w 963"/>
                <a:gd name="T9" fmla="*/ 0 h 16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3" h="1667">
                  <a:moveTo>
                    <a:pt x="0" y="0"/>
                  </a:moveTo>
                  <a:lnTo>
                    <a:pt x="963" y="556"/>
                  </a:lnTo>
                  <a:lnTo>
                    <a:pt x="963" y="1667"/>
                  </a:lnTo>
                  <a:lnTo>
                    <a:pt x="0" y="11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7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78" name="Freeform 21"/>
            <p:cNvSpPr>
              <a:spLocks/>
            </p:cNvSpPr>
            <p:nvPr/>
          </p:nvSpPr>
          <p:spPr bwMode="auto">
            <a:xfrm>
              <a:off x="1131" y="2334"/>
              <a:ext cx="241" cy="417"/>
            </a:xfrm>
            <a:custGeom>
              <a:avLst/>
              <a:gdLst>
                <a:gd name="T0" fmla="*/ 0 w 773"/>
                <a:gd name="T1" fmla="*/ 0 h 1340"/>
                <a:gd name="T2" fmla="*/ 75 w 773"/>
                <a:gd name="T3" fmla="*/ 43 h 1340"/>
                <a:gd name="T4" fmla="*/ 75 w 773"/>
                <a:gd name="T5" fmla="*/ 130 h 1340"/>
                <a:gd name="T6" fmla="*/ 0 w 773"/>
                <a:gd name="T7" fmla="*/ 87 h 1340"/>
                <a:gd name="T8" fmla="*/ 0 w 773"/>
                <a:gd name="T9" fmla="*/ 0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3" h="1340">
                  <a:moveTo>
                    <a:pt x="0" y="0"/>
                  </a:moveTo>
                  <a:lnTo>
                    <a:pt x="773" y="447"/>
                  </a:lnTo>
                  <a:lnTo>
                    <a:pt x="773" y="1340"/>
                  </a:lnTo>
                  <a:lnTo>
                    <a:pt x="0" y="89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79" name="Freeform 22"/>
            <p:cNvSpPr>
              <a:spLocks/>
            </p:cNvSpPr>
            <p:nvPr/>
          </p:nvSpPr>
          <p:spPr bwMode="auto">
            <a:xfrm>
              <a:off x="1372" y="2473"/>
              <a:ext cx="241" cy="417"/>
            </a:xfrm>
            <a:custGeom>
              <a:avLst/>
              <a:gdLst>
                <a:gd name="T0" fmla="*/ 0 w 965"/>
                <a:gd name="T1" fmla="*/ 70 h 1667"/>
                <a:gd name="T2" fmla="*/ 60 w 965"/>
                <a:gd name="T3" fmla="*/ 104 h 1667"/>
                <a:gd name="T4" fmla="*/ 60 w 965"/>
                <a:gd name="T5" fmla="*/ 35 h 1667"/>
                <a:gd name="T6" fmla="*/ 0 w 965"/>
                <a:gd name="T7" fmla="*/ 0 h 1667"/>
                <a:gd name="T8" fmla="*/ 0 w 965"/>
                <a:gd name="T9" fmla="*/ 70 h 16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5" h="1667">
                  <a:moveTo>
                    <a:pt x="0" y="1111"/>
                  </a:moveTo>
                  <a:lnTo>
                    <a:pt x="965" y="1667"/>
                  </a:lnTo>
                  <a:lnTo>
                    <a:pt x="965" y="556"/>
                  </a:lnTo>
                  <a:lnTo>
                    <a:pt x="0" y="0"/>
                  </a:lnTo>
                  <a:lnTo>
                    <a:pt x="0" y="1111"/>
                  </a:lnTo>
                  <a:close/>
                </a:path>
              </a:pathLst>
            </a:custGeom>
            <a:solidFill>
              <a:srgbClr val="A67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80" name="Freeform 23"/>
            <p:cNvSpPr>
              <a:spLocks/>
            </p:cNvSpPr>
            <p:nvPr/>
          </p:nvSpPr>
          <p:spPr bwMode="auto">
            <a:xfrm>
              <a:off x="1372" y="2473"/>
              <a:ext cx="241" cy="417"/>
            </a:xfrm>
            <a:custGeom>
              <a:avLst/>
              <a:gdLst>
                <a:gd name="T0" fmla="*/ 0 w 774"/>
                <a:gd name="T1" fmla="*/ 87 h 1340"/>
                <a:gd name="T2" fmla="*/ 75 w 774"/>
                <a:gd name="T3" fmla="*/ 130 h 1340"/>
                <a:gd name="T4" fmla="*/ 75 w 774"/>
                <a:gd name="T5" fmla="*/ 43 h 1340"/>
                <a:gd name="T6" fmla="*/ 0 w 774"/>
                <a:gd name="T7" fmla="*/ 0 h 1340"/>
                <a:gd name="T8" fmla="*/ 0 w 774"/>
                <a:gd name="T9" fmla="*/ 87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0">
                  <a:moveTo>
                    <a:pt x="0" y="893"/>
                  </a:moveTo>
                  <a:lnTo>
                    <a:pt x="774" y="1340"/>
                  </a:lnTo>
                  <a:lnTo>
                    <a:pt x="774" y="447"/>
                  </a:lnTo>
                  <a:lnTo>
                    <a:pt x="0" y="0"/>
                  </a:lnTo>
                  <a:lnTo>
                    <a:pt x="0" y="89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81" name="Freeform 24"/>
            <p:cNvSpPr>
              <a:spLocks/>
            </p:cNvSpPr>
            <p:nvPr/>
          </p:nvSpPr>
          <p:spPr bwMode="auto">
            <a:xfrm>
              <a:off x="1613" y="2473"/>
              <a:ext cx="241" cy="417"/>
            </a:xfrm>
            <a:custGeom>
              <a:avLst/>
              <a:gdLst>
                <a:gd name="T0" fmla="*/ 0 w 964"/>
                <a:gd name="T1" fmla="*/ 35 h 1667"/>
                <a:gd name="T2" fmla="*/ 60 w 964"/>
                <a:gd name="T3" fmla="*/ 0 h 1667"/>
                <a:gd name="T4" fmla="*/ 60 w 964"/>
                <a:gd name="T5" fmla="*/ 70 h 1667"/>
                <a:gd name="T6" fmla="*/ 0 w 964"/>
                <a:gd name="T7" fmla="*/ 104 h 1667"/>
                <a:gd name="T8" fmla="*/ 0 w 964"/>
                <a:gd name="T9" fmla="*/ 35 h 16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4" h="1667">
                  <a:moveTo>
                    <a:pt x="0" y="556"/>
                  </a:moveTo>
                  <a:lnTo>
                    <a:pt x="964" y="0"/>
                  </a:lnTo>
                  <a:lnTo>
                    <a:pt x="964" y="1111"/>
                  </a:lnTo>
                  <a:lnTo>
                    <a:pt x="0" y="1667"/>
                  </a:lnTo>
                  <a:lnTo>
                    <a:pt x="0" y="556"/>
                  </a:lnTo>
                  <a:close/>
                </a:path>
              </a:pathLst>
            </a:custGeom>
            <a:solidFill>
              <a:srgbClr val="FFDE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82" name="Freeform 25"/>
            <p:cNvSpPr>
              <a:spLocks/>
            </p:cNvSpPr>
            <p:nvPr/>
          </p:nvSpPr>
          <p:spPr bwMode="auto">
            <a:xfrm>
              <a:off x="1613" y="2473"/>
              <a:ext cx="241" cy="417"/>
            </a:xfrm>
            <a:custGeom>
              <a:avLst/>
              <a:gdLst>
                <a:gd name="T0" fmla="*/ 0 w 774"/>
                <a:gd name="T1" fmla="*/ 43 h 1340"/>
                <a:gd name="T2" fmla="*/ 75 w 774"/>
                <a:gd name="T3" fmla="*/ 0 h 1340"/>
                <a:gd name="T4" fmla="*/ 75 w 774"/>
                <a:gd name="T5" fmla="*/ 87 h 1340"/>
                <a:gd name="T6" fmla="*/ 0 w 774"/>
                <a:gd name="T7" fmla="*/ 130 h 1340"/>
                <a:gd name="T8" fmla="*/ 0 w 774"/>
                <a:gd name="T9" fmla="*/ 43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0">
                  <a:moveTo>
                    <a:pt x="0" y="447"/>
                  </a:moveTo>
                  <a:lnTo>
                    <a:pt x="774" y="0"/>
                  </a:lnTo>
                  <a:lnTo>
                    <a:pt x="774" y="893"/>
                  </a:lnTo>
                  <a:lnTo>
                    <a:pt x="0" y="1340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83" name="Freeform 26"/>
            <p:cNvSpPr>
              <a:spLocks/>
            </p:cNvSpPr>
            <p:nvPr/>
          </p:nvSpPr>
          <p:spPr bwMode="auto">
            <a:xfrm>
              <a:off x="649" y="1639"/>
              <a:ext cx="482" cy="278"/>
            </a:xfrm>
            <a:custGeom>
              <a:avLst/>
              <a:gdLst>
                <a:gd name="T0" fmla="*/ 0 w 1929"/>
                <a:gd name="T1" fmla="*/ 35 h 1112"/>
                <a:gd name="T2" fmla="*/ 60 w 1929"/>
                <a:gd name="T3" fmla="*/ 0 h 1112"/>
                <a:gd name="T4" fmla="*/ 120 w 1929"/>
                <a:gd name="T5" fmla="*/ 35 h 1112"/>
                <a:gd name="T6" fmla="*/ 60 w 1929"/>
                <a:gd name="T7" fmla="*/ 70 h 1112"/>
                <a:gd name="T8" fmla="*/ 0 w 1929"/>
                <a:gd name="T9" fmla="*/ 35 h 1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9" h="1112">
                  <a:moveTo>
                    <a:pt x="0" y="556"/>
                  </a:moveTo>
                  <a:lnTo>
                    <a:pt x="964" y="0"/>
                  </a:lnTo>
                  <a:lnTo>
                    <a:pt x="1929" y="556"/>
                  </a:lnTo>
                  <a:lnTo>
                    <a:pt x="964" y="1112"/>
                  </a:lnTo>
                  <a:lnTo>
                    <a:pt x="0" y="55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84" name="Freeform 27"/>
            <p:cNvSpPr>
              <a:spLocks/>
            </p:cNvSpPr>
            <p:nvPr/>
          </p:nvSpPr>
          <p:spPr bwMode="auto">
            <a:xfrm>
              <a:off x="649" y="1639"/>
              <a:ext cx="482" cy="278"/>
            </a:xfrm>
            <a:custGeom>
              <a:avLst/>
              <a:gdLst>
                <a:gd name="T0" fmla="*/ 0 w 1548"/>
                <a:gd name="T1" fmla="*/ 43 h 894"/>
                <a:gd name="T2" fmla="*/ 75 w 1548"/>
                <a:gd name="T3" fmla="*/ 0 h 894"/>
                <a:gd name="T4" fmla="*/ 150 w 1548"/>
                <a:gd name="T5" fmla="*/ 43 h 894"/>
                <a:gd name="T6" fmla="*/ 75 w 1548"/>
                <a:gd name="T7" fmla="*/ 86 h 894"/>
                <a:gd name="T8" fmla="*/ 0 w 1548"/>
                <a:gd name="T9" fmla="*/ 43 h 8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8" h="894">
                  <a:moveTo>
                    <a:pt x="0" y="447"/>
                  </a:moveTo>
                  <a:lnTo>
                    <a:pt x="774" y="0"/>
                  </a:lnTo>
                  <a:lnTo>
                    <a:pt x="1548" y="447"/>
                  </a:lnTo>
                  <a:lnTo>
                    <a:pt x="774" y="894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85" name="Freeform 28"/>
            <p:cNvSpPr>
              <a:spLocks/>
            </p:cNvSpPr>
            <p:nvPr/>
          </p:nvSpPr>
          <p:spPr bwMode="auto">
            <a:xfrm>
              <a:off x="890" y="1778"/>
              <a:ext cx="482" cy="278"/>
            </a:xfrm>
            <a:custGeom>
              <a:avLst/>
              <a:gdLst>
                <a:gd name="T0" fmla="*/ 0 w 1928"/>
                <a:gd name="T1" fmla="*/ 35 h 1113"/>
                <a:gd name="T2" fmla="*/ 60 w 1928"/>
                <a:gd name="T3" fmla="*/ 0 h 1113"/>
                <a:gd name="T4" fmla="*/ 121 w 1928"/>
                <a:gd name="T5" fmla="*/ 35 h 1113"/>
                <a:gd name="T6" fmla="*/ 60 w 1928"/>
                <a:gd name="T7" fmla="*/ 69 h 1113"/>
                <a:gd name="T8" fmla="*/ 0 w 1928"/>
                <a:gd name="T9" fmla="*/ 35 h 11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8" h="1113">
                  <a:moveTo>
                    <a:pt x="0" y="556"/>
                  </a:moveTo>
                  <a:lnTo>
                    <a:pt x="965" y="0"/>
                  </a:lnTo>
                  <a:lnTo>
                    <a:pt x="1928" y="556"/>
                  </a:lnTo>
                  <a:lnTo>
                    <a:pt x="965" y="1113"/>
                  </a:lnTo>
                  <a:lnTo>
                    <a:pt x="0" y="55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86" name="Freeform 29"/>
            <p:cNvSpPr>
              <a:spLocks/>
            </p:cNvSpPr>
            <p:nvPr/>
          </p:nvSpPr>
          <p:spPr bwMode="auto">
            <a:xfrm>
              <a:off x="890" y="1778"/>
              <a:ext cx="482" cy="278"/>
            </a:xfrm>
            <a:custGeom>
              <a:avLst/>
              <a:gdLst>
                <a:gd name="T0" fmla="*/ 0 w 1547"/>
                <a:gd name="T1" fmla="*/ 43 h 894"/>
                <a:gd name="T2" fmla="*/ 75 w 1547"/>
                <a:gd name="T3" fmla="*/ 0 h 894"/>
                <a:gd name="T4" fmla="*/ 150 w 1547"/>
                <a:gd name="T5" fmla="*/ 43 h 894"/>
                <a:gd name="T6" fmla="*/ 75 w 1547"/>
                <a:gd name="T7" fmla="*/ 86 h 894"/>
                <a:gd name="T8" fmla="*/ 0 w 1547"/>
                <a:gd name="T9" fmla="*/ 43 h 8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7" h="894">
                  <a:moveTo>
                    <a:pt x="0" y="447"/>
                  </a:moveTo>
                  <a:lnTo>
                    <a:pt x="774" y="0"/>
                  </a:lnTo>
                  <a:lnTo>
                    <a:pt x="1547" y="447"/>
                  </a:lnTo>
                  <a:lnTo>
                    <a:pt x="774" y="894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87" name="Freeform 30"/>
            <p:cNvSpPr>
              <a:spLocks/>
            </p:cNvSpPr>
            <p:nvPr/>
          </p:nvSpPr>
          <p:spPr bwMode="auto">
            <a:xfrm>
              <a:off x="1131" y="1917"/>
              <a:ext cx="482" cy="278"/>
            </a:xfrm>
            <a:custGeom>
              <a:avLst/>
              <a:gdLst>
                <a:gd name="T0" fmla="*/ 0 w 1928"/>
                <a:gd name="T1" fmla="*/ 35 h 1112"/>
                <a:gd name="T2" fmla="*/ 60 w 1928"/>
                <a:gd name="T3" fmla="*/ 70 h 1112"/>
                <a:gd name="T4" fmla="*/ 121 w 1928"/>
                <a:gd name="T5" fmla="*/ 35 h 1112"/>
                <a:gd name="T6" fmla="*/ 60 w 1928"/>
                <a:gd name="T7" fmla="*/ 0 h 1112"/>
                <a:gd name="T8" fmla="*/ 0 w 1928"/>
                <a:gd name="T9" fmla="*/ 35 h 1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8" h="1112">
                  <a:moveTo>
                    <a:pt x="0" y="557"/>
                  </a:moveTo>
                  <a:lnTo>
                    <a:pt x="963" y="1112"/>
                  </a:lnTo>
                  <a:lnTo>
                    <a:pt x="1928" y="557"/>
                  </a:lnTo>
                  <a:lnTo>
                    <a:pt x="963" y="0"/>
                  </a:lnTo>
                  <a:lnTo>
                    <a:pt x="0" y="557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88" name="Freeform 31"/>
            <p:cNvSpPr>
              <a:spLocks/>
            </p:cNvSpPr>
            <p:nvPr/>
          </p:nvSpPr>
          <p:spPr bwMode="auto">
            <a:xfrm>
              <a:off x="1131" y="1917"/>
              <a:ext cx="482" cy="278"/>
            </a:xfrm>
            <a:custGeom>
              <a:avLst/>
              <a:gdLst>
                <a:gd name="T0" fmla="*/ 0 w 1547"/>
                <a:gd name="T1" fmla="*/ 43 h 893"/>
                <a:gd name="T2" fmla="*/ 75 w 1547"/>
                <a:gd name="T3" fmla="*/ 87 h 893"/>
                <a:gd name="T4" fmla="*/ 150 w 1547"/>
                <a:gd name="T5" fmla="*/ 43 h 893"/>
                <a:gd name="T6" fmla="*/ 75 w 1547"/>
                <a:gd name="T7" fmla="*/ 0 h 893"/>
                <a:gd name="T8" fmla="*/ 0 w 1547"/>
                <a:gd name="T9" fmla="*/ 43 h 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7" h="893">
                  <a:moveTo>
                    <a:pt x="0" y="447"/>
                  </a:moveTo>
                  <a:lnTo>
                    <a:pt x="773" y="893"/>
                  </a:lnTo>
                  <a:lnTo>
                    <a:pt x="1547" y="447"/>
                  </a:lnTo>
                  <a:lnTo>
                    <a:pt x="773" y="0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89" name="Freeform 32"/>
            <p:cNvSpPr>
              <a:spLocks/>
            </p:cNvSpPr>
            <p:nvPr/>
          </p:nvSpPr>
          <p:spPr bwMode="auto">
            <a:xfrm>
              <a:off x="1372" y="2056"/>
              <a:ext cx="482" cy="278"/>
            </a:xfrm>
            <a:custGeom>
              <a:avLst/>
              <a:gdLst>
                <a:gd name="T0" fmla="*/ 60 w 1929"/>
                <a:gd name="T1" fmla="*/ 0 h 1111"/>
                <a:gd name="T2" fmla="*/ 0 w 1929"/>
                <a:gd name="T3" fmla="*/ 35 h 1111"/>
                <a:gd name="T4" fmla="*/ 60 w 1929"/>
                <a:gd name="T5" fmla="*/ 70 h 1111"/>
                <a:gd name="T6" fmla="*/ 120 w 1929"/>
                <a:gd name="T7" fmla="*/ 35 h 1111"/>
                <a:gd name="T8" fmla="*/ 60 w 1929"/>
                <a:gd name="T9" fmla="*/ 0 h 1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9" h="1111">
                  <a:moveTo>
                    <a:pt x="965" y="0"/>
                  </a:moveTo>
                  <a:lnTo>
                    <a:pt x="0" y="555"/>
                  </a:lnTo>
                  <a:lnTo>
                    <a:pt x="965" y="1111"/>
                  </a:lnTo>
                  <a:lnTo>
                    <a:pt x="1929" y="555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90" name="Freeform 33"/>
            <p:cNvSpPr>
              <a:spLocks/>
            </p:cNvSpPr>
            <p:nvPr/>
          </p:nvSpPr>
          <p:spPr bwMode="auto">
            <a:xfrm>
              <a:off x="1372" y="2056"/>
              <a:ext cx="482" cy="278"/>
            </a:xfrm>
            <a:custGeom>
              <a:avLst/>
              <a:gdLst>
                <a:gd name="T0" fmla="*/ 75 w 1548"/>
                <a:gd name="T1" fmla="*/ 0 h 893"/>
                <a:gd name="T2" fmla="*/ 0 w 1548"/>
                <a:gd name="T3" fmla="*/ 43 h 893"/>
                <a:gd name="T4" fmla="*/ 75 w 1548"/>
                <a:gd name="T5" fmla="*/ 87 h 893"/>
                <a:gd name="T6" fmla="*/ 150 w 1548"/>
                <a:gd name="T7" fmla="*/ 43 h 893"/>
                <a:gd name="T8" fmla="*/ 75 w 1548"/>
                <a:gd name="T9" fmla="*/ 0 h 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8" h="893">
                  <a:moveTo>
                    <a:pt x="774" y="0"/>
                  </a:moveTo>
                  <a:lnTo>
                    <a:pt x="0" y="446"/>
                  </a:lnTo>
                  <a:lnTo>
                    <a:pt x="774" y="893"/>
                  </a:lnTo>
                  <a:lnTo>
                    <a:pt x="1548" y="446"/>
                  </a:lnTo>
                  <a:lnTo>
                    <a:pt x="774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91" name="Freeform 34"/>
            <p:cNvSpPr>
              <a:spLocks/>
            </p:cNvSpPr>
            <p:nvPr/>
          </p:nvSpPr>
          <p:spPr bwMode="auto">
            <a:xfrm>
              <a:off x="1613" y="2195"/>
              <a:ext cx="482" cy="278"/>
            </a:xfrm>
            <a:custGeom>
              <a:avLst/>
              <a:gdLst>
                <a:gd name="T0" fmla="*/ 60 w 1929"/>
                <a:gd name="T1" fmla="*/ 0 h 1112"/>
                <a:gd name="T2" fmla="*/ 120 w 1929"/>
                <a:gd name="T3" fmla="*/ 35 h 1112"/>
                <a:gd name="T4" fmla="*/ 60 w 1929"/>
                <a:gd name="T5" fmla="*/ 70 h 1112"/>
                <a:gd name="T6" fmla="*/ 0 w 1929"/>
                <a:gd name="T7" fmla="*/ 35 h 1112"/>
                <a:gd name="T8" fmla="*/ 60 w 1929"/>
                <a:gd name="T9" fmla="*/ 0 h 1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9" h="1112">
                  <a:moveTo>
                    <a:pt x="964" y="0"/>
                  </a:moveTo>
                  <a:lnTo>
                    <a:pt x="1929" y="556"/>
                  </a:lnTo>
                  <a:lnTo>
                    <a:pt x="964" y="1112"/>
                  </a:lnTo>
                  <a:lnTo>
                    <a:pt x="0" y="556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92" name="Freeform 35"/>
            <p:cNvSpPr>
              <a:spLocks/>
            </p:cNvSpPr>
            <p:nvPr/>
          </p:nvSpPr>
          <p:spPr bwMode="auto">
            <a:xfrm>
              <a:off x="1613" y="2195"/>
              <a:ext cx="482" cy="278"/>
            </a:xfrm>
            <a:custGeom>
              <a:avLst/>
              <a:gdLst>
                <a:gd name="T0" fmla="*/ 75 w 1548"/>
                <a:gd name="T1" fmla="*/ 0 h 894"/>
                <a:gd name="T2" fmla="*/ 150 w 1548"/>
                <a:gd name="T3" fmla="*/ 43 h 894"/>
                <a:gd name="T4" fmla="*/ 75 w 1548"/>
                <a:gd name="T5" fmla="*/ 86 h 894"/>
                <a:gd name="T6" fmla="*/ 0 w 1548"/>
                <a:gd name="T7" fmla="*/ 43 h 894"/>
                <a:gd name="T8" fmla="*/ 75 w 1548"/>
                <a:gd name="T9" fmla="*/ 0 h 8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8" h="894">
                  <a:moveTo>
                    <a:pt x="774" y="0"/>
                  </a:moveTo>
                  <a:lnTo>
                    <a:pt x="1548" y="447"/>
                  </a:lnTo>
                  <a:lnTo>
                    <a:pt x="774" y="894"/>
                  </a:lnTo>
                  <a:lnTo>
                    <a:pt x="0" y="447"/>
                  </a:lnTo>
                  <a:lnTo>
                    <a:pt x="774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93" name="Freeform 36"/>
            <p:cNvSpPr>
              <a:spLocks/>
            </p:cNvSpPr>
            <p:nvPr/>
          </p:nvSpPr>
          <p:spPr bwMode="auto">
            <a:xfrm>
              <a:off x="1854" y="2334"/>
              <a:ext cx="241" cy="417"/>
            </a:xfrm>
            <a:custGeom>
              <a:avLst/>
              <a:gdLst>
                <a:gd name="T0" fmla="*/ 0 w 965"/>
                <a:gd name="T1" fmla="*/ 35 h 1667"/>
                <a:gd name="T2" fmla="*/ 60 w 965"/>
                <a:gd name="T3" fmla="*/ 0 h 1667"/>
                <a:gd name="T4" fmla="*/ 60 w 965"/>
                <a:gd name="T5" fmla="*/ 70 h 1667"/>
                <a:gd name="T6" fmla="*/ 0 w 965"/>
                <a:gd name="T7" fmla="*/ 104 h 1667"/>
                <a:gd name="T8" fmla="*/ 0 w 965"/>
                <a:gd name="T9" fmla="*/ 35 h 16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5" h="1667">
                  <a:moveTo>
                    <a:pt x="0" y="556"/>
                  </a:moveTo>
                  <a:lnTo>
                    <a:pt x="965" y="0"/>
                  </a:lnTo>
                  <a:lnTo>
                    <a:pt x="965" y="1112"/>
                  </a:lnTo>
                  <a:lnTo>
                    <a:pt x="0" y="1667"/>
                  </a:lnTo>
                  <a:lnTo>
                    <a:pt x="0" y="556"/>
                  </a:lnTo>
                  <a:close/>
                </a:path>
              </a:pathLst>
            </a:custGeom>
            <a:solidFill>
              <a:srgbClr val="FFDE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94" name="Freeform 37"/>
            <p:cNvSpPr>
              <a:spLocks/>
            </p:cNvSpPr>
            <p:nvPr/>
          </p:nvSpPr>
          <p:spPr bwMode="auto">
            <a:xfrm>
              <a:off x="1854" y="2334"/>
              <a:ext cx="241" cy="417"/>
            </a:xfrm>
            <a:custGeom>
              <a:avLst/>
              <a:gdLst>
                <a:gd name="T0" fmla="*/ 0 w 774"/>
                <a:gd name="T1" fmla="*/ 43 h 1340"/>
                <a:gd name="T2" fmla="*/ 75 w 774"/>
                <a:gd name="T3" fmla="*/ 0 h 1340"/>
                <a:gd name="T4" fmla="*/ 75 w 774"/>
                <a:gd name="T5" fmla="*/ 87 h 1340"/>
                <a:gd name="T6" fmla="*/ 0 w 774"/>
                <a:gd name="T7" fmla="*/ 130 h 1340"/>
                <a:gd name="T8" fmla="*/ 0 w 774"/>
                <a:gd name="T9" fmla="*/ 43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0">
                  <a:moveTo>
                    <a:pt x="0" y="447"/>
                  </a:moveTo>
                  <a:lnTo>
                    <a:pt x="774" y="0"/>
                  </a:lnTo>
                  <a:lnTo>
                    <a:pt x="774" y="894"/>
                  </a:lnTo>
                  <a:lnTo>
                    <a:pt x="0" y="1340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100" name="Group 38"/>
          <p:cNvGrpSpPr>
            <a:grpSpLocks/>
          </p:cNvGrpSpPr>
          <p:nvPr/>
        </p:nvGrpSpPr>
        <p:grpSpPr bwMode="auto">
          <a:xfrm>
            <a:off x="5086618" y="3161505"/>
            <a:ext cx="2297113" cy="1765300"/>
            <a:chOff x="2570" y="1783"/>
            <a:chExt cx="1447" cy="1112"/>
          </a:xfrm>
        </p:grpSpPr>
        <p:sp>
          <p:nvSpPr>
            <p:cNvPr id="4133" name="Freeform 39"/>
            <p:cNvSpPr>
              <a:spLocks/>
            </p:cNvSpPr>
            <p:nvPr/>
          </p:nvSpPr>
          <p:spPr bwMode="auto">
            <a:xfrm>
              <a:off x="2570" y="2339"/>
              <a:ext cx="241" cy="417"/>
            </a:xfrm>
            <a:custGeom>
              <a:avLst/>
              <a:gdLst>
                <a:gd name="T0" fmla="*/ 0 w 965"/>
                <a:gd name="T1" fmla="*/ 70 h 1667"/>
                <a:gd name="T2" fmla="*/ 0 w 965"/>
                <a:gd name="T3" fmla="*/ 0 h 1667"/>
                <a:gd name="T4" fmla="*/ 60 w 965"/>
                <a:gd name="T5" fmla="*/ 35 h 1667"/>
                <a:gd name="T6" fmla="*/ 60 w 965"/>
                <a:gd name="T7" fmla="*/ 104 h 1667"/>
                <a:gd name="T8" fmla="*/ 0 w 965"/>
                <a:gd name="T9" fmla="*/ 70 h 16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5" h="1667">
                  <a:moveTo>
                    <a:pt x="0" y="1112"/>
                  </a:moveTo>
                  <a:lnTo>
                    <a:pt x="0" y="0"/>
                  </a:lnTo>
                  <a:lnTo>
                    <a:pt x="965" y="556"/>
                  </a:lnTo>
                  <a:lnTo>
                    <a:pt x="965" y="1667"/>
                  </a:lnTo>
                  <a:lnTo>
                    <a:pt x="0" y="1112"/>
                  </a:lnTo>
                  <a:close/>
                </a:path>
              </a:pathLst>
            </a:custGeom>
            <a:solidFill>
              <a:srgbClr val="A67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34" name="Freeform 40"/>
            <p:cNvSpPr>
              <a:spLocks/>
            </p:cNvSpPr>
            <p:nvPr/>
          </p:nvSpPr>
          <p:spPr bwMode="auto">
            <a:xfrm>
              <a:off x="2570" y="2339"/>
              <a:ext cx="241" cy="417"/>
            </a:xfrm>
            <a:custGeom>
              <a:avLst/>
              <a:gdLst>
                <a:gd name="T0" fmla="*/ 0 w 774"/>
                <a:gd name="T1" fmla="*/ 87 h 1340"/>
                <a:gd name="T2" fmla="*/ 0 w 774"/>
                <a:gd name="T3" fmla="*/ 0 h 1340"/>
                <a:gd name="T4" fmla="*/ 75 w 774"/>
                <a:gd name="T5" fmla="*/ 43 h 1340"/>
                <a:gd name="T6" fmla="*/ 75 w 774"/>
                <a:gd name="T7" fmla="*/ 130 h 1340"/>
                <a:gd name="T8" fmla="*/ 0 w 774"/>
                <a:gd name="T9" fmla="*/ 87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0">
                  <a:moveTo>
                    <a:pt x="0" y="894"/>
                  </a:moveTo>
                  <a:lnTo>
                    <a:pt x="0" y="0"/>
                  </a:lnTo>
                  <a:lnTo>
                    <a:pt x="774" y="447"/>
                  </a:lnTo>
                  <a:lnTo>
                    <a:pt x="774" y="1340"/>
                  </a:lnTo>
                  <a:lnTo>
                    <a:pt x="0" y="89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35" name="Freeform 41"/>
            <p:cNvSpPr>
              <a:spLocks/>
            </p:cNvSpPr>
            <p:nvPr/>
          </p:nvSpPr>
          <p:spPr bwMode="auto">
            <a:xfrm>
              <a:off x="2811" y="2478"/>
              <a:ext cx="242" cy="417"/>
            </a:xfrm>
            <a:custGeom>
              <a:avLst/>
              <a:gdLst>
                <a:gd name="T0" fmla="*/ 0 w 964"/>
                <a:gd name="T1" fmla="*/ 70 h 1668"/>
                <a:gd name="T2" fmla="*/ 61 w 964"/>
                <a:gd name="T3" fmla="*/ 104 h 1668"/>
                <a:gd name="T4" fmla="*/ 61 w 964"/>
                <a:gd name="T5" fmla="*/ 35 h 1668"/>
                <a:gd name="T6" fmla="*/ 0 w 964"/>
                <a:gd name="T7" fmla="*/ 0 h 1668"/>
                <a:gd name="T8" fmla="*/ 0 w 964"/>
                <a:gd name="T9" fmla="*/ 70 h 16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4" h="1668">
                  <a:moveTo>
                    <a:pt x="0" y="1111"/>
                  </a:moveTo>
                  <a:lnTo>
                    <a:pt x="964" y="1668"/>
                  </a:lnTo>
                  <a:lnTo>
                    <a:pt x="964" y="556"/>
                  </a:lnTo>
                  <a:lnTo>
                    <a:pt x="0" y="0"/>
                  </a:lnTo>
                  <a:lnTo>
                    <a:pt x="0" y="1111"/>
                  </a:lnTo>
                  <a:close/>
                </a:path>
              </a:pathLst>
            </a:custGeom>
            <a:solidFill>
              <a:srgbClr val="A67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36" name="Freeform 42"/>
            <p:cNvSpPr>
              <a:spLocks/>
            </p:cNvSpPr>
            <p:nvPr/>
          </p:nvSpPr>
          <p:spPr bwMode="auto">
            <a:xfrm>
              <a:off x="2811" y="2478"/>
              <a:ext cx="242" cy="417"/>
            </a:xfrm>
            <a:custGeom>
              <a:avLst/>
              <a:gdLst>
                <a:gd name="T0" fmla="*/ 0 w 774"/>
                <a:gd name="T1" fmla="*/ 87 h 1340"/>
                <a:gd name="T2" fmla="*/ 76 w 774"/>
                <a:gd name="T3" fmla="*/ 130 h 1340"/>
                <a:gd name="T4" fmla="*/ 76 w 774"/>
                <a:gd name="T5" fmla="*/ 43 h 1340"/>
                <a:gd name="T6" fmla="*/ 0 w 774"/>
                <a:gd name="T7" fmla="*/ 0 h 1340"/>
                <a:gd name="T8" fmla="*/ 0 w 774"/>
                <a:gd name="T9" fmla="*/ 87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0">
                  <a:moveTo>
                    <a:pt x="0" y="893"/>
                  </a:moveTo>
                  <a:lnTo>
                    <a:pt x="774" y="1340"/>
                  </a:lnTo>
                  <a:lnTo>
                    <a:pt x="774" y="447"/>
                  </a:lnTo>
                  <a:lnTo>
                    <a:pt x="0" y="0"/>
                  </a:lnTo>
                  <a:lnTo>
                    <a:pt x="0" y="89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37" name="Freeform 43"/>
            <p:cNvSpPr>
              <a:spLocks/>
            </p:cNvSpPr>
            <p:nvPr/>
          </p:nvSpPr>
          <p:spPr bwMode="auto">
            <a:xfrm>
              <a:off x="2570" y="2200"/>
              <a:ext cx="483" cy="278"/>
            </a:xfrm>
            <a:custGeom>
              <a:avLst/>
              <a:gdLst>
                <a:gd name="T0" fmla="*/ 0 w 1929"/>
                <a:gd name="T1" fmla="*/ 35 h 1112"/>
                <a:gd name="T2" fmla="*/ 61 w 1929"/>
                <a:gd name="T3" fmla="*/ 0 h 1112"/>
                <a:gd name="T4" fmla="*/ 121 w 1929"/>
                <a:gd name="T5" fmla="*/ 35 h 1112"/>
                <a:gd name="T6" fmla="*/ 61 w 1929"/>
                <a:gd name="T7" fmla="*/ 70 h 1112"/>
                <a:gd name="T8" fmla="*/ 0 w 1929"/>
                <a:gd name="T9" fmla="*/ 35 h 1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9" h="1112">
                  <a:moveTo>
                    <a:pt x="0" y="556"/>
                  </a:moveTo>
                  <a:lnTo>
                    <a:pt x="965" y="0"/>
                  </a:lnTo>
                  <a:lnTo>
                    <a:pt x="1929" y="556"/>
                  </a:lnTo>
                  <a:lnTo>
                    <a:pt x="965" y="1112"/>
                  </a:lnTo>
                  <a:lnTo>
                    <a:pt x="0" y="55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38" name="Freeform 44"/>
            <p:cNvSpPr>
              <a:spLocks/>
            </p:cNvSpPr>
            <p:nvPr/>
          </p:nvSpPr>
          <p:spPr bwMode="auto">
            <a:xfrm>
              <a:off x="2570" y="2200"/>
              <a:ext cx="483" cy="278"/>
            </a:xfrm>
            <a:custGeom>
              <a:avLst/>
              <a:gdLst>
                <a:gd name="T0" fmla="*/ 0 w 1548"/>
                <a:gd name="T1" fmla="*/ 43 h 894"/>
                <a:gd name="T2" fmla="*/ 76 w 1548"/>
                <a:gd name="T3" fmla="*/ 0 h 894"/>
                <a:gd name="T4" fmla="*/ 151 w 1548"/>
                <a:gd name="T5" fmla="*/ 43 h 894"/>
                <a:gd name="T6" fmla="*/ 76 w 1548"/>
                <a:gd name="T7" fmla="*/ 86 h 894"/>
                <a:gd name="T8" fmla="*/ 0 w 1548"/>
                <a:gd name="T9" fmla="*/ 43 h 8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8" h="894">
                  <a:moveTo>
                    <a:pt x="0" y="447"/>
                  </a:moveTo>
                  <a:lnTo>
                    <a:pt x="774" y="0"/>
                  </a:lnTo>
                  <a:lnTo>
                    <a:pt x="1548" y="447"/>
                  </a:lnTo>
                  <a:lnTo>
                    <a:pt x="774" y="894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39" name="Freeform 45"/>
            <p:cNvSpPr>
              <a:spLocks/>
            </p:cNvSpPr>
            <p:nvPr/>
          </p:nvSpPr>
          <p:spPr bwMode="auto">
            <a:xfrm>
              <a:off x="2811" y="2339"/>
              <a:ext cx="483" cy="278"/>
            </a:xfrm>
            <a:custGeom>
              <a:avLst/>
              <a:gdLst>
                <a:gd name="T0" fmla="*/ 0 w 1929"/>
                <a:gd name="T1" fmla="*/ 35 h 1112"/>
                <a:gd name="T2" fmla="*/ 60 w 1929"/>
                <a:gd name="T3" fmla="*/ 70 h 1112"/>
                <a:gd name="T4" fmla="*/ 121 w 1929"/>
                <a:gd name="T5" fmla="*/ 35 h 1112"/>
                <a:gd name="T6" fmla="*/ 60 w 1929"/>
                <a:gd name="T7" fmla="*/ 0 h 1112"/>
                <a:gd name="T8" fmla="*/ 0 w 1929"/>
                <a:gd name="T9" fmla="*/ 35 h 1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9" h="1112">
                  <a:moveTo>
                    <a:pt x="0" y="556"/>
                  </a:moveTo>
                  <a:lnTo>
                    <a:pt x="964" y="1112"/>
                  </a:lnTo>
                  <a:lnTo>
                    <a:pt x="1929" y="556"/>
                  </a:lnTo>
                  <a:lnTo>
                    <a:pt x="964" y="0"/>
                  </a:lnTo>
                  <a:lnTo>
                    <a:pt x="0" y="55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40" name="Freeform 46"/>
            <p:cNvSpPr>
              <a:spLocks/>
            </p:cNvSpPr>
            <p:nvPr/>
          </p:nvSpPr>
          <p:spPr bwMode="auto">
            <a:xfrm>
              <a:off x="2811" y="2339"/>
              <a:ext cx="483" cy="278"/>
            </a:xfrm>
            <a:custGeom>
              <a:avLst/>
              <a:gdLst>
                <a:gd name="T0" fmla="*/ 0 w 1548"/>
                <a:gd name="T1" fmla="*/ 43 h 894"/>
                <a:gd name="T2" fmla="*/ 76 w 1548"/>
                <a:gd name="T3" fmla="*/ 86 h 894"/>
                <a:gd name="T4" fmla="*/ 151 w 1548"/>
                <a:gd name="T5" fmla="*/ 43 h 894"/>
                <a:gd name="T6" fmla="*/ 76 w 1548"/>
                <a:gd name="T7" fmla="*/ 0 h 894"/>
                <a:gd name="T8" fmla="*/ 0 w 1548"/>
                <a:gd name="T9" fmla="*/ 43 h 8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8" h="894">
                  <a:moveTo>
                    <a:pt x="0" y="447"/>
                  </a:moveTo>
                  <a:lnTo>
                    <a:pt x="774" y="894"/>
                  </a:lnTo>
                  <a:lnTo>
                    <a:pt x="1548" y="447"/>
                  </a:lnTo>
                  <a:lnTo>
                    <a:pt x="774" y="0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41" name="Freeform 47"/>
            <p:cNvSpPr>
              <a:spLocks/>
            </p:cNvSpPr>
            <p:nvPr/>
          </p:nvSpPr>
          <p:spPr bwMode="auto">
            <a:xfrm>
              <a:off x="2811" y="2061"/>
              <a:ext cx="483" cy="278"/>
            </a:xfrm>
            <a:custGeom>
              <a:avLst/>
              <a:gdLst>
                <a:gd name="T0" fmla="*/ 60 w 1929"/>
                <a:gd name="T1" fmla="*/ 70 h 1111"/>
                <a:gd name="T2" fmla="*/ 121 w 1929"/>
                <a:gd name="T3" fmla="*/ 35 h 1111"/>
                <a:gd name="T4" fmla="*/ 60 w 1929"/>
                <a:gd name="T5" fmla="*/ 0 h 1111"/>
                <a:gd name="T6" fmla="*/ 0 w 1929"/>
                <a:gd name="T7" fmla="*/ 35 h 1111"/>
                <a:gd name="T8" fmla="*/ 60 w 1929"/>
                <a:gd name="T9" fmla="*/ 70 h 1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9" h="1111">
                  <a:moveTo>
                    <a:pt x="964" y="1111"/>
                  </a:moveTo>
                  <a:lnTo>
                    <a:pt x="1929" y="555"/>
                  </a:lnTo>
                  <a:lnTo>
                    <a:pt x="964" y="0"/>
                  </a:lnTo>
                  <a:lnTo>
                    <a:pt x="0" y="555"/>
                  </a:lnTo>
                  <a:lnTo>
                    <a:pt x="964" y="111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42" name="Freeform 48"/>
            <p:cNvSpPr>
              <a:spLocks/>
            </p:cNvSpPr>
            <p:nvPr/>
          </p:nvSpPr>
          <p:spPr bwMode="auto">
            <a:xfrm>
              <a:off x="2811" y="2061"/>
              <a:ext cx="483" cy="278"/>
            </a:xfrm>
            <a:custGeom>
              <a:avLst/>
              <a:gdLst>
                <a:gd name="T0" fmla="*/ 76 w 1548"/>
                <a:gd name="T1" fmla="*/ 87 h 893"/>
                <a:gd name="T2" fmla="*/ 151 w 1548"/>
                <a:gd name="T3" fmla="*/ 43 h 893"/>
                <a:gd name="T4" fmla="*/ 76 w 1548"/>
                <a:gd name="T5" fmla="*/ 0 h 893"/>
                <a:gd name="T6" fmla="*/ 0 w 1548"/>
                <a:gd name="T7" fmla="*/ 43 h 893"/>
                <a:gd name="T8" fmla="*/ 76 w 1548"/>
                <a:gd name="T9" fmla="*/ 87 h 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8" h="893">
                  <a:moveTo>
                    <a:pt x="774" y="893"/>
                  </a:moveTo>
                  <a:lnTo>
                    <a:pt x="1548" y="446"/>
                  </a:lnTo>
                  <a:lnTo>
                    <a:pt x="774" y="0"/>
                  </a:lnTo>
                  <a:lnTo>
                    <a:pt x="0" y="446"/>
                  </a:lnTo>
                  <a:lnTo>
                    <a:pt x="774" y="89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43" name="Freeform 49"/>
            <p:cNvSpPr>
              <a:spLocks/>
            </p:cNvSpPr>
            <p:nvPr/>
          </p:nvSpPr>
          <p:spPr bwMode="auto">
            <a:xfrm>
              <a:off x="3053" y="1922"/>
              <a:ext cx="482" cy="278"/>
            </a:xfrm>
            <a:custGeom>
              <a:avLst/>
              <a:gdLst>
                <a:gd name="T0" fmla="*/ 0 w 1928"/>
                <a:gd name="T1" fmla="*/ 35 h 1112"/>
                <a:gd name="T2" fmla="*/ 60 w 1928"/>
                <a:gd name="T3" fmla="*/ 0 h 1112"/>
                <a:gd name="T4" fmla="*/ 121 w 1928"/>
                <a:gd name="T5" fmla="*/ 35 h 1112"/>
                <a:gd name="T6" fmla="*/ 60 w 1928"/>
                <a:gd name="T7" fmla="*/ 70 h 1112"/>
                <a:gd name="T8" fmla="*/ 0 w 1928"/>
                <a:gd name="T9" fmla="*/ 35 h 1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8" h="1112">
                  <a:moveTo>
                    <a:pt x="0" y="557"/>
                  </a:moveTo>
                  <a:lnTo>
                    <a:pt x="965" y="0"/>
                  </a:lnTo>
                  <a:lnTo>
                    <a:pt x="1928" y="557"/>
                  </a:lnTo>
                  <a:lnTo>
                    <a:pt x="965" y="1112"/>
                  </a:lnTo>
                  <a:lnTo>
                    <a:pt x="0" y="557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44" name="Freeform 50"/>
            <p:cNvSpPr>
              <a:spLocks/>
            </p:cNvSpPr>
            <p:nvPr/>
          </p:nvSpPr>
          <p:spPr bwMode="auto">
            <a:xfrm>
              <a:off x="3053" y="1922"/>
              <a:ext cx="482" cy="278"/>
            </a:xfrm>
            <a:custGeom>
              <a:avLst/>
              <a:gdLst>
                <a:gd name="T0" fmla="*/ 0 w 1547"/>
                <a:gd name="T1" fmla="*/ 43 h 893"/>
                <a:gd name="T2" fmla="*/ 75 w 1547"/>
                <a:gd name="T3" fmla="*/ 0 h 893"/>
                <a:gd name="T4" fmla="*/ 150 w 1547"/>
                <a:gd name="T5" fmla="*/ 43 h 893"/>
                <a:gd name="T6" fmla="*/ 75 w 1547"/>
                <a:gd name="T7" fmla="*/ 87 h 893"/>
                <a:gd name="T8" fmla="*/ 0 w 1547"/>
                <a:gd name="T9" fmla="*/ 43 h 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7" h="893">
                  <a:moveTo>
                    <a:pt x="0" y="447"/>
                  </a:moveTo>
                  <a:lnTo>
                    <a:pt x="774" y="0"/>
                  </a:lnTo>
                  <a:lnTo>
                    <a:pt x="1547" y="447"/>
                  </a:lnTo>
                  <a:lnTo>
                    <a:pt x="774" y="893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45" name="Freeform 51"/>
            <p:cNvSpPr>
              <a:spLocks/>
            </p:cNvSpPr>
            <p:nvPr/>
          </p:nvSpPr>
          <p:spPr bwMode="auto">
            <a:xfrm>
              <a:off x="3294" y="1783"/>
              <a:ext cx="482" cy="278"/>
            </a:xfrm>
            <a:custGeom>
              <a:avLst/>
              <a:gdLst>
                <a:gd name="T0" fmla="*/ 0 w 1928"/>
                <a:gd name="T1" fmla="*/ 35 h 1113"/>
                <a:gd name="T2" fmla="*/ 60 w 1928"/>
                <a:gd name="T3" fmla="*/ 0 h 1113"/>
                <a:gd name="T4" fmla="*/ 121 w 1928"/>
                <a:gd name="T5" fmla="*/ 35 h 1113"/>
                <a:gd name="T6" fmla="*/ 60 w 1928"/>
                <a:gd name="T7" fmla="*/ 69 h 1113"/>
                <a:gd name="T8" fmla="*/ 0 w 1928"/>
                <a:gd name="T9" fmla="*/ 35 h 11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8" h="1113">
                  <a:moveTo>
                    <a:pt x="0" y="556"/>
                  </a:moveTo>
                  <a:lnTo>
                    <a:pt x="963" y="0"/>
                  </a:lnTo>
                  <a:lnTo>
                    <a:pt x="1928" y="556"/>
                  </a:lnTo>
                  <a:lnTo>
                    <a:pt x="963" y="1113"/>
                  </a:lnTo>
                  <a:lnTo>
                    <a:pt x="0" y="55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46" name="Freeform 52"/>
            <p:cNvSpPr>
              <a:spLocks/>
            </p:cNvSpPr>
            <p:nvPr/>
          </p:nvSpPr>
          <p:spPr bwMode="auto">
            <a:xfrm>
              <a:off x="3294" y="1783"/>
              <a:ext cx="482" cy="278"/>
            </a:xfrm>
            <a:custGeom>
              <a:avLst/>
              <a:gdLst>
                <a:gd name="T0" fmla="*/ 0 w 1547"/>
                <a:gd name="T1" fmla="*/ 43 h 894"/>
                <a:gd name="T2" fmla="*/ 75 w 1547"/>
                <a:gd name="T3" fmla="*/ 0 h 894"/>
                <a:gd name="T4" fmla="*/ 150 w 1547"/>
                <a:gd name="T5" fmla="*/ 43 h 894"/>
                <a:gd name="T6" fmla="*/ 75 w 1547"/>
                <a:gd name="T7" fmla="*/ 86 h 894"/>
                <a:gd name="T8" fmla="*/ 0 w 1547"/>
                <a:gd name="T9" fmla="*/ 43 h 8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7" h="894">
                  <a:moveTo>
                    <a:pt x="0" y="447"/>
                  </a:moveTo>
                  <a:lnTo>
                    <a:pt x="773" y="0"/>
                  </a:lnTo>
                  <a:lnTo>
                    <a:pt x="1547" y="447"/>
                  </a:lnTo>
                  <a:lnTo>
                    <a:pt x="773" y="894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47" name="Freeform 53"/>
            <p:cNvSpPr>
              <a:spLocks/>
            </p:cNvSpPr>
            <p:nvPr/>
          </p:nvSpPr>
          <p:spPr bwMode="auto">
            <a:xfrm>
              <a:off x="3053" y="2200"/>
              <a:ext cx="482" cy="278"/>
            </a:xfrm>
            <a:custGeom>
              <a:avLst/>
              <a:gdLst>
                <a:gd name="T0" fmla="*/ 60 w 1928"/>
                <a:gd name="T1" fmla="*/ 70 h 1112"/>
                <a:gd name="T2" fmla="*/ 121 w 1928"/>
                <a:gd name="T3" fmla="*/ 35 h 1112"/>
                <a:gd name="T4" fmla="*/ 60 w 1928"/>
                <a:gd name="T5" fmla="*/ 0 h 1112"/>
                <a:gd name="T6" fmla="*/ 0 w 1928"/>
                <a:gd name="T7" fmla="*/ 35 h 1112"/>
                <a:gd name="T8" fmla="*/ 60 w 1928"/>
                <a:gd name="T9" fmla="*/ 70 h 1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8" h="1112">
                  <a:moveTo>
                    <a:pt x="965" y="1112"/>
                  </a:moveTo>
                  <a:lnTo>
                    <a:pt x="1928" y="556"/>
                  </a:lnTo>
                  <a:lnTo>
                    <a:pt x="965" y="0"/>
                  </a:lnTo>
                  <a:lnTo>
                    <a:pt x="0" y="556"/>
                  </a:lnTo>
                  <a:lnTo>
                    <a:pt x="965" y="1112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48" name="Freeform 54"/>
            <p:cNvSpPr>
              <a:spLocks/>
            </p:cNvSpPr>
            <p:nvPr/>
          </p:nvSpPr>
          <p:spPr bwMode="auto">
            <a:xfrm>
              <a:off x="3053" y="2200"/>
              <a:ext cx="482" cy="278"/>
            </a:xfrm>
            <a:custGeom>
              <a:avLst/>
              <a:gdLst>
                <a:gd name="T0" fmla="*/ 75 w 1547"/>
                <a:gd name="T1" fmla="*/ 86 h 894"/>
                <a:gd name="T2" fmla="*/ 150 w 1547"/>
                <a:gd name="T3" fmla="*/ 43 h 894"/>
                <a:gd name="T4" fmla="*/ 75 w 1547"/>
                <a:gd name="T5" fmla="*/ 0 h 894"/>
                <a:gd name="T6" fmla="*/ 0 w 1547"/>
                <a:gd name="T7" fmla="*/ 43 h 894"/>
                <a:gd name="T8" fmla="*/ 75 w 1547"/>
                <a:gd name="T9" fmla="*/ 86 h 8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7" h="894">
                  <a:moveTo>
                    <a:pt x="774" y="894"/>
                  </a:moveTo>
                  <a:lnTo>
                    <a:pt x="1547" y="447"/>
                  </a:lnTo>
                  <a:lnTo>
                    <a:pt x="774" y="0"/>
                  </a:lnTo>
                  <a:lnTo>
                    <a:pt x="0" y="447"/>
                  </a:lnTo>
                  <a:lnTo>
                    <a:pt x="774" y="89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49" name="Freeform 55"/>
            <p:cNvSpPr>
              <a:spLocks/>
            </p:cNvSpPr>
            <p:nvPr/>
          </p:nvSpPr>
          <p:spPr bwMode="auto">
            <a:xfrm>
              <a:off x="3294" y="2061"/>
              <a:ext cx="482" cy="278"/>
            </a:xfrm>
            <a:custGeom>
              <a:avLst/>
              <a:gdLst>
                <a:gd name="T0" fmla="*/ 0 w 1928"/>
                <a:gd name="T1" fmla="*/ 35 h 1111"/>
                <a:gd name="T2" fmla="*/ 60 w 1928"/>
                <a:gd name="T3" fmla="*/ 0 h 1111"/>
                <a:gd name="T4" fmla="*/ 121 w 1928"/>
                <a:gd name="T5" fmla="*/ 35 h 1111"/>
                <a:gd name="T6" fmla="*/ 60 w 1928"/>
                <a:gd name="T7" fmla="*/ 70 h 1111"/>
                <a:gd name="T8" fmla="*/ 0 w 1928"/>
                <a:gd name="T9" fmla="*/ 35 h 1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8" h="1111">
                  <a:moveTo>
                    <a:pt x="0" y="555"/>
                  </a:moveTo>
                  <a:lnTo>
                    <a:pt x="963" y="0"/>
                  </a:lnTo>
                  <a:lnTo>
                    <a:pt x="1928" y="555"/>
                  </a:lnTo>
                  <a:lnTo>
                    <a:pt x="963" y="1111"/>
                  </a:lnTo>
                  <a:lnTo>
                    <a:pt x="0" y="555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50" name="Freeform 56"/>
            <p:cNvSpPr>
              <a:spLocks/>
            </p:cNvSpPr>
            <p:nvPr/>
          </p:nvSpPr>
          <p:spPr bwMode="auto">
            <a:xfrm>
              <a:off x="3294" y="2061"/>
              <a:ext cx="482" cy="278"/>
            </a:xfrm>
            <a:custGeom>
              <a:avLst/>
              <a:gdLst>
                <a:gd name="T0" fmla="*/ 0 w 1547"/>
                <a:gd name="T1" fmla="*/ 43 h 893"/>
                <a:gd name="T2" fmla="*/ 75 w 1547"/>
                <a:gd name="T3" fmla="*/ 0 h 893"/>
                <a:gd name="T4" fmla="*/ 150 w 1547"/>
                <a:gd name="T5" fmla="*/ 43 h 893"/>
                <a:gd name="T6" fmla="*/ 75 w 1547"/>
                <a:gd name="T7" fmla="*/ 87 h 893"/>
                <a:gd name="T8" fmla="*/ 0 w 1547"/>
                <a:gd name="T9" fmla="*/ 43 h 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7" h="893">
                  <a:moveTo>
                    <a:pt x="0" y="446"/>
                  </a:moveTo>
                  <a:lnTo>
                    <a:pt x="773" y="0"/>
                  </a:lnTo>
                  <a:lnTo>
                    <a:pt x="1547" y="446"/>
                  </a:lnTo>
                  <a:lnTo>
                    <a:pt x="773" y="893"/>
                  </a:lnTo>
                  <a:lnTo>
                    <a:pt x="0" y="44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51" name="Freeform 57"/>
            <p:cNvSpPr>
              <a:spLocks/>
            </p:cNvSpPr>
            <p:nvPr/>
          </p:nvSpPr>
          <p:spPr bwMode="auto">
            <a:xfrm>
              <a:off x="3535" y="1922"/>
              <a:ext cx="482" cy="278"/>
            </a:xfrm>
            <a:custGeom>
              <a:avLst/>
              <a:gdLst>
                <a:gd name="T0" fmla="*/ 0 w 1929"/>
                <a:gd name="T1" fmla="*/ 35 h 1112"/>
                <a:gd name="T2" fmla="*/ 60 w 1929"/>
                <a:gd name="T3" fmla="*/ 0 h 1112"/>
                <a:gd name="T4" fmla="*/ 120 w 1929"/>
                <a:gd name="T5" fmla="*/ 35 h 1112"/>
                <a:gd name="T6" fmla="*/ 60 w 1929"/>
                <a:gd name="T7" fmla="*/ 70 h 1112"/>
                <a:gd name="T8" fmla="*/ 0 w 1929"/>
                <a:gd name="T9" fmla="*/ 35 h 1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9" h="1112">
                  <a:moveTo>
                    <a:pt x="0" y="557"/>
                  </a:moveTo>
                  <a:lnTo>
                    <a:pt x="965" y="0"/>
                  </a:lnTo>
                  <a:lnTo>
                    <a:pt x="1929" y="557"/>
                  </a:lnTo>
                  <a:lnTo>
                    <a:pt x="965" y="1112"/>
                  </a:lnTo>
                  <a:lnTo>
                    <a:pt x="0" y="557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52" name="Freeform 58"/>
            <p:cNvSpPr>
              <a:spLocks/>
            </p:cNvSpPr>
            <p:nvPr/>
          </p:nvSpPr>
          <p:spPr bwMode="auto">
            <a:xfrm>
              <a:off x="3535" y="1922"/>
              <a:ext cx="482" cy="278"/>
            </a:xfrm>
            <a:custGeom>
              <a:avLst/>
              <a:gdLst>
                <a:gd name="T0" fmla="*/ 0 w 1548"/>
                <a:gd name="T1" fmla="*/ 43 h 893"/>
                <a:gd name="T2" fmla="*/ 75 w 1548"/>
                <a:gd name="T3" fmla="*/ 0 h 893"/>
                <a:gd name="T4" fmla="*/ 150 w 1548"/>
                <a:gd name="T5" fmla="*/ 43 h 893"/>
                <a:gd name="T6" fmla="*/ 75 w 1548"/>
                <a:gd name="T7" fmla="*/ 87 h 893"/>
                <a:gd name="T8" fmla="*/ 0 w 1548"/>
                <a:gd name="T9" fmla="*/ 43 h 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8" h="893">
                  <a:moveTo>
                    <a:pt x="0" y="447"/>
                  </a:moveTo>
                  <a:lnTo>
                    <a:pt x="774" y="0"/>
                  </a:lnTo>
                  <a:lnTo>
                    <a:pt x="1548" y="447"/>
                  </a:lnTo>
                  <a:lnTo>
                    <a:pt x="774" y="893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53" name="Freeform 59"/>
            <p:cNvSpPr>
              <a:spLocks/>
            </p:cNvSpPr>
            <p:nvPr/>
          </p:nvSpPr>
          <p:spPr bwMode="auto">
            <a:xfrm>
              <a:off x="3053" y="2478"/>
              <a:ext cx="241" cy="417"/>
            </a:xfrm>
            <a:custGeom>
              <a:avLst/>
              <a:gdLst>
                <a:gd name="T0" fmla="*/ 0 w 965"/>
                <a:gd name="T1" fmla="*/ 104 h 1668"/>
                <a:gd name="T2" fmla="*/ 60 w 965"/>
                <a:gd name="T3" fmla="*/ 70 h 1668"/>
                <a:gd name="T4" fmla="*/ 60 w 965"/>
                <a:gd name="T5" fmla="*/ 0 h 1668"/>
                <a:gd name="T6" fmla="*/ 0 w 965"/>
                <a:gd name="T7" fmla="*/ 35 h 1668"/>
                <a:gd name="T8" fmla="*/ 0 w 965"/>
                <a:gd name="T9" fmla="*/ 104 h 16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5" h="1668">
                  <a:moveTo>
                    <a:pt x="0" y="1668"/>
                  </a:moveTo>
                  <a:lnTo>
                    <a:pt x="965" y="1111"/>
                  </a:lnTo>
                  <a:lnTo>
                    <a:pt x="965" y="0"/>
                  </a:lnTo>
                  <a:lnTo>
                    <a:pt x="0" y="556"/>
                  </a:lnTo>
                  <a:lnTo>
                    <a:pt x="0" y="1668"/>
                  </a:lnTo>
                  <a:close/>
                </a:path>
              </a:pathLst>
            </a:custGeom>
            <a:solidFill>
              <a:srgbClr val="FFDE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54" name="Freeform 60"/>
            <p:cNvSpPr>
              <a:spLocks/>
            </p:cNvSpPr>
            <p:nvPr/>
          </p:nvSpPr>
          <p:spPr bwMode="auto">
            <a:xfrm>
              <a:off x="3053" y="2478"/>
              <a:ext cx="241" cy="417"/>
            </a:xfrm>
            <a:custGeom>
              <a:avLst/>
              <a:gdLst>
                <a:gd name="T0" fmla="*/ 0 w 774"/>
                <a:gd name="T1" fmla="*/ 130 h 1340"/>
                <a:gd name="T2" fmla="*/ 75 w 774"/>
                <a:gd name="T3" fmla="*/ 87 h 1340"/>
                <a:gd name="T4" fmla="*/ 75 w 774"/>
                <a:gd name="T5" fmla="*/ 0 h 1340"/>
                <a:gd name="T6" fmla="*/ 0 w 774"/>
                <a:gd name="T7" fmla="*/ 43 h 1340"/>
                <a:gd name="T8" fmla="*/ 0 w 774"/>
                <a:gd name="T9" fmla="*/ 130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0">
                  <a:moveTo>
                    <a:pt x="0" y="1340"/>
                  </a:moveTo>
                  <a:lnTo>
                    <a:pt x="774" y="893"/>
                  </a:lnTo>
                  <a:lnTo>
                    <a:pt x="774" y="0"/>
                  </a:lnTo>
                  <a:lnTo>
                    <a:pt x="0" y="447"/>
                  </a:lnTo>
                  <a:lnTo>
                    <a:pt x="0" y="134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55" name="Freeform 61"/>
            <p:cNvSpPr>
              <a:spLocks/>
            </p:cNvSpPr>
            <p:nvPr/>
          </p:nvSpPr>
          <p:spPr bwMode="auto">
            <a:xfrm>
              <a:off x="3294" y="2339"/>
              <a:ext cx="241" cy="417"/>
            </a:xfrm>
            <a:custGeom>
              <a:avLst/>
              <a:gdLst>
                <a:gd name="T0" fmla="*/ 0 w 963"/>
                <a:gd name="T1" fmla="*/ 104 h 1667"/>
                <a:gd name="T2" fmla="*/ 60 w 963"/>
                <a:gd name="T3" fmla="*/ 70 h 1667"/>
                <a:gd name="T4" fmla="*/ 60 w 963"/>
                <a:gd name="T5" fmla="*/ 0 h 1667"/>
                <a:gd name="T6" fmla="*/ 0 w 963"/>
                <a:gd name="T7" fmla="*/ 35 h 1667"/>
                <a:gd name="T8" fmla="*/ 0 w 963"/>
                <a:gd name="T9" fmla="*/ 104 h 16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3" h="1667">
                  <a:moveTo>
                    <a:pt x="0" y="1667"/>
                  </a:moveTo>
                  <a:lnTo>
                    <a:pt x="963" y="1112"/>
                  </a:lnTo>
                  <a:lnTo>
                    <a:pt x="963" y="0"/>
                  </a:lnTo>
                  <a:lnTo>
                    <a:pt x="0" y="556"/>
                  </a:lnTo>
                  <a:lnTo>
                    <a:pt x="0" y="1667"/>
                  </a:lnTo>
                  <a:close/>
                </a:path>
              </a:pathLst>
            </a:custGeom>
            <a:solidFill>
              <a:srgbClr val="FFDE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56" name="Freeform 62"/>
            <p:cNvSpPr>
              <a:spLocks/>
            </p:cNvSpPr>
            <p:nvPr/>
          </p:nvSpPr>
          <p:spPr bwMode="auto">
            <a:xfrm>
              <a:off x="3294" y="2339"/>
              <a:ext cx="241" cy="417"/>
            </a:xfrm>
            <a:custGeom>
              <a:avLst/>
              <a:gdLst>
                <a:gd name="T0" fmla="*/ 0 w 773"/>
                <a:gd name="T1" fmla="*/ 130 h 1340"/>
                <a:gd name="T2" fmla="*/ 75 w 773"/>
                <a:gd name="T3" fmla="*/ 87 h 1340"/>
                <a:gd name="T4" fmla="*/ 75 w 773"/>
                <a:gd name="T5" fmla="*/ 0 h 1340"/>
                <a:gd name="T6" fmla="*/ 0 w 773"/>
                <a:gd name="T7" fmla="*/ 43 h 1340"/>
                <a:gd name="T8" fmla="*/ 0 w 773"/>
                <a:gd name="T9" fmla="*/ 130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3" h="1340">
                  <a:moveTo>
                    <a:pt x="0" y="1340"/>
                  </a:moveTo>
                  <a:lnTo>
                    <a:pt x="773" y="894"/>
                  </a:lnTo>
                  <a:lnTo>
                    <a:pt x="773" y="0"/>
                  </a:lnTo>
                  <a:lnTo>
                    <a:pt x="0" y="447"/>
                  </a:lnTo>
                  <a:lnTo>
                    <a:pt x="0" y="134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57" name="Freeform 63"/>
            <p:cNvSpPr>
              <a:spLocks/>
            </p:cNvSpPr>
            <p:nvPr/>
          </p:nvSpPr>
          <p:spPr bwMode="auto">
            <a:xfrm>
              <a:off x="3535" y="2200"/>
              <a:ext cx="241" cy="417"/>
            </a:xfrm>
            <a:custGeom>
              <a:avLst/>
              <a:gdLst>
                <a:gd name="T0" fmla="*/ 0 w 965"/>
                <a:gd name="T1" fmla="*/ 35 h 1668"/>
                <a:gd name="T2" fmla="*/ 60 w 965"/>
                <a:gd name="T3" fmla="*/ 0 h 1668"/>
                <a:gd name="T4" fmla="*/ 60 w 965"/>
                <a:gd name="T5" fmla="*/ 70 h 1668"/>
                <a:gd name="T6" fmla="*/ 0 w 965"/>
                <a:gd name="T7" fmla="*/ 104 h 1668"/>
                <a:gd name="T8" fmla="*/ 0 w 965"/>
                <a:gd name="T9" fmla="*/ 35 h 16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5" h="1668">
                  <a:moveTo>
                    <a:pt x="0" y="556"/>
                  </a:moveTo>
                  <a:lnTo>
                    <a:pt x="965" y="0"/>
                  </a:lnTo>
                  <a:lnTo>
                    <a:pt x="965" y="1112"/>
                  </a:lnTo>
                  <a:lnTo>
                    <a:pt x="0" y="1668"/>
                  </a:lnTo>
                  <a:lnTo>
                    <a:pt x="0" y="556"/>
                  </a:lnTo>
                  <a:close/>
                </a:path>
              </a:pathLst>
            </a:custGeom>
            <a:solidFill>
              <a:srgbClr val="FFDE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58" name="Freeform 64"/>
            <p:cNvSpPr>
              <a:spLocks/>
            </p:cNvSpPr>
            <p:nvPr/>
          </p:nvSpPr>
          <p:spPr bwMode="auto">
            <a:xfrm>
              <a:off x="3535" y="2200"/>
              <a:ext cx="241" cy="417"/>
            </a:xfrm>
            <a:custGeom>
              <a:avLst/>
              <a:gdLst>
                <a:gd name="T0" fmla="*/ 0 w 774"/>
                <a:gd name="T1" fmla="*/ 43 h 1341"/>
                <a:gd name="T2" fmla="*/ 75 w 774"/>
                <a:gd name="T3" fmla="*/ 0 h 1341"/>
                <a:gd name="T4" fmla="*/ 75 w 774"/>
                <a:gd name="T5" fmla="*/ 86 h 1341"/>
                <a:gd name="T6" fmla="*/ 0 w 774"/>
                <a:gd name="T7" fmla="*/ 130 h 1341"/>
                <a:gd name="T8" fmla="*/ 0 w 774"/>
                <a:gd name="T9" fmla="*/ 43 h 13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1">
                  <a:moveTo>
                    <a:pt x="0" y="447"/>
                  </a:moveTo>
                  <a:lnTo>
                    <a:pt x="774" y="0"/>
                  </a:lnTo>
                  <a:lnTo>
                    <a:pt x="774" y="894"/>
                  </a:lnTo>
                  <a:lnTo>
                    <a:pt x="0" y="1341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59" name="Freeform 65"/>
            <p:cNvSpPr>
              <a:spLocks/>
            </p:cNvSpPr>
            <p:nvPr/>
          </p:nvSpPr>
          <p:spPr bwMode="auto">
            <a:xfrm>
              <a:off x="3776" y="2061"/>
              <a:ext cx="241" cy="417"/>
            </a:xfrm>
            <a:custGeom>
              <a:avLst/>
              <a:gdLst>
                <a:gd name="T0" fmla="*/ 0 w 964"/>
                <a:gd name="T1" fmla="*/ 104 h 1667"/>
                <a:gd name="T2" fmla="*/ 60 w 964"/>
                <a:gd name="T3" fmla="*/ 70 h 1667"/>
                <a:gd name="T4" fmla="*/ 60 w 964"/>
                <a:gd name="T5" fmla="*/ 0 h 1667"/>
                <a:gd name="T6" fmla="*/ 0 w 964"/>
                <a:gd name="T7" fmla="*/ 35 h 1667"/>
                <a:gd name="T8" fmla="*/ 0 w 964"/>
                <a:gd name="T9" fmla="*/ 104 h 16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4" h="1667">
                  <a:moveTo>
                    <a:pt x="0" y="1667"/>
                  </a:moveTo>
                  <a:lnTo>
                    <a:pt x="964" y="1111"/>
                  </a:lnTo>
                  <a:lnTo>
                    <a:pt x="964" y="0"/>
                  </a:lnTo>
                  <a:lnTo>
                    <a:pt x="0" y="555"/>
                  </a:lnTo>
                  <a:lnTo>
                    <a:pt x="0" y="1667"/>
                  </a:lnTo>
                  <a:close/>
                </a:path>
              </a:pathLst>
            </a:custGeom>
            <a:solidFill>
              <a:srgbClr val="FFDE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0" name="Freeform 66"/>
            <p:cNvSpPr>
              <a:spLocks/>
            </p:cNvSpPr>
            <p:nvPr/>
          </p:nvSpPr>
          <p:spPr bwMode="auto">
            <a:xfrm>
              <a:off x="3776" y="2061"/>
              <a:ext cx="241" cy="417"/>
            </a:xfrm>
            <a:custGeom>
              <a:avLst/>
              <a:gdLst>
                <a:gd name="T0" fmla="*/ 0 w 774"/>
                <a:gd name="T1" fmla="*/ 130 h 1340"/>
                <a:gd name="T2" fmla="*/ 75 w 774"/>
                <a:gd name="T3" fmla="*/ 87 h 1340"/>
                <a:gd name="T4" fmla="*/ 75 w 774"/>
                <a:gd name="T5" fmla="*/ 0 h 1340"/>
                <a:gd name="T6" fmla="*/ 0 w 774"/>
                <a:gd name="T7" fmla="*/ 43 h 1340"/>
                <a:gd name="T8" fmla="*/ 0 w 774"/>
                <a:gd name="T9" fmla="*/ 130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0">
                  <a:moveTo>
                    <a:pt x="0" y="1340"/>
                  </a:moveTo>
                  <a:lnTo>
                    <a:pt x="774" y="893"/>
                  </a:lnTo>
                  <a:lnTo>
                    <a:pt x="774" y="0"/>
                  </a:lnTo>
                  <a:lnTo>
                    <a:pt x="0" y="446"/>
                  </a:lnTo>
                  <a:lnTo>
                    <a:pt x="0" y="134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101" name="Group 67"/>
          <p:cNvGrpSpPr>
            <a:grpSpLocks/>
          </p:cNvGrpSpPr>
          <p:nvPr/>
        </p:nvGrpSpPr>
        <p:grpSpPr bwMode="auto">
          <a:xfrm>
            <a:off x="9170468" y="2940843"/>
            <a:ext cx="1147762" cy="2427288"/>
            <a:chOff x="4499" y="1644"/>
            <a:chExt cx="723" cy="1529"/>
          </a:xfrm>
        </p:grpSpPr>
        <p:sp>
          <p:nvSpPr>
            <p:cNvPr id="4105" name="Freeform 68"/>
            <p:cNvSpPr>
              <a:spLocks/>
            </p:cNvSpPr>
            <p:nvPr/>
          </p:nvSpPr>
          <p:spPr bwMode="auto">
            <a:xfrm>
              <a:off x="4499" y="2617"/>
              <a:ext cx="241" cy="417"/>
            </a:xfrm>
            <a:custGeom>
              <a:avLst/>
              <a:gdLst>
                <a:gd name="T0" fmla="*/ 0 w 965"/>
                <a:gd name="T1" fmla="*/ 70 h 1668"/>
                <a:gd name="T2" fmla="*/ 0 w 965"/>
                <a:gd name="T3" fmla="*/ 0 h 1668"/>
                <a:gd name="T4" fmla="*/ 60 w 965"/>
                <a:gd name="T5" fmla="*/ 35 h 1668"/>
                <a:gd name="T6" fmla="*/ 60 w 965"/>
                <a:gd name="T7" fmla="*/ 104 h 1668"/>
                <a:gd name="T8" fmla="*/ 0 w 965"/>
                <a:gd name="T9" fmla="*/ 70 h 16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5" h="1668">
                  <a:moveTo>
                    <a:pt x="0" y="1112"/>
                  </a:moveTo>
                  <a:lnTo>
                    <a:pt x="0" y="0"/>
                  </a:lnTo>
                  <a:lnTo>
                    <a:pt x="965" y="555"/>
                  </a:lnTo>
                  <a:lnTo>
                    <a:pt x="965" y="1668"/>
                  </a:lnTo>
                  <a:lnTo>
                    <a:pt x="0" y="1112"/>
                  </a:lnTo>
                  <a:close/>
                </a:path>
              </a:pathLst>
            </a:custGeom>
            <a:solidFill>
              <a:srgbClr val="A67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06" name="Freeform 69"/>
            <p:cNvSpPr>
              <a:spLocks/>
            </p:cNvSpPr>
            <p:nvPr/>
          </p:nvSpPr>
          <p:spPr bwMode="auto">
            <a:xfrm>
              <a:off x="4499" y="2617"/>
              <a:ext cx="241" cy="417"/>
            </a:xfrm>
            <a:custGeom>
              <a:avLst/>
              <a:gdLst>
                <a:gd name="T0" fmla="*/ 0 w 774"/>
                <a:gd name="T1" fmla="*/ 87 h 1340"/>
                <a:gd name="T2" fmla="*/ 0 w 774"/>
                <a:gd name="T3" fmla="*/ 0 h 1340"/>
                <a:gd name="T4" fmla="*/ 75 w 774"/>
                <a:gd name="T5" fmla="*/ 43 h 1340"/>
                <a:gd name="T6" fmla="*/ 75 w 774"/>
                <a:gd name="T7" fmla="*/ 130 h 1340"/>
                <a:gd name="T8" fmla="*/ 0 w 774"/>
                <a:gd name="T9" fmla="*/ 87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0">
                  <a:moveTo>
                    <a:pt x="0" y="893"/>
                  </a:moveTo>
                  <a:lnTo>
                    <a:pt x="0" y="0"/>
                  </a:lnTo>
                  <a:lnTo>
                    <a:pt x="774" y="446"/>
                  </a:lnTo>
                  <a:lnTo>
                    <a:pt x="774" y="1340"/>
                  </a:lnTo>
                  <a:lnTo>
                    <a:pt x="0" y="89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07" name="Freeform 70"/>
            <p:cNvSpPr>
              <a:spLocks/>
            </p:cNvSpPr>
            <p:nvPr/>
          </p:nvSpPr>
          <p:spPr bwMode="auto">
            <a:xfrm>
              <a:off x="4740" y="2756"/>
              <a:ext cx="241" cy="417"/>
            </a:xfrm>
            <a:custGeom>
              <a:avLst/>
              <a:gdLst>
                <a:gd name="T0" fmla="*/ 0 w 964"/>
                <a:gd name="T1" fmla="*/ 69 h 1669"/>
                <a:gd name="T2" fmla="*/ 60 w 964"/>
                <a:gd name="T3" fmla="*/ 104 h 1669"/>
                <a:gd name="T4" fmla="*/ 60 w 964"/>
                <a:gd name="T5" fmla="*/ 35 h 1669"/>
                <a:gd name="T6" fmla="*/ 0 w 964"/>
                <a:gd name="T7" fmla="*/ 0 h 1669"/>
                <a:gd name="T8" fmla="*/ 0 w 964"/>
                <a:gd name="T9" fmla="*/ 69 h 16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4" h="1669">
                  <a:moveTo>
                    <a:pt x="0" y="1113"/>
                  </a:moveTo>
                  <a:lnTo>
                    <a:pt x="964" y="1669"/>
                  </a:lnTo>
                  <a:lnTo>
                    <a:pt x="964" y="557"/>
                  </a:lnTo>
                  <a:lnTo>
                    <a:pt x="0" y="0"/>
                  </a:lnTo>
                  <a:lnTo>
                    <a:pt x="0" y="1113"/>
                  </a:lnTo>
                  <a:close/>
                </a:path>
              </a:pathLst>
            </a:custGeom>
            <a:solidFill>
              <a:srgbClr val="A67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08" name="Freeform 71"/>
            <p:cNvSpPr>
              <a:spLocks/>
            </p:cNvSpPr>
            <p:nvPr/>
          </p:nvSpPr>
          <p:spPr bwMode="auto">
            <a:xfrm>
              <a:off x="4740" y="2756"/>
              <a:ext cx="241" cy="417"/>
            </a:xfrm>
            <a:custGeom>
              <a:avLst/>
              <a:gdLst>
                <a:gd name="T0" fmla="*/ 0 w 774"/>
                <a:gd name="T1" fmla="*/ 86 h 1341"/>
                <a:gd name="T2" fmla="*/ 75 w 774"/>
                <a:gd name="T3" fmla="*/ 130 h 1341"/>
                <a:gd name="T4" fmla="*/ 75 w 774"/>
                <a:gd name="T5" fmla="*/ 43 h 1341"/>
                <a:gd name="T6" fmla="*/ 0 w 774"/>
                <a:gd name="T7" fmla="*/ 0 h 1341"/>
                <a:gd name="T8" fmla="*/ 0 w 774"/>
                <a:gd name="T9" fmla="*/ 86 h 13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1">
                  <a:moveTo>
                    <a:pt x="0" y="894"/>
                  </a:moveTo>
                  <a:lnTo>
                    <a:pt x="774" y="1341"/>
                  </a:lnTo>
                  <a:lnTo>
                    <a:pt x="774" y="447"/>
                  </a:lnTo>
                  <a:lnTo>
                    <a:pt x="0" y="0"/>
                  </a:lnTo>
                  <a:lnTo>
                    <a:pt x="0" y="89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09" name="Freeform 72"/>
            <p:cNvSpPr>
              <a:spLocks/>
            </p:cNvSpPr>
            <p:nvPr/>
          </p:nvSpPr>
          <p:spPr bwMode="auto">
            <a:xfrm>
              <a:off x="4499" y="2339"/>
              <a:ext cx="241" cy="417"/>
            </a:xfrm>
            <a:custGeom>
              <a:avLst/>
              <a:gdLst>
                <a:gd name="T0" fmla="*/ 0 w 965"/>
                <a:gd name="T1" fmla="*/ 70 h 1667"/>
                <a:gd name="T2" fmla="*/ 0 w 965"/>
                <a:gd name="T3" fmla="*/ 0 h 1667"/>
                <a:gd name="T4" fmla="*/ 60 w 965"/>
                <a:gd name="T5" fmla="*/ 35 h 1667"/>
                <a:gd name="T6" fmla="*/ 60 w 965"/>
                <a:gd name="T7" fmla="*/ 104 h 1667"/>
                <a:gd name="T8" fmla="*/ 0 w 965"/>
                <a:gd name="T9" fmla="*/ 70 h 16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5" h="1667">
                  <a:moveTo>
                    <a:pt x="0" y="1112"/>
                  </a:moveTo>
                  <a:lnTo>
                    <a:pt x="0" y="0"/>
                  </a:lnTo>
                  <a:lnTo>
                    <a:pt x="965" y="556"/>
                  </a:lnTo>
                  <a:lnTo>
                    <a:pt x="965" y="1667"/>
                  </a:lnTo>
                  <a:lnTo>
                    <a:pt x="0" y="1112"/>
                  </a:lnTo>
                  <a:close/>
                </a:path>
              </a:pathLst>
            </a:custGeom>
            <a:solidFill>
              <a:srgbClr val="A67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0" name="Freeform 73"/>
            <p:cNvSpPr>
              <a:spLocks/>
            </p:cNvSpPr>
            <p:nvPr/>
          </p:nvSpPr>
          <p:spPr bwMode="auto">
            <a:xfrm>
              <a:off x="4499" y="2339"/>
              <a:ext cx="241" cy="417"/>
            </a:xfrm>
            <a:custGeom>
              <a:avLst/>
              <a:gdLst>
                <a:gd name="T0" fmla="*/ 0 w 774"/>
                <a:gd name="T1" fmla="*/ 87 h 1340"/>
                <a:gd name="T2" fmla="*/ 0 w 774"/>
                <a:gd name="T3" fmla="*/ 0 h 1340"/>
                <a:gd name="T4" fmla="*/ 75 w 774"/>
                <a:gd name="T5" fmla="*/ 43 h 1340"/>
                <a:gd name="T6" fmla="*/ 75 w 774"/>
                <a:gd name="T7" fmla="*/ 130 h 1340"/>
                <a:gd name="T8" fmla="*/ 0 w 774"/>
                <a:gd name="T9" fmla="*/ 87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0">
                  <a:moveTo>
                    <a:pt x="0" y="894"/>
                  </a:moveTo>
                  <a:lnTo>
                    <a:pt x="0" y="0"/>
                  </a:lnTo>
                  <a:lnTo>
                    <a:pt x="774" y="447"/>
                  </a:lnTo>
                  <a:lnTo>
                    <a:pt x="774" y="1340"/>
                  </a:lnTo>
                  <a:lnTo>
                    <a:pt x="0" y="89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1" name="Freeform 74"/>
            <p:cNvSpPr>
              <a:spLocks/>
            </p:cNvSpPr>
            <p:nvPr/>
          </p:nvSpPr>
          <p:spPr bwMode="auto">
            <a:xfrm>
              <a:off x="4740" y="2478"/>
              <a:ext cx="241" cy="417"/>
            </a:xfrm>
            <a:custGeom>
              <a:avLst/>
              <a:gdLst>
                <a:gd name="T0" fmla="*/ 0 w 964"/>
                <a:gd name="T1" fmla="*/ 0 h 1668"/>
                <a:gd name="T2" fmla="*/ 60 w 964"/>
                <a:gd name="T3" fmla="*/ 35 h 1668"/>
                <a:gd name="T4" fmla="*/ 60 w 964"/>
                <a:gd name="T5" fmla="*/ 104 h 1668"/>
                <a:gd name="T6" fmla="*/ 0 w 964"/>
                <a:gd name="T7" fmla="*/ 70 h 1668"/>
                <a:gd name="T8" fmla="*/ 0 w 964"/>
                <a:gd name="T9" fmla="*/ 0 h 16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4" h="1668">
                  <a:moveTo>
                    <a:pt x="0" y="0"/>
                  </a:moveTo>
                  <a:lnTo>
                    <a:pt x="964" y="556"/>
                  </a:lnTo>
                  <a:lnTo>
                    <a:pt x="964" y="1668"/>
                  </a:lnTo>
                  <a:lnTo>
                    <a:pt x="0" y="11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7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2" name="Freeform 75"/>
            <p:cNvSpPr>
              <a:spLocks/>
            </p:cNvSpPr>
            <p:nvPr/>
          </p:nvSpPr>
          <p:spPr bwMode="auto">
            <a:xfrm>
              <a:off x="4740" y="2478"/>
              <a:ext cx="241" cy="417"/>
            </a:xfrm>
            <a:custGeom>
              <a:avLst/>
              <a:gdLst>
                <a:gd name="T0" fmla="*/ 0 w 774"/>
                <a:gd name="T1" fmla="*/ 0 h 1340"/>
                <a:gd name="T2" fmla="*/ 75 w 774"/>
                <a:gd name="T3" fmla="*/ 43 h 1340"/>
                <a:gd name="T4" fmla="*/ 75 w 774"/>
                <a:gd name="T5" fmla="*/ 130 h 1340"/>
                <a:gd name="T6" fmla="*/ 0 w 774"/>
                <a:gd name="T7" fmla="*/ 87 h 1340"/>
                <a:gd name="T8" fmla="*/ 0 w 774"/>
                <a:gd name="T9" fmla="*/ 0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0">
                  <a:moveTo>
                    <a:pt x="0" y="0"/>
                  </a:moveTo>
                  <a:lnTo>
                    <a:pt x="774" y="447"/>
                  </a:lnTo>
                  <a:lnTo>
                    <a:pt x="774" y="1340"/>
                  </a:lnTo>
                  <a:lnTo>
                    <a:pt x="0" y="89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3" name="Freeform 76"/>
            <p:cNvSpPr>
              <a:spLocks/>
            </p:cNvSpPr>
            <p:nvPr/>
          </p:nvSpPr>
          <p:spPr bwMode="auto">
            <a:xfrm>
              <a:off x="4499" y="2061"/>
              <a:ext cx="241" cy="417"/>
            </a:xfrm>
            <a:custGeom>
              <a:avLst/>
              <a:gdLst>
                <a:gd name="T0" fmla="*/ 0 w 965"/>
                <a:gd name="T1" fmla="*/ 70 h 1667"/>
                <a:gd name="T2" fmla="*/ 0 w 965"/>
                <a:gd name="T3" fmla="*/ 0 h 1667"/>
                <a:gd name="T4" fmla="*/ 60 w 965"/>
                <a:gd name="T5" fmla="*/ 35 h 1667"/>
                <a:gd name="T6" fmla="*/ 60 w 965"/>
                <a:gd name="T7" fmla="*/ 104 h 1667"/>
                <a:gd name="T8" fmla="*/ 0 w 965"/>
                <a:gd name="T9" fmla="*/ 70 h 16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5" h="1667">
                  <a:moveTo>
                    <a:pt x="0" y="1111"/>
                  </a:moveTo>
                  <a:lnTo>
                    <a:pt x="0" y="0"/>
                  </a:lnTo>
                  <a:lnTo>
                    <a:pt x="965" y="555"/>
                  </a:lnTo>
                  <a:lnTo>
                    <a:pt x="965" y="1667"/>
                  </a:lnTo>
                  <a:lnTo>
                    <a:pt x="0" y="1111"/>
                  </a:lnTo>
                  <a:close/>
                </a:path>
              </a:pathLst>
            </a:custGeom>
            <a:solidFill>
              <a:srgbClr val="A67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4" name="Freeform 77"/>
            <p:cNvSpPr>
              <a:spLocks/>
            </p:cNvSpPr>
            <p:nvPr/>
          </p:nvSpPr>
          <p:spPr bwMode="auto">
            <a:xfrm>
              <a:off x="4499" y="2061"/>
              <a:ext cx="241" cy="417"/>
            </a:xfrm>
            <a:custGeom>
              <a:avLst/>
              <a:gdLst>
                <a:gd name="T0" fmla="*/ 0 w 774"/>
                <a:gd name="T1" fmla="*/ 87 h 1340"/>
                <a:gd name="T2" fmla="*/ 0 w 774"/>
                <a:gd name="T3" fmla="*/ 0 h 1340"/>
                <a:gd name="T4" fmla="*/ 75 w 774"/>
                <a:gd name="T5" fmla="*/ 43 h 1340"/>
                <a:gd name="T6" fmla="*/ 75 w 774"/>
                <a:gd name="T7" fmla="*/ 130 h 1340"/>
                <a:gd name="T8" fmla="*/ 0 w 774"/>
                <a:gd name="T9" fmla="*/ 87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0">
                  <a:moveTo>
                    <a:pt x="0" y="893"/>
                  </a:moveTo>
                  <a:lnTo>
                    <a:pt x="0" y="0"/>
                  </a:lnTo>
                  <a:lnTo>
                    <a:pt x="774" y="446"/>
                  </a:lnTo>
                  <a:lnTo>
                    <a:pt x="774" y="1340"/>
                  </a:lnTo>
                  <a:lnTo>
                    <a:pt x="0" y="89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5" name="Freeform 78"/>
            <p:cNvSpPr>
              <a:spLocks/>
            </p:cNvSpPr>
            <p:nvPr/>
          </p:nvSpPr>
          <p:spPr bwMode="auto">
            <a:xfrm>
              <a:off x="4740" y="2200"/>
              <a:ext cx="241" cy="417"/>
            </a:xfrm>
            <a:custGeom>
              <a:avLst/>
              <a:gdLst>
                <a:gd name="T0" fmla="*/ 0 w 964"/>
                <a:gd name="T1" fmla="*/ 70 h 1668"/>
                <a:gd name="T2" fmla="*/ 60 w 964"/>
                <a:gd name="T3" fmla="*/ 104 h 1668"/>
                <a:gd name="T4" fmla="*/ 60 w 964"/>
                <a:gd name="T5" fmla="*/ 35 h 1668"/>
                <a:gd name="T6" fmla="*/ 0 w 964"/>
                <a:gd name="T7" fmla="*/ 0 h 1668"/>
                <a:gd name="T8" fmla="*/ 0 w 964"/>
                <a:gd name="T9" fmla="*/ 70 h 16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4" h="1668">
                  <a:moveTo>
                    <a:pt x="0" y="1112"/>
                  </a:moveTo>
                  <a:lnTo>
                    <a:pt x="964" y="1668"/>
                  </a:lnTo>
                  <a:lnTo>
                    <a:pt x="964" y="556"/>
                  </a:lnTo>
                  <a:lnTo>
                    <a:pt x="0" y="0"/>
                  </a:lnTo>
                  <a:lnTo>
                    <a:pt x="0" y="1112"/>
                  </a:lnTo>
                  <a:close/>
                </a:path>
              </a:pathLst>
            </a:custGeom>
            <a:solidFill>
              <a:srgbClr val="A67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6" name="Freeform 79"/>
            <p:cNvSpPr>
              <a:spLocks/>
            </p:cNvSpPr>
            <p:nvPr/>
          </p:nvSpPr>
          <p:spPr bwMode="auto">
            <a:xfrm>
              <a:off x="4740" y="2200"/>
              <a:ext cx="241" cy="417"/>
            </a:xfrm>
            <a:custGeom>
              <a:avLst/>
              <a:gdLst>
                <a:gd name="T0" fmla="*/ 0 w 774"/>
                <a:gd name="T1" fmla="*/ 86 h 1341"/>
                <a:gd name="T2" fmla="*/ 75 w 774"/>
                <a:gd name="T3" fmla="*/ 130 h 1341"/>
                <a:gd name="T4" fmla="*/ 75 w 774"/>
                <a:gd name="T5" fmla="*/ 43 h 1341"/>
                <a:gd name="T6" fmla="*/ 0 w 774"/>
                <a:gd name="T7" fmla="*/ 0 h 1341"/>
                <a:gd name="T8" fmla="*/ 0 w 774"/>
                <a:gd name="T9" fmla="*/ 86 h 13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1">
                  <a:moveTo>
                    <a:pt x="0" y="894"/>
                  </a:moveTo>
                  <a:lnTo>
                    <a:pt x="774" y="1341"/>
                  </a:lnTo>
                  <a:lnTo>
                    <a:pt x="774" y="447"/>
                  </a:lnTo>
                  <a:lnTo>
                    <a:pt x="0" y="0"/>
                  </a:lnTo>
                  <a:lnTo>
                    <a:pt x="0" y="89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7" name="Freeform 80"/>
            <p:cNvSpPr>
              <a:spLocks/>
            </p:cNvSpPr>
            <p:nvPr/>
          </p:nvSpPr>
          <p:spPr bwMode="auto">
            <a:xfrm>
              <a:off x="4499" y="1783"/>
              <a:ext cx="241" cy="417"/>
            </a:xfrm>
            <a:custGeom>
              <a:avLst/>
              <a:gdLst>
                <a:gd name="T0" fmla="*/ 0 w 965"/>
                <a:gd name="T1" fmla="*/ 70 h 1668"/>
                <a:gd name="T2" fmla="*/ 0 w 965"/>
                <a:gd name="T3" fmla="*/ 0 h 1668"/>
                <a:gd name="T4" fmla="*/ 60 w 965"/>
                <a:gd name="T5" fmla="*/ 35 h 1668"/>
                <a:gd name="T6" fmla="*/ 60 w 965"/>
                <a:gd name="T7" fmla="*/ 104 h 1668"/>
                <a:gd name="T8" fmla="*/ 0 w 965"/>
                <a:gd name="T9" fmla="*/ 70 h 16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5" h="1668">
                  <a:moveTo>
                    <a:pt x="0" y="1113"/>
                  </a:moveTo>
                  <a:lnTo>
                    <a:pt x="0" y="0"/>
                  </a:lnTo>
                  <a:lnTo>
                    <a:pt x="965" y="556"/>
                  </a:lnTo>
                  <a:lnTo>
                    <a:pt x="965" y="1668"/>
                  </a:lnTo>
                  <a:lnTo>
                    <a:pt x="0" y="1113"/>
                  </a:lnTo>
                  <a:close/>
                </a:path>
              </a:pathLst>
            </a:custGeom>
            <a:solidFill>
              <a:srgbClr val="A67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8" name="Freeform 81"/>
            <p:cNvSpPr>
              <a:spLocks/>
            </p:cNvSpPr>
            <p:nvPr/>
          </p:nvSpPr>
          <p:spPr bwMode="auto">
            <a:xfrm>
              <a:off x="4499" y="1783"/>
              <a:ext cx="241" cy="417"/>
            </a:xfrm>
            <a:custGeom>
              <a:avLst/>
              <a:gdLst>
                <a:gd name="T0" fmla="*/ 0 w 774"/>
                <a:gd name="T1" fmla="*/ 87 h 1340"/>
                <a:gd name="T2" fmla="*/ 0 w 774"/>
                <a:gd name="T3" fmla="*/ 0 h 1340"/>
                <a:gd name="T4" fmla="*/ 75 w 774"/>
                <a:gd name="T5" fmla="*/ 43 h 1340"/>
                <a:gd name="T6" fmla="*/ 75 w 774"/>
                <a:gd name="T7" fmla="*/ 130 h 1340"/>
                <a:gd name="T8" fmla="*/ 0 w 774"/>
                <a:gd name="T9" fmla="*/ 87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0">
                  <a:moveTo>
                    <a:pt x="0" y="894"/>
                  </a:moveTo>
                  <a:lnTo>
                    <a:pt x="0" y="0"/>
                  </a:lnTo>
                  <a:lnTo>
                    <a:pt x="774" y="447"/>
                  </a:lnTo>
                  <a:lnTo>
                    <a:pt x="774" y="1340"/>
                  </a:lnTo>
                  <a:lnTo>
                    <a:pt x="0" y="89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9" name="Freeform 82"/>
            <p:cNvSpPr>
              <a:spLocks/>
            </p:cNvSpPr>
            <p:nvPr/>
          </p:nvSpPr>
          <p:spPr bwMode="auto">
            <a:xfrm>
              <a:off x="4740" y="1922"/>
              <a:ext cx="241" cy="417"/>
            </a:xfrm>
            <a:custGeom>
              <a:avLst/>
              <a:gdLst>
                <a:gd name="T0" fmla="*/ 0 w 964"/>
                <a:gd name="T1" fmla="*/ 70 h 1668"/>
                <a:gd name="T2" fmla="*/ 0 w 964"/>
                <a:gd name="T3" fmla="*/ 0 h 1668"/>
                <a:gd name="T4" fmla="*/ 60 w 964"/>
                <a:gd name="T5" fmla="*/ 35 h 1668"/>
                <a:gd name="T6" fmla="*/ 60 w 964"/>
                <a:gd name="T7" fmla="*/ 104 h 1668"/>
                <a:gd name="T8" fmla="*/ 0 w 964"/>
                <a:gd name="T9" fmla="*/ 70 h 16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4" h="1668">
                  <a:moveTo>
                    <a:pt x="0" y="1112"/>
                  </a:moveTo>
                  <a:lnTo>
                    <a:pt x="0" y="0"/>
                  </a:lnTo>
                  <a:lnTo>
                    <a:pt x="964" y="557"/>
                  </a:lnTo>
                  <a:lnTo>
                    <a:pt x="964" y="1668"/>
                  </a:lnTo>
                  <a:lnTo>
                    <a:pt x="0" y="1112"/>
                  </a:lnTo>
                  <a:close/>
                </a:path>
              </a:pathLst>
            </a:custGeom>
            <a:solidFill>
              <a:srgbClr val="A67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20" name="Freeform 83"/>
            <p:cNvSpPr>
              <a:spLocks/>
            </p:cNvSpPr>
            <p:nvPr/>
          </p:nvSpPr>
          <p:spPr bwMode="auto">
            <a:xfrm>
              <a:off x="4740" y="1922"/>
              <a:ext cx="241" cy="417"/>
            </a:xfrm>
            <a:custGeom>
              <a:avLst/>
              <a:gdLst>
                <a:gd name="T0" fmla="*/ 0 w 774"/>
                <a:gd name="T1" fmla="*/ 87 h 1340"/>
                <a:gd name="T2" fmla="*/ 0 w 774"/>
                <a:gd name="T3" fmla="*/ 0 h 1340"/>
                <a:gd name="T4" fmla="*/ 75 w 774"/>
                <a:gd name="T5" fmla="*/ 43 h 1340"/>
                <a:gd name="T6" fmla="*/ 75 w 774"/>
                <a:gd name="T7" fmla="*/ 130 h 1340"/>
                <a:gd name="T8" fmla="*/ 0 w 774"/>
                <a:gd name="T9" fmla="*/ 87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0">
                  <a:moveTo>
                    <a:pt x="0" y="893"/>
                  </a:moveTo>
                  <a:lnTo>
                    <a:pt x="0" y="0"/>
                  </a:lnTo>
                  <a:lnTo>
                    <a:pt x="774" y="447"/>
                  </a:lnTo>
                  <a:lnTo>
                    <a:pt x="774" y="1340"/>
                  </a:lnTo>
                  <a:lnTo>
                    <a:pt x="0" y="89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21" name="Freeform 84"/>
            <p:cNvSpPr>
              <a:spLocks/>
            </p:cNvSpPr>
            <p:nvPr/>
          </p:nvSpPr>
          <p:spPr bwMode="auto">
            <a:xfrm>
              <a:off x="4499" y="1644"/>
              <a:ext cx="482" cy="278"/>
            </a:xfrm>
            <a:custGeom>
              <a:avLst/>
              <a:gdLst>
                <a:gd name="T0" fmla="*/ 0 w 1929"/>
                <a:gd name="T1" fmla="*/ 35 h 1112"/>
                <a:gd name="T2" fmla="*/ 60 w 1929"/>
                <a:gd name="T3" fmla="*/ 0 h 1112"/>
                <a:gd name="T4" fmla="*/ 120 w 1929"/>
                <a:gd name="T5" fmla="*/ 35 h 1112"/>
                <a:gd name="T6" fmla="*/ 60 w 1929"/>
                <a:gd name="T7" fmla="*/ 70 h 1112"/>
                <a:gd name="T8" fmla="*/ 0 w 1929"/>
                <a:gd name="T9" fmla="*/ 35 h 1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9" h="1112">
                  <a:moveTo>
                    <a:pt x="0" y="556"/>
                  </a:moveTo>
                  <a:lnTo>
                    <a:pt x="965" y="0"/>
                  </a:lnTo>
                  <a:lnTo>
                    <a:pt x="1929" y="556"/>
                  </a:lnTo>
                  <a:lnTo>
                    <a:pt x="965" y="1112"/>
                  </a:lnTo>
                  <a:lnTo>
                    <a:pt x="0" y="55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22" name="Freeform 85"/>
            <p:cNvSpPr>
              <a:spLocks/>
            </p:cNvSpPr>
            <p:nvPr/>
          </p:nvSpPr>
          <p:spPr bwMode="auto">
            <a:xfrm>
              <a:off x="4499" y="1644"/>
              <a:ext cx="482" cy="278"/>
            </a:xfrm>
            <a:custGeom>
              <a:avLst/>
              <a:gdLst>
                <a:gd name="T0" fmla="*/ 0 w 1548"/>
                <a:gd name="T1" fmla="*/ 43 h 894"/>
                <a:gd name="T2" fmla="*/ 75 w 1548"/>
                <a:gd name="T3" fmla="*/ 0 h 894"/>
                <a:gd name="T4" fmla="*/ 150 w 1548"/>
                <a:gd name="T5" fmla="*/ 43 h 894"/>
                <a:gd name="T6" fmla="*/ 75 w 1548"/>
                <a:gd name="T7" fmla="*/ 86 h 894"/>
                <a:gd name="T8" fmla="*/ 0 w 1548"/>
                <a:gd name="T9" fmla="*/ 43 h 8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8" h="894">
                  <a:moveTo>
                    <a:pt x="0" y="447"/>
                  </a:moveTo>
                  <a:lnTo>
                    <a:pt x="774" y="0"/>
                  </a:lnTo>
                  <a:lnTo>
                    <a:pt x="1548" y="447"/>
                  </a:lnTo>
                  <a:lnTo>
                    <a:pt x="774" y="894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23" name="Freeform 86"/>
            <p:cNvSpPr>
              <a:spLocks/>
            </p:cNvSpPr>
            <p:nvPr/>
          </p:nvSpPr>
          <p:spPr bwMode="auto">
            <a:xfrm>
              <a:off x="4740" y="1783"/>
              <a:ext cx="482" cy="278"/>
            </a:xfrm>
            <a:custGeom>
              <a:avLst/>
              <a:gdLst>
                <a:gd name="T0" fmla="*/ 0 w 1929"/>
                <a:gd name="T1" fmla="*/ 35 h 1113"/>
                <a:gd name="T2" fmla="*/ 60 w 1929"/>
                <a:gd name="T3" fmla="*/ 0 h 1113"/>
                <a:gd name="T4" fmla="*/ 120 w 1929"/>
                <a:gd name="T5" fmla="*/ 35 h 1113"/>
                <a:gd name="T6" fmla="*/ 60 w 1929"/>
                <a:gd name="T7" fmla="*/ 69 h 1113"/>
                <a:gd name="T8" fmla="*/ 0 w 1929"/>
                <a:gd name="T9" fmla="*/ 35 h 11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9" h="1113">
                  <a:moveTo>
                    <a:pt x="0" y="556"/>
                  </a:moveTo>
                  <a:lnTo>
                    <a:pt x="964" y="0"/>
                  </a:lnTo>
                  <a:lnTo>
                    <a:pt x="1929" y="556"/>
                  </a:lnTo>
                  <a:lnTo>
                    <a:pt x="964" y="1113"/>
                  </a:lnTo>
                  <a:lnTo>
                    <a:pt x="0" y="55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24" name="Freeform 87"/>
            <p:cNvSpPr>
              <a:spLocks/>
            </p:cNvSpPr>
            <p:nvPr/>
          </p:nvSpPr>
          <p:spPr bwMode="auto">
            <a:xfrm>
              <a:off x="4740" y="1783"/>
              <a:ext cx="482" cy="278"/>
            </a:xfrm>
            <a:custGeom>
              <a:avLst/>
              <a:gdLst>
                <a:gd name="T0" fmla="*/ 0 w 1548"/>
                <a:gd name="T1" fmla="*/ 43 h 894"/>
                <a:gd name="T2" fmla="*/ 75 w 1548"/>
                <a:gd name="T3" fmla="*/ 0 h 894"/>
                <a:gd name="T4" fmla="*/ 150 w 1548"/>
                <a:gd name="T5" fmla="*/ 43 h 894"/>
                <a:gd name="T6" fmla="*/ 75 w 1548"/>
                <a:gd name="T7" fmla="*/ 86 h 894"/>
                <a:gd name="T8" fmla="*/ 0 w 1548"/>
                <a:gd name="T9" fmla="*/ 43 h 8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8" h="894">
                  <a:moveTo>
                    <a:pt x="0" y="447"/>
                  </a:moveTo>
                  <a:lnTo>
                    <a:pt x="774" y="0"/>
                  </a:lnTo>
                  <a:lnTo>
                    <a:pt x="1548" y="447"/>
                  </a:lnTo>
                  <a:lnTo>
                    <a:pt x="774" y="894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25" name="Freeform 88"/>
            <p:cNvSpPr>
              <a:spLocks/>
            </p:cNvSpPr>
            <p:nvPr/>
          </p:nvSpPr>
          <p:spPr bwMode="auto">
            <a:xfrm>
              <a:off x="4981" y="1922"/>
              <a:ext cx="241" cy="417"/>
            </a:xfrm>
            <a:custGeom>
              <a:avLst/>
              <a:gdLst>
                <a:gd name="T0" fmla="*/ 0 w 965"/>
                <a:gd name="T1" fmla="*/ 35 h 1668"/>
                <a:gd name="T2" fmla="*/ 0 w 965"/>
                <a:gd name="T3" fmla="*/ 104 h 1668"/>
                <a:gd name="T4" fmla="*/ 60 w 965"/>
                <a:gd name="T5" fmla="*/ 70 h 1668"/>
                <a:gd name="T6" fmla="*/ 60 w 965"/>
                <a:gd name="T7" fmla="*/ 0 h 1668"/>
                <a:gd name="T8" fmla="*/ 0 w 965"/>
                <a:gd name="T9" fmla="*/ 35 h 16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5" h="1668">
                  <a:moveTo>
                    <a:pt x="0" y="557"/>
                  </a:moveTo>
                  <a:lnTo>
                    <a:pt x="0" y="1668"/>
                  </a:lnTo>
                  <a:lnTo>
                    <a:pt x="965" y="1112"/>
                  </a:lnTo>
                  <a:lnTo>
                    <a:pt x="965" y="0"/>
                  </a:lnTo>
                  <a:lnTo>
                    <a:pt x="0" y="557"/>
                  </a:lnTo>
                  <a:close/>
                </a:path>
              </a:pathLst>
            </a:custGeom>
            <a:solidFill>
              <a:srgbClr val="FFDE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26" name="Freeform 89"/>
            <p:cNvSpPr>
              <a:spLocks/>
            </p:cNvSpPr>
            <p:nvPr/>
          </p:nvSpPr>
          <p:spPr bwMode="auto">
            <a:xfrm>
              <a:off x="4981" y="1922"/>
              <a:ext cx="241" cy="417"/>
            </a:xfrm>
            <a:custGeom>
              <a:avLst/>
              <a:gdLst>
                <a:gd name="T0" fmla="*/ 0 w 774"/>
                <a:gd name="T1" fmla="*/ 43 h 1340"/>
                <a:gd name="T2" fmla="*/ 0 w 774"/>
                <a:gd name="T3" fmla="*/ 130 h 1340"/>
                <a:gd name="T4" fmla="*/ 75 w 774"/>
                <a:gd name="T5" fmla="*/ 87 h 1340"/>
                <a:gd name="T6" fmla="*/ 75 w 774"/>
                <a:gd name="T7" fmla="*/ 0 h 1340"/>
                <a:gd name="T8" fmla="*/ 0 w 774"/>
                <a:gd name="T9" fmla="*/ 43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0">
                  <a:moveTo>
                    <a:pt x="0" y="447"/>
                  </a:moveTo>
                  <a:lnTo>
                    <a:pt x="0" y="1340"/>
                  </a:lnTo>
                  <a:lnTo>
                    <a:pt x="774" y="893"/>
                  </a:lnTo>
                  <a:lnTo>
                    <a:pt x="774" y="0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27" name="Freeform 90"/>
            <p:cNvSpPr>
              <a:spLocks/>
            </p:cNvSpPr>
            <p:nvPr/>
          </p:nvSpPr>
          <p:spPr bwMode="auto">
            <a:xfrm>
              <a:off x="4981" y="2200"/>
              <a:ext cx="241" cy="417"/>
            </a:xfrm>
            <a:custGeom>
              <a:avLst/>
              <a:gdLst>
                <a:gd name="T0" fmla="*/ 0 w 965"/>
                <a:gd name="T1" fmla="*/ 35 h 1668"/>
                <a:gd name="T2" fmla="*/ 0 w 965"/>
                <a:gd name="T3" fmla="*/ 104 h 1668"/>
                <a:gd name="T4" fmla="*/ 60 w 965"/>
                <a:gd name="T5" fmla="*/ 70 h 1668"/>
                <a:gd name="T6" fmla="*/ 60 w 965"/>
                <a:gd name="T7" fmla="*/ 0 h 1668"/>
                <a:gd name="T8" fmla="*/ 0 w 965"/>
                <a:gd name="T9" fmla="*/ 35 h 16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5" h="1668">
                  <a:moveTo>
                    <a:pt x="0" y="556"/>
                  </a:moveTo>
                  <a:lnTo>
                    <a:pt x="0" y="1668"/>
                  </a:lnTo>
                  <a:lnTo>
                    <a:pt x="965" y="1112"/>
                  </a:lnTo>
                  <a:lnTo>
                    <a:pt x="965" y="0"/>
                  </a:lnTo>
                  <a:lnTo>
                    <a:pt x="0" y="556"/>
                  </a:lnTo>
                  <a:close/>
                </a:path>
              </a:pathLst>
            </a:custGeom>
            <a:solidFill>
              <a:srgbClr val="FFDE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28" name="Freeform 91"/>
            <p:cNvSpPr>
              <a:spLocks/>
            </p:cNvSpPr>
            <p:nvPr/>
          </p:nvSpPr>
          <p:spPr bwMode="auto">
            <a:xfrm>
              <a:off x="4981" y="2200"/>
              <a:ext cx="241" cy="417"/>
            </a:xfrm>
            <a:custGeom>
              <a:avLst/>
              <a:gdLst>
                <a:gd name="T0" fmla="*/ 0 w 774"/>
                <a:gd name="T1" fmla="*/ 43 h 1341"/>
                <a:gd name="T2" fmla="*/ 0 w 774"/>
                <a:gd name="T3" fmla="*/ 130 h 1341"/>
                <a:gd name="T4" fmla="*/ 75 w 774"/>
                <a:gd name="T5" fmla="*/ 86 h 1341"/>
                <a:gd name="T6" fmla="*/ 75 w 774"/>
                <a:gd name="T7" fmla="*/ 0 h 1341"/>
                <a:gd name="T8" fmla="*/ 0 w 774"/>
                <a:gd name="T9" fmla="*/ 43 h 13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1">
                  <a:moveTo>
                    <a:pt x="0" y="447"/>
                  </a:moveTo>
                  <a:lnTo>
                    <a:pt x="0" y="1341"/>
                  </a:lnTo>
                  <a:lnTo>
                    <a:pt x="774" y="894"/>
                  </a:lnTo>
                  <a:lnTo>
                    <a:pt x="774" y="0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29" name="Freeform 92"/>
            <p:cNvSpPr>
              <a:spLocks/>
            </p:cNvSpPr>
            <p:nvPr/>
          </p:nvSpPr>
          <p:spPr bwMode="auto">
            <a:xfrm>
              <a:off x="4981" y="2478"/>
              <a:ext cx="241" cy="417"/>
            </a:xfrm>
            <a:custGeom>
              <a:avLst/>
              <a:gdLst>
                <a:gd name="T0" fmla="*/ 0 w 965"/>
                <a:gd name="T1" fmla="*/ 35 h 1668"/>
                <a:gd name="T2" fmla="*/ 60 w 965"/>
                <a:gd name="T3" fmla="*/ 0 h 1668"/>
                <a:gd name="T4" fmla="*/ 60 w 965"/>
                <a:gd name="T5" fmla="*/ 70 h 1668"/>
                <a:gd name="T6" fmla="*/ 0 w 965"/>
                <a:gd name="T7" fmla="*/ 104 h 1668"/>
                <a:gd name="T8" fmla="*/ 0 w 965"/>
                <a:gd name="T9" fmla="*/ 35 h 16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5" h="1668">
                  <a:moveTo>
                    <a:pt x="0" y="556"/>
                  </a:moveTo>
                  <a:lnTo>
                    <a:pt x="965" y="0"/>
                  </a:lnTo>
                  <a:lnTo>
                    <a:pt x="965" y="1111"/>
                  </a:lnTo>
                  <a:lnTo>
                    <a:pt x="0" y="1668"/>
                  </a:lnTo>
                  <a:lnTo>
                    <a:pt x="0" y="556"/>
                  </a:lnTo>
                  <a:close/>
                </a:path>
              </a:pathLst>
            </a:custGeom>
            <a:solidFill>
              <a:srgbClr val="FFDE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30" name="Freeform 93"/>
            <p:cNvSpPr>
              <a:spLocks/>
            </p:cNvSpPr>
            <p:nvPr/>
          </p:nvSpPr>
          <p:spPr bwMode="auto">
            <a:xfrm>
              <a:off x="4981" y="2478"/>
              <a:ext cx="241" cy="417"/>
            </a:xfrm>
            <a:custGeom>
              <a:avLst/>
              <a:gdLst>
                <a:gd name="T0" fmla="*/ 0 w 774"/>
                <a:gd name="T1" fmla="*/ 43 h 1340"/>
                <a:gd name="T2" fmla="*/ 75 w 774"/>
                <a:gd name="T3" fmla="*/ 0 h 1340"/>
                <a:gd name="T4" fmla="*/ 75 w 774"/>
                <a:gd name="T5" fmla="*/ 87 h 1340"/>
                <a:gd name="T6" fmla="*/ 0 w 774"/>
                <a:gd name="T7" fmla="*/ 130 h 1340"/>
                <a:gd name="T8" fmla="*/ 0 w 774"/>
                <a:gd name="T9" fmla="*/ 43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0">
                  <a:moveTo>
                    <a:pt x="0" y="447"/>
                  </a:moveTo>
                  <a:lnTo>
                    <a:pt x="774" y="0"/>
                  </a:lnTo>
                  <a:lnTo>
                    <a:pt x="774" y="893"/>
                  </a:lnTo>
                  <a:lnTo>
                    <a:pt x="0" y="1340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31" name="Freeform 94"/>
            <p:cNvSpPr>
              <a:spLocks/>
            </p:cNvSpPr>
            <p:nvPr/>
          </p:nvSpPr>
          <p:spPr bwMode="auto">
            <a:xfrm>
              <a:off x="4981" y="2756"/>
              <a:ext cx="241" cy="417"/>
            </a:xfrm>
            <a:custGeom>
              <a:avLst/>
              <a:gdLst>
                <a:gd name="T0" fmla="*/ 0 w 965"/>
                <a:gd name="T1" fmla="*/ 35 h 1669"/>
                <a:gd name="T2" fmla="*/ 60 w 965"/>
                <a:gd name="T3" fmla="*/ 0 h 1669"/>
                <a:gd name="T4" fmla="*/ 60 w 965"/>
                <a:gd name="T5" fmla="*/ 69 h 1669"/>
                <a:gd name="T6" fmla="*/ 0 w 965"/>
                <a:gd name="T7" fmla="*/ 104 h 1669"/>
                <a:gd name="T8" fmla="*/ 0 w 965"/>
                <a:gd name="T9" fmla="*/ 35 h 16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5" h="1669">
                  <a:moveTo>
                    <a:pt x="0" y="557"/>
                  </a:moveTo>
                  <a:lnTo>
                    <a:pt x="965" y="0"/>
                  </a:lnTo>
                  <a:lnTo>
                    <a:pt x="965" y="1113"/>
                  </a:lnTo>
                  <a:lnTo>
                    <a:pt x="0" y="1669"/>
                  </a:lnTo>
                  <a:lnTo>
                    <a:pt x="0" y="557"/>
                  </a:lnTo>
                  <a:close/>
                </a:path>
              </a:pathLst>
            </a:custGeom>
            <a:solidFill>
              <a:srgbClr val="FFDE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32" name="Freeform 95"/>
            <p:cNvSpPr>
              <a:spLocks/>
            </p:cNvSpPr>
            <p:nvPr/>
          </p:nvSpPr>
          <p:spPr bwMode="auto">
            <a:xfrm>
              <a:off x="4981" y="2756"/>
              <a:ext cx="241" cy="417"/>
            </a:xfrm>
            <a:custGeom>
              <a:avLst/>
              <a:gdLst>
                <a:gd name="T0" fmla="*/ 0 w 774"/>
                <a:gd name="T1" fmla="*/ 43 h 1341"/>
                <a:gd name="T2" fmla="*/ 75 w 774"/>
                <a:gd name="T3" fmla="*/ 0 h 1341"/>
                <a:gd name="T4" fmla="*/ 75 w 774"/>
                <a:gd name="T5" fmla="*/ 86 h 1341"/>
                <a:gd name="T6" fmla="*/ 0 w 774"/>
                <a:gd name="T7" fmla="*/ 130 h 1341"/>
                <a:gd name="T8" fmla="*/ 0 w 774"/>
                <a:gd name="T9" fmla="*/ 43 h 13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4" h="1341">
                  <a:moveTo>
                    <a:pt x="0" y="447"/>
                  </a:moveTo>
                  <a:lnTo>
                    <a:pt x="774" y="0"/>
                  </a:lnTo>
                  <a:lnTo>
                    <a:pt x="774" y="894"/>
                  </a:lnTo>
                  <a:lnTo>
                    <a:pt x="0" y="1341"/>
                  </a:lnTo>
                  <a:lnTo>
                    <a:pt x="0" y="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Oval 1"/>
          <p:cNvSpPr/>
          <p:nvPr/>
        </p:nvSpPr>
        <p:spPr>
          <a:xfrm>
            <a:off x="600925" y="2414687"/>
            <a:ext cx="3696393" cy="34795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93263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3" name="Group 3"/>
          <p:cNvGrpSpPr>
            <a:grpSpLocks/>
          </p:cNvGrpSpPr>
          <p:nvPr/>
        </p:nvGrpSpPr>
        <p:grpSpPr bwMode="auto">
          <a:xfrm>
            <a:off x="1735021" y="2838940"/>
            <a:ext cx="1765300" cy="1778000"/>
            <a:chOff x="537" y="1805"/>
            <a:chExt cx="1112" cy="1120"/>
          </a:xfrm>
        </p:grpSpPr>
        <p:sp>
          <p:nvSpPr>
            <p:cNvPr id="5169" name="Freeform 4"/>
            <p:cNvSpPr>
              <a:spLocks/>
            </p:cNvSpPr>
            <p:nvPr/>
          </p:nvSpPr>
          <p:spPr bwMode="auto">
            <a:xfrm>
              <a:off x="537" y="2285"/>
              <a:ext cx="556" cy="320"/>
            </a:xfrm>
            <a:custGeom>
              <a:avLst/>
              <a:gdLst>
                <a:gd name="T0" fmla="*/ 0 w 2224"/>
                <a:gd name="T1" fmla="*/ 40 h 1280"/>
                <a:gd name="T2" fmla="*/ 70 w 2224"/>
                <a:gd name="T3" fmla="*/ 0 h 1280"/>
                <a:gd name="T4" fmla="*/ 139 w 2224"/>
                <a:gd name="T5" fmla="*/ 40 h 1280"/>
                <a:gd name="T6" fmla="*/ 70 w 2224"/>
                <a:gd name="T7" fmla="*/ 80 h 1280"/>
                <a:gd name="T8" fmla="*/ 0 w 2224"/>
                <a:gd name="T9" fmla="*/ 40 h 12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24" h="1280">
                  <a:moveTo>
                    <a:pt x="0" y="640"/>
                  </a:moveTo>
                  <a:lnTo>
                    <a:pt x="1112" y="0"/>
                  </a:lnTo>
                  <a:lnTo>
                    <a:pt x="2224" y="640"/>
                  </a:lnTo>
                  <a:lnTo>
                    <a:pt x="1112" y="1280"/>
                  </a:lnTo>
                  <a:lnTo>
                    <a:pt x="0" y="640"/>
                  </a:lnTo>
                  <a:close/>
                </a:path>
              </a:pathLst>
            </a:custGeom>
            <a:solidFill>
              <a:srgbClr val="80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70" name="Freeform 5"/>
            <p:cNvSpPr>
              <a:spLocks/>
            </p:cNvSpPr>
            <p:nvPr/>
          </p:nvSpPr>
          <p:spPr bwMode="auto">
            <a:xfrm>
              <a:off x="537" y="2285"/>
              <a:ext cx="556" cy="320"/>
            </a:xfrm>
            <a:custGeom>
              <a:avLst/>
              <a:gdLst>
                <a:gd name="T0" fmla="*/ 0 w 1732"/>
                <a:gd name="T1" fmla="*/ 51 h 1000"/>
                <a:gd name="T2" fmla="*/ 89 w 1732"/>
                <a:gd name="T3" fmla="*/ 0 h 1000"/>
                <a:gd name="T4" fmla="*/ 178 w 1732"/>
                <a:gd name="T5" fmla="*/ 51 h 1000"/>
                <a:gd name="T6" fmla="*/ 89 w 1732"/>
                <a:gd name="T7" fmla="*/ 102 h 1000"/>
                <a:gd name="T8" fmla="*/ 0 w 1732"/>
                <a:gd name="T9" fmla="*/ 51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1000">
                  <a:moveTo>
                    <a:pt x="0" y="500"/>
                  </a:moveTo>
                  <a:lnTo>
                    <a:pt x="866" y="0"/>
                  </a:lnTo>
                  <a:lnTo>
                    <a:pt x="1732" y="500"/>
                  </a:lnTo>
                  <a:lnTo>
                    <a:pt x="866" y="100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71" name="Freeform 6"/>
            <p:cNvSpPr>
              <a:spLocks/>
            </p:cNvSpPr>
            <p:nvPr/>
          </p:nvSpPr>
          <p:spPr bwMode="auto">
            <a:xfrm>
              <a:off x="1093" y="2285"/>
              <a:ext cx="556" cy="320"/>
            </a:xfrm>
            <a:custGeom>
              <a:avLst/>
              <a:gdLst>
                <a:gd name="T0" fmla="*/ 0 w 2224"/>
                <a:gd name="T1" fmla="*/ 40 h 1280"/>
                <a:gd name="T2" fmla="*/ 70 w 2224"/>
                <a:gd name="T3" fmla="*/ 0 h 1280"/>
                <a:gd name="T4" fmla="*/ 139 w 2224"/>
                <a:gd name="T5" fmla="*/ 40 h 1280"/>
                <a:gd name="T6" fmla="*/ 70 w 2224"/>
                <a:gd name="T7" fmla="*/ 80 h 1280"/>
                <a:gd name="T8" fmla="*/ 0 w 2224"/>
                <a:gd name="T9" fmla="*/ 40 h 12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24" h="1280">
                  <a:moveTo>
                    <a:pt x="0" y="640"/>
                  </a:moveTo>
                  <a:lnTo>
                    <a:pt x="1112" y="0"/>
                  </a:lnTo>
                  <a:lnTo>
                    <a:pt x="2224" y="640"/>
                  </a:lnTo>
                  <a:lnTo>
                    <a:pt x="1112" y="1280"/>
                  </a:lnTo>
                  <a:lnTo>
                    <a:pt x="0" y="640"/>
                  </a:lnTo>
                  <a:close/>
                </a:path>
              </a:pathLst>
            </a:custGeom>
            <a:solidFill>
              <a:srgbClr val="80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72" name="Freeform 7"/>
            <p:cNvSpPr>
              <a:spLocks/>
            </p:cNvSpPr>
            <p:nvPr/>
          </p:nvSpPr>
          <p:spPr bwMode="auto">
            <a:xfrm>
              <a:off x="1093" y="2285"/>
              <a:ext cx="556" cy="320"/>
            </a:xfrm>
            <a:custGeom>
              <a:avLst/>
              <a:gdLst>
                <a:gd name="T0" fmla="*/ 0 w 1732"/>
                <a:gd name="T1" fmla="*/ 51 h 1000"/>
                <a:gd name="T2" fmla="*/ 89 w 1732"/>
                <a:gd name="T3" fmla="*/ 0 h 1000"/>
                <a:gd name="T4" fmla="*/ 178 w 1732"/>
                <a:gd name="T5" fmla="*/ 51 h 1000"/>
                <a:gd name="T6" fmla="*/ 89 w 1732"/>
                <a:gd name="T7" fmla="*/ 102 h 1000"/>
                <a:gd name="T8" fmla="*/ 0 w 1732"/>
                <a:gd name="T9" fmla="*/ 51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1000">
                  <a:moveTo>
                    <a:pt x="0" y="500"/>
                  </a:moveTo>
                  <a:lnTo>
                    <a:pt x="866" y="0"/>
                  </a:lnTo>
                  <a:lnTo>
                    <a:pt x="1732" y="500"/>
                  </a:lnTo>
                  <a:lnTo>
                    <a:pt x="866" y="100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73" name="Freeform 8"/>
            <p:cNvSpPr>
              <a:spLocks/>
            </p:cNvSpPr>
            <p:nvPr/>
          </p:nvSpPr>
          <p:spPr bwMode="auto">
            <a:xfrm>
              <a:off x="815" y="1805"/>
              <a:ext cx="556" cy="320"/>
            </a:xfrm>
            <a:custGeom>
              <a:avLst/>
              <a:gdLst>
                <a:gd name="T0" fmla="*/ 70 w 2224"/>
                <a:gd name="T1" fmla="*/ 80 h 1281"/>
                <a:gd name="T2" fmla="*/ 0 w 2224"/>
                <a:gd name="T3" fmla="*/ 40 h 1281"/>
                <a:gd name="T4" fmla="*/ 70 w 2224"/>
                <a:gd name="T5" fmla="*/ 0 h 1281"/>
                <a:gd name="T6" fmla="*/ 139 w 2224"/>
                <a:gd name="T7" fmla="*/ 40 h 1281"/>
                <a:gd name="T8" fmla="*/ 70 w 2224"/>
                <a:gd name="T9" fmla="*/ 80 h 12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24" h="1281">
                  <a:moveTo>
                    <a:pt x="1112" y="1281"/>
                  </a:moveTo>
                  <a:lnTo>
                    <a:pt x="0" y="641"/>
                  </a:lnTo>
                  <a:lnTo>
                    <a:pt x="1112" y="0"/>
                  </a:lnTo>
                  <a:lnTo>
                    <a:pt x="2224" y="641"/>
                  </a:lnTo>
                  <a:lnTo>
                    <a:pt x="1112" y="1281"/>
                  </a:lnTo>
                  <a:close/>
                </a:path>
              </a:pathLst>
            </a:custGeom>
            <a:solidFill>
              <a:srgbClr val="80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74" name="Freeform 9"/>
            <p:cNvSpPr>
              <a:spLocks/>
            </p:cNvSpPr>
            <p:nvPr/>
          </p:nvSpPr>
          <p:spPr bwMode="auto">
            <a:xfrm>
              <a:off x="815" y="1805"/>
              <a:ext cx="556" cy="320"/>
            </a:xfrm>
            <a:custGeom>
              <a:avLst/>
              <a:gdLst>
                <a:gd name="T0" fmla="*/ 89 w 1732"/>
                <a:gd name="T1" fmla="*/ 102 h 1000"/>
                <a:gd name="T2" fmla="*/ 0 w 1732"/>
                <a:gd name="T3" fmla="*/ 51 h 1000"/>
                <a:gd name="T4" fmla="*/ 89 w 1732"/>
                <a:gd name="T5" fmla="*/ 0 h 1000"/>
                <a:gd name="T6" fmla="*/ 178 w 1732"/>
                <a:gd name="T7" fmla="*/ 51 h 1000"/>
                <a:gd name="T8" fmla="*/ 89 w 1732"/>
                <a:gd name="T9" fmla="*/ 102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1000">
                  <a:moveTo>
                    <a:pt x="866" y="1000"/>
                  </a:moveTo>
                  <a:lnTo>
                    <a:pt x="0" y="500"/>
                  </a:lnTo>
                  <a:lnTo>
                    <a:pt x="866" y="0"/>
                  </a:lnTo>
                  <a:lnTo>
                    <a:pt x="1732" y="500"/>
                  </a:lnTo>
                  <a:lnTo>
                    <a:pt x="866" y="10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75" name="Freeform 10"/>
            <p:cNvSpPr>
              <a:spLocks/>
            </p:cNvSpPr>
            <p:nvPr/>
          </p:nvSpPr>
          <p:spPr bwMode="auto">
            <a:xfrm>
              <a:off x="815" y="1965"/>
              <a:ext cx="278" cy="480"/>
            </a:xfrm>
            <a:custGeom>
              <a:avLst/>
              <a:gdLst>
                <a:gd name="T0" fmla="*/ 0 w 1112"/>
                <a:gd name="T1" fmla="*/ 0 h 1920"/>
                <a:gd name="T2" fmla="*/ 70 w 1112"/>
                <a:gd name="T3" fmla="*/ 40 h 1920"/>
                <a:gd name="T4" fmla="*/ 70 w 1112"/>
                <a:gd name="T5" fmla="*/ 120 h 1920"/>
                <a:gd name="T6" fmla="*/ 0 w 1112"/>
                <a:gd name="T7" fmla="*/ 80 h 1920"/>
                <a:gd name="T8" fmla="*/ 0 w 1112"/>
                <a:gd name="T9" fmla="*/ 0 h 19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0">
                  <a:moveTo>
                    <a:pt x="0" y="0"/>
                  </a:moveTo>
                  <a:lnTo>
                    <a:pt x="1112" y="640"/>
                  </a:lnTo>
                  <a:lnTo>
                    <a:pt x="1112" y="1920"/>
                  </a:lnTo>
                  <a:lnTo>
                    <a:pt x="0" y="12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2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76" name="Freeform 11"/>
            <p:cNvSpPr>
              <a:spLocks/>
            </p:cNvSpPr>
            <p:nvPr/>
          </p:nvSpPr>
          <p:spPr bwMode="auto">
            <a:xfrm>
              <a:off x="815" y="1965"/>
              <a:ext cx="278" cy="480"/>
            </a:xfrm>
            <a:custGeom>
              <a:avLst/>
              <a:gdLst>
                <a:gd name="T0" fmla="*/ 0 w 866"/>
                <a:gd name="T1" fmla="*/ 0 h 1500"/>
                <a:gd name="T2" fmla="*/ 89 w 866"/>
                <a:gd name="T3" fmla="*/ 51 h 1500"/>
                <a:gd name="T4" fmla="*/ 89 w 866"/>
                <a:gd name="T5" fmla="*/ 154 h 1500"/>
                <a:gd name="T6" fmla="*/ 0 w 866"/>
                <a:gd name="T7" fmla="*/ 102 h 1500"/>
                <a:gd name="T8" fmla="*/ 0 w 866"/>
                <a:gd name="T9" fmla="*/ 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0"/>
                  </a:moveTo>
                  <a:lnTo>
                    <a:pt x="866" y="500"/>
                  </a:lnTo>
                  <a:lnTo>
                    <a:pt x="866" y="1500"/>
                  </a:lnTo>
                  <a:lnTo>
                    <a:pt x="0" y="100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77" name="Freeform 12"/>
            <p:cNvSpPr>
              <a:spLocks/>
            </p:cNvSpPr>
            <p:nvPr/>
          </p:nvSpPr>
          <p:spPr bwMode="auto">
            <a:xfrm>
              <a:off x="537" y="2445"/>
              <a:ext cx="278" cy="480"/>
            </a:xfrm>
            <a:custGeom>
              <a:avLst/>
              <a:gdLst>
                <a:gd name="T0" fmla="*/ 0 w 1112"/>
                <a:gd name="T1" fmla="*/ 0 h 1921"/>
                <a:gd name="T2" fmla="*/ 0 w 1112"/>
                <a:gd name="T3" fmla="*/ 80 h 1921"/>
                <a:gd name="T4" fmla="*/ 70 w 1112"/>
                <a:gd name="T5" fmla="*/ 120 h 1921"/>
                <a:gd name="T6" fmla="*/ 70 w 1112"/>
                <a:gd name="T7" fmla="*/ 40 h 1921"/>
                <a:gd name="T8" fmla="*/ 0 w 1112"/>
                <a:gd name="T9" fmla="*/ 0 h 19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1">
                  <a:moveTo>
                    <a:pt x="0" y="0"/>
                  </a:moveTo>
                  <a:lnTo>
                    <a:pt x="0" y="1280"/>
                  </a:lnTo>
                  <a:lnTo>
                    <a:pt x="1112" y="1921"/>
                  </a:lnTo>
                  <a:lnTo>
                    <a:pt x="1112" y="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2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78" name="Freeform 13"/>
            <p:cNvSpPr>
              <a:spLocks/>
            </p:cNvSpPr>
            <p:nvPr/>
          </p:nvSpPr>
          <p:spPr bwMode="auto">
            <a:xfrm>
              <a:off x="537" y="2445"/>
              <a:ext cx="278" cy="480"/>
            </a:xfrm>
            <a:custGeom>
              <a:avLst/>
              <a:gdLst>
                <a:gd name="T0" fmla="*/ 0 w 866"/>
                <a:gd name="T1" fmla="*/ 0 h 1500"/>
                <a:gd name="T2" fmla="*/ 0 w 866"/>
                <a:gd name="T3" fmla="*/ 102 h 1500"/>
                <a:gd name="T4" fmla="*/ 89 w 866"/>
                <a:gd name="T5" fmla="*/ 154 h 1500"/>
                <a:gd name="T6" fmla="*/ 89 w 866"/>
                <a:gd name="T7" fmla="*/ 51 h 1500"/>
                <a:gd name="T8" fmla="*/ 0 w 866"/>
                <a:gd name="T9" fmla="*/ 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0"/>
                  </a:moveTo>
                  <a:lnTo>
                    <a:pt x="0" y="1000"/>
                  </a:lnTo>
                  <a:lnTo>
                    <a:pt x="866" y="1500"/>
                  </a:lnTo>
                  <a:lnTo>
                    <a:pt x="866" y="50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79" name="Freeform 14"/>
            <p:cNvSpPr>
              <a:spLocks/>
            </p:cNvSpPr>
            <p:nvPr/>
          </p:nvSpPr>
          <p:spPr bwMode="auto">
            <a:xfrm>
              <a:off x="1093" y="2445"/>
              <a:ext cx="278" cy="480"/>
            </a:xfrm>
            <a:custGeom>
              <a:avLst/>
              <a:gdLst>
                <a:gd name="T0" fmla="*/ 0 w 1112"/>
                <a:gd name="T1" fmla="*/ 0 h 1921"/>
                <a:gd name="T2" fmla="*/ 0 w 1112"/>
                <a:gd name="T3" fmla="*/ 80 h 1921"/>
                <a:gd name="T4" fmla="*/ 70 w 1112"/>
                <a:gd name="T5" fmla="*/ 120 h 1921"/>
                <a:gd name="T6" fmla="*/ 70 w 1112"/>
                <a:gd name="T7" fmla="*/ 40 h 1921"/>
                <a:gd name="T8" fmla="*/ 0 w 1112"/>
                <a:gd name="T9" fmla="*/ 0 h 19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1">
                  <a:moveTo>
                    <a:pt x="0" y="0"/>
                  </a:moveTo>
                  <a:lnTo>
                    <a:pt x="0" y="1280"/>
                  </a:lnTo>
                  <a:lnTo>
                    <a:pt x="1112" y="1921"/>
                  </a:lnTo>
                  <a:lnTo>
                    <a:pt x="1112" y="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2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80" name="Freeform 15"/>
            <p:cNvSpPr>
              <a:spLocks/>
            </p:cNvSpPr>
            <p:nvPr/>
          </p:nvSpPr>
          <p:spPr bwMode="auto">
            <a:xfrm>
              <a:off x="1093" y="2445"/>
              <a:ext cx="278" cy="480"/>
            </a:xfrm>
            <a:custGeom>
              <a:avLst/>
              <a:gdLst>
                <a:gd name="T0" fmla="*/ 0 w 866"/>
                <a:gd name="T1" fmla="*/ 0 h 1500"/>
                <a:gd name="T2" fmla="*/ 0 w 866"/>
                <a:gd name="T3" fmla="*/ 102 h 1500"/>
                <a:gd name="T4" fmla="*/ 89 w 866"/>
                <a:gd name="T5" fmla="*/ 154 h 1500"/>
                <a:gd name="T6" fmla="*/ 89 w 866"/>
                <a:gd name="T7" fmla="*/ 51 h 1500"/>
                <a:gd name="T8" fmla="*/ 0 w 866"/>
                <a:gd name="T9" fmla="*/ 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0"/>
                  </a:moveTo>
                  <a:lnTo>
                    <a:pt x="0" y="1000"/>
                  </a:lnTo>
                  <a:lnTo>
                    <a:pt x="866" y="1500"/>
                  </a:lnTo>
                  <a:lnTo>
                    <a:pt x="866" y="50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81" name="Freeform 16"/>
            <p:cNvSpPr>
              <a:spLocks/>
            </p:cNvSpPr>
            <p:nvPr/>
          </p:nvSpPr>
          <p:spPr bwMode="auto">
            <a:xfrm>
              <a:off x="815" y="2445"/>
              <a:ext cx="278" cy="480"/>
            </a:xfrm>
            <a:custGeom>
              <a:avLst/>
              <a:gdLst>
                <a:gd name="T0" fmla="*/ 0 w 1112"/>
                <a:gd name="T1" fmla="*/ 120 h 1921"/>
                <a:gd name="T2" fmla="*/ 70 w 1112"/>
                <a:gd name="T3" fmla="*/ 80 h 1921"/>
                <a:gd name="T4" fmla="*/ 70 w 1112"/>
                <a:gd name="T5" fmla="*/ 0 h 1921"/>
                <a:gd name="T6" fmla="*/ 0 w 1112"/>
                <a:gd name="T7" fmla="*/ 40 h 1921"/>
                <a:gd name="T8" fmla="*/ 0 w 1112"/>
                <a:gd name="T9" fmla="*/ 120 h 19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1">
                  <a:moveTo>
                    <a:pt x="0" y="1921"/>
                  </a:moveTo>
                  <a:lnTo>
                    <a:pt x="1112" y="1280"/>
                  </a:lnTo>
                  <a:lnTo>
                    <a:pt x="1112" y="0"/>
                  </a:lnTo>
                  <a:lnTo>
                    <a:pt x="0" y="640"/>
                  </a:lnTo>
                  <a:lnTo>
                    <a:pt x="0" y="1921"/>
                  </a:lnTo>
                  <a:close/>
                </a:path>
              </a:pathLst>
            </a:custGeom>
            <a:solidFill>
              <a:srgbClr val="9E8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82" name="Freeform 17"/>
            <p:cNvSpPr>
              <a:spLocks/>
            </p:cNvSpPr>
            <p:nvPr/>
          </p:nvSpPr>
          <p:spPr bwMode="auto">
            <a:xfrm>
              <a:off x="815" y="2445"/>
              <a:ext cx="278" cy="480"/>
            </a:xfrm>
            <a:custGeom>
              <a:avLst/>
              <a:gdLst>
                <a:gd name="T0" fmla="*/ 0 w 866"/>
                <a:gd name="T1" fmla="*/ 154 h 1500"/>
                <a:gd name="T2" fmla="*/ 89 w 866"/>
                <a:gd name="T3" fmla="*/ 102 h 1500"/>
                <a:gd name="T4" fmla="*/ 89 w 866"/>
                <a:gd name="T5" fmla="*/ 0 h 1500"/>
                <a:gd name="T6" fmla="*/ 0 w 866"/>
                <a:gd name="T7" fmla="*/ 51 h 1500"/>
                <a:gd name="T8" fmla="*/ 0 w 866"/>
                <a:gd name="T9" fmla="*/ 154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1500"/>
                  </a:moveTo>
                  <a:lnTo>
                    <a:pt x="866" y="1000"/>
                  </a:lnTo>
                  <a:lnTo>
                    <a:pt x="866" y="0"/>
                  </a:lnTo>
                  <a:lnTo>
                    <a:pt x="0" y="500"/>
                  </a:lnTo>
                  <a:lnTo>
                    <a:pt x="0" y="1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83" name="Freeform 18"/>
            <p:cNvSpPr>
              <a:spLocks/>
            </p:cNvSpPr>
            <p:nvPr/>
          </p:nvSpPr>
          <p:spPr bwMode="auto">
            <a:xfrm>
              <a:off x="1093" y="1965"/>
              <a:ext cx="278" cy="480"/>
            </a:xfrm>
            <a:custGeom>
              <a:avLst/>
              <a:gdLst>
                <a:gd name="T0" fmla="*/ 0 w 1112"/>
                <a:gd name="T1" fmla="*/ 120 h 1920"/>
                <a:gd name="T2" fmla="*/ 70 w 1112"/>
                <a:gd name="T3" fmla="*/ 80 h 1920"/>
                <a:gd name="T4" fmla="*/ 70 w 1112"/>
                <a:gd name="T5" fmla="*/ 0 h 1920"/>
                <a:gd name="T6" fmla="*/ 0 w 1112"/>
                <a:gd name="T7" fmla="*/ 40 h 1920"/>
                <a:gd name="T8" fmla="*/ 0 w 1112"/>
                <a:gd name="T9" fmla="*/ 120 h 19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0">
                  <a:moveTo>
                    <a:pt x="0" y="1920"/>
                  </a:moveTo>
                  <a:lnTo>
                    <a:pt x="1112" y="1280"/>
                  </a:lnTo>
                  <a:lnTo>
                    <a:pt x="1112" y="0"/>
                  </a:lnTo>
                  <a:lnTo>
                    <a:pt x="0" y="640"/>
                  </a:lnTo>
                  <a:lnTo>
                    <a:pt x="0" y="1920"/>
                  </a:lnTo>
                  <a:close/>
                </a:path>
              </a:pathLst>
            </a:custGeom>
            <a:solidFill>
              <a:srgbClr val="9E8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84" name="Freeform 19"/>
            <p:cNvSpPr>
              <a:spLocks/>
            </p:cNvSpPr>
            <p:nvPr/>
          </p:nvSpPr>
          <p:spPr bwMode="auto">
            <a:xfrm>
              <a:off x="1093" y="1965"/>
              <a:ext cx="278" cy="480"/>
            </a:xfrm>
            <a:custGeom>
              <a:avLst/>
              <a:gdLst>
                <a:gd name="T0" fmla="*/ 0 w 866"/>
                <a:gd name="T1" fmla="*/ 154 h 1500"/>
                <a:gd name="T2" fmla="*/ 89 w 866"/>
                <a:gd name="T3" fmla="*/ 102 h 1500"/>
                <a:gd name="T4" fmla="*/ 89 w 866"/>
                <a:gd name="T5" fmla="*/ 0 h 1500"/>
                <a:gd name="T6" fmla="*/ 0 w 866"/>
                <a:gd name="T7" fmla="*/ 51 h 1500"/>
                <a:gd name="T8" fmla="*/ 0 w 866"/>
                <a:gd name="T9" fmla="*/ 154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1500"/>
                  </a:moveTo>
                  <a:lnTo>
                    <a:pt x="866" y="1000"/>
                  </a:lnTo>
                  <a:lnTo>
                    <a:pt x="866" y="0"/>
                  </a:lnTo>
                  <a:lnTo>
                    <a:pt x="0" y="500"/>
                  </a:lnTo>
                  <a:lnTo>
                    <a:pt x="0" y="1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85" name="Freeform 20"/>
            <p:cNvSpPr>
              <a:spLocks/>
            </p:cNvSpPr>
            <p:nvPr/>
          </p:nvSpPr>
          <p:spPr bwMode="auto">
            <a:xfrm>
              <a:off x="1371" y="2445"/>
              <a:ext cx="278" cy="480"/>
            </a:xfrm>
            <a:custGeom>
              <a:avLst/>
              <a:gdLst>
                <a:gd name="T0" fmla="*/ 0 w 1112"/>
                <a:gd name="T1" fmla="*/ 120 h 1921"/>
                <a:gd name="T2" fmla="*/ 70 w 1112"/>
                <a:gd name="T3" fmla="*/ 80 h 1921"/>
                <a:gd name="T4" fmla="*/ 70 w 1112"/>
                <a:gd name="T5" fmla="*/ 0 h 1921"/>
                <a:gd name="T6" fmla="*/ 0 w 1112"/>
                <a:gd name="T7" fmla="*/ 40 h 1921"/>
                <a:gd name="T8" fmla="*/ 0 w 1112"/>
                <a:gd name="T9" fmla="*/ 120 h 19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1">
                  <a:moveTo>
                    <a:pt x="0" y="1921"/>
                  </a:moveTo>
                  <a:lnTo>
                    <a:pt x="1112" y="1280"/>
                  </a:lnTo>
                  <a:lnTo>
                    <a:pt x="1112" y="0"/>
                  </a:lnTo>
                  <a:lnTo>
                    <a:pt x="0" y="640"/>
                  </a:lnTo>
                  <a:lnTo>
                    <a:pt x="0" y="1921"/>
                  </a:lnTo>
                  <a:close/>
                </a:path>
              </a:pathLst>
            </a:custGeom>
            <a:solidFill>
              <a:srgbClr val="9E8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86" name="Freeform 21"/>
            <p:cNvSpPr>
              <a:spLocks/>
            </p:cNvSpPr>
            <p:nvPr/>
          </p:nvSpPr>
          <p:spPr bwMode="auto">
            <a:xfrm>
              <a:off x="1371" y="2445"/>
              <a:ext cx="278" cy="480"/>
            </a:xfrm>
            <a:custGeom>
              <a:avLst/>
              <a:gdLst>
                <a:gd name="T0" fmla="*/ 0 w 866"/>
                <a:gd name="T1" fmla="*/ 154 h 1500"/>
                <a:gd name="T2" fmla="*/ 89 w 866"/>
                <a:gd name="T3" fmla="*/ 102 h 1500"/>
                <a:gd name="T4" fmla="*/ 89 w 866"/>
                <a:gd name="T5" fmla="*/ 0 h 1500"/>
                <a:gd name="T6" fmla="*/ 0 w 866"/>
                <a:gd name="T7" fmla="*/ 51 h 1500"/>
                <a:gd name="T8" fmla="*/ 0 w 866"/>
                <a:gd name="T9" fmla="*/ 154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1500"/>
                  </a:moveTo>
                  <a:lnTo>
                    <a:pt x="866" y="1000"/>
                  </a:lnTo>
                  <a:lnTo>
                    <a:pt x="866" y="0"/>
                  </a:lnTo>
                  <a:lnTo>
                    <a:pt x="0" y="500"/>
                  </a:lnTo>
                  <a:lnTo>
                    <a:pt x="0" y="1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124" name="Group 22"/>
          <p:cNvGrpSpPr>
            <a:grpSpLocks/>
          </p:cNvGrpSpPr>
          <p:nvPr/>
        </p:nvGrpSpPr>
        <p:grpSpPr bwMode="auto">
          <a:xfrm>
            <a:off x="5327650" y="3170238"/>
            <a:ext cx="1765300" cy="1524000"/>
            <a:chOff x="2204" y="1805"/>
            <a:chExt cx="1112" cy="960"/>
          </a:xfrm>
        </p:grpSpPr>
        <p:sp>
          <p:nvSpPr>
            <p:cNvPr id="5151" name="Freeform 23"/>
            <p:cNvSpPr>
              <a:spLocks/>
            </p:cNvSpPr>
            <p:nvPr/>
          </p:nvSpPr>
          <p:spPr bwMode="auto">
            <a:xfrm>
              <a:off x="2482" y="1805"/>
              <a:ext cx="556" cy="320"/>
            </a:xfrm>
            <a:custGeom>
              <a:avLst/>
              <a:gdLst>
                <a:gd name="T0" fmla="*/ 0 w 2224"/>
                <a:gd name="T1" fmla="*/ 40 h 1281"/>
                <a:gd name="T2" fmla="*/ 70 w 2224"/>
                <a:gd name="T3" fmla="*/ 0 h 1281"/>
                <a:gd name="T4" fmla="*/ 139 w 2224"/>
                <a:gd name="T5" fmla="*/ 40 h 1281"/>
                <a:gd name="T6" fmla="*/ 70 w 2224"/>
                <a:gd name="T7" fmla="*/ 80 h 1281"/>
                <a:gd name="T8" fmla="*/ 0 w 2224"/>
                <a:gd name="T9" fmla="*/ 40 h 12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24" h="1281">
                  <a:moveTo>
                    <a:pt x="0" y="641"/>
                  </a:moveTo>
                  <a:lnTo>
                    <a:pt x="1112" y="0"/>
                  </a:lnTo>
                  <a:lnTo>
                    <a:pt x="2224" y="641"/>
                  </a:lnTo>
                  <a:lnTo>
                    <a:pt x="1112" y="1281"/>
                  </a:lnTo>
                  <a:lnTo>
                    <a:pt x="0" y="641"/>
                  </a:lnTo>
                  <a:close/>
                </a:path>
              </a:pathLst>
            </a:custGeom>
            <a:solidFill>
              <a:srgbClr val="80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52" name="Freeform 24"/>
            <p:cNvSpPr>
              <a:spLocks/>
            </p:cNvSpPr>
            <p:nvPr/>
          </p:nvSpPr>
          <p:spPr bwMode="auto">
            <a:xfrm>
              <a:off x="2482" y="1805"/>
              <a:ext cx="556" cy="320"/>
            </a:xfrm>
            <a:custGeom>
              <a:avLst/>
              <a:gdLst>
                <a:gd name="T0" fmla="*/ 0 w 1732"/>
                <a:gd name="T1" fmla="*/ 51 h 1000"/>
                <a:gd name="T2" fmla="*/ 89 w 1732"/>
                <a:gd name="T3" fmla="*/ 0 h 1000"/>
                <a:gd name="T4" fmla="*/ 178 w 1732"/>
                <a:gd name="T5" fmla="*/ 51 h 1000"/>
                <a:gd name="T6" fmla="*/ 89 w 1732"/>
                <a:gd name="T7" fmla="*/ 102 h 1000"/>
                <a:gd name="T8" fmla="*/ 0 w 1732"/>
                <a:gd name="T9" fmla="*/ 51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1000">
                  <a:moveTo>
                    <a:pt x="0" y="500"/>
                  </a:moveTo>
                  <a:lnTo>
                    <a:pt x="866" y="0"/>
                  </a:lnTo>
                  <a:lnTo>
                    <a:pt x="1732" y="500"/>
                  </a:lnTo>
                  <a:lnTo>
                    <a:pt x="866" y="100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53" name="Freeform 25"/>
            <p:cNvSpPr>
              <a:spLocks/>
            </p:cNvSpPr>
            <p:nvPr/>
          </p:nvSpPr>
          <p:spPr bwMode="auto">
            <a:xfrm>
              <a:off x="3038" y="1965"/>
              <a:ext cx="278" cy="320"/>
            </a:xfrm>
            <a:custGeom>
              <a:avLst/>
              <a:gdLst>
                <a:gd name="T0" fmla="*/ 0 w 1112"/>
                <a:gd name="T1" fmla="*/ 0 h 1280"/>
                <a:gd name="T2" fmla="*/ 0 w 1112"/>
                <a:gd name="T3" fmla="*/ 80 h 1280"/>
                <a:gd name="T4" fmla="*/ 70 w 1112"/>
                <a:gd name="T5" fmla="*/ 40 h 1280"/>
                <a:gd name="T6" fmla="*/ 0 w 1112"/>
                <a:gd name="T7" fmla="*/ 0 h 12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12" h="1280">
                  <a:moveTo>
                    <a:pt x="0" y="0"/>
                  </a:moveTo>
                  <a:lnTo>
                    <a:pt x="0" y="1280"/>
                  </a:lnTo>
                  <a:lnTo>
                    <a:pt x="1112" y="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54" name="Freeform 26"/>
            <p:cNvSpPr>
              <a:spLocks/>
            </p:cNvSpPr>
            <p:nvPr/>
          </p:nvSpPr>
          <p:spPr bwMode="auto">
            <a:xfrm>
              <a:off x="3038" y="1965"/>
              <a:ext cx="278" cy="320"/>
            </a:xfrm>
            <a:custGeom>
              <a:avLst/>
              <a:gdLst>
                <a:gd name="T0" fmla="*/ 0 w 866"/>
                <a:gd name="T1" fmla="*/ 0 h 1000"/>
                <a:gd name="T2" fmla="*/ 0 w 866"/>
                <a:gd name="T3" fmla="*/ 102 h 1000"/>
                <a:gd name="T4" fmla="*/ 89 w 866"/>
                <a:gd name="T5" fmla="*/ 51 h 1000"/>
                <a:gd name="T6" fmla="*/ 0 w 866"/>
                <a:gd name="T7" fmla="*/ 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66" h="1000">
                  <a:moveTo>
                    <a:pt x="0" y="0"/>
                  </a:moveTo>
                  <a:lnTo>
                    <a:pt x="0" y="1000"/>
                  </a:lnTo>
                  <a:lnTo>
                    <a:pt x="866" y="50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55" name="Freeform 27"/>
            <p:cNvSpPr>
              <a:spLocks/>
            </p:cNvSpPr>
            <p:nvPr/>
          </p:nvSpPr>
          <p:spPr bwMode="auto">
            <a:xfrm>
              <a:off x="2204" y="1965"/>
              <a:ext cx="278" cy="320"/>
            </a:xfrm>
            <a:custGeom>
              <a:avLst/>
              <a:gdLst>
                <a:gd name="T0" fmla="*/ 70 w 1112"/>
                <a:gd name="T1" fmla="*/ 0 h 1280"/>
                <a:gd name="T2" fmla="*/ 70 w 1112"/>
                <a:gd name="T3" fmla="*/ 80 h 1280"/>
                <a:gd name="T4" fmla="*/ 0 w 1112"/>
                <a:gd name="T5" fmla="*/ 40 h 1280"/>
                <a:gd name="T6" fmla="*/ 70 w 1112"/>
                <a:gd name="T7" fmla="*/ 0 h 12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12" h="1280">
                  <a:moveTo>
                    <a:pt x="1112" y="0"/>
                  </a:moveTo>
                  <a:lnTo>
                    <a:pt x="1112" y="1280"/>
                  </a:lnTo>
                  <a:lnTo>
                    <a:pt x="0" y="640"/>
                  </a:lnTo>
                  <a:lnTo>
                    <a:pt x="1112" y="0"/>
                  </a:lnTo>
                  <a:close/>
                </a:path>
              </a:pathLst>
            </a:custGeom>
            <a:solidFill>
              <a:srgbClr val="80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56" name="Freeform 28"/>
            <p:cNvSpPr>
              <a:spLocks/>
            </p:cNvSpPr>
            <p:nvPr/>
          </p:nvSpPr>
          <p:spPr bwMode="auto">
            <a:xfrm>
              <a:off x="2204" y="1965"/>
              <a:ext cx="278" cy="320"/>
            </a:xfrm>
            <a:custGeom>
              <a:avLst/>
              <a:gdLst>
                <a:gd name="T0" fmla="*/ 89 w 866"/>
                <a:gd name="T1" fmla="*/ 0 h 1000"/>
                <a:gd name="T2" fmla="*/ 89 w 866"/>
                <a:gd name="T3" fmla="*/ 102 h 1000"/>
                <a:gd name="T4" fmla="*/ 0 w 866"/>
                <a:gd name="T5" fmla="*/ 51 h 1000"/>
                <a:gd name="T6" fmla="*/ 89 w 866"/>
                <a:gd name="T7" fmla="*/ 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66" h="1000">
                  <a:moveTo>
                    <a:pt x="866" y="0"/>
                  </a:moveTo>
                  <a:lnTo>
                    <a:pt x="866" y="1000"/>
                  </a:lnTo>
                  <a:lnTo>
                    <a:pt x="0" y="500"/>
                  </a:lnTo>
                  <a:lnTo>
                    <a:pt x="86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57" name="Freeform 29"/>
            <p:cNvSpPr>
              <a:spLocks/>
            </p:cNvSpPr>
            <p:nvPr/>
          </p:nvSpPr>
          <p:spPr bwMode="auto">
            <a:xfrm>
              <a:off x="2204" y="2125"/>
              <a:ext cx="278" cy="480"/>
            </a:xfrm>
            <a:custGeom>
              <a:avLst/>
              <a:gdLst>
                <a:gd name="T0" fmla="*/ 0 w 1112"/>
                <a:gd name="T1" fmla="*/ 0 h 1920"/>
                <a:gd name="T2" fmla="*/ 0 w 1112"/>
                <a:gd name="T3" fmla="*/ 80 h 1920"/>
                <a:gd name="T4" fmla="*/ 70 w 1112"/>
                <a:gd name="T5" fmla="*/ 120 h 1920"/>
                <a:gd name="T6" fmla="*/ 70 w 1112"/>
                <a:gd name="T7" fmla="*/ 40 h 1920"/>
                <a:gd name="T8" fmla="*/ 0 w 1112"/>
                <a:gd name="T9" fmla="*/ 0 h 19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0">
                  <a:moveTo>
                    <a:pt x="0" y="0"/>
                  </a:moveTo>
                  <a:lnTo>
                    <a:pt x="0" y="1280"/>
                  </a:lnTo>
                  <a:lnTo>
                    <a:pt x="1112" y="1920"/>
                  </a:lnTo>
                  <a:lnTo>
                    <a:pt x="1112" y="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2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58" name="Freeform 30"/>
            <p:cNvSpPr>
              <a:spLocks/>
            </p:cNvSpPr>
            <p:nvPr/>
          </p:nvSpPr>
          <p:spPr bwMode="auto">
            <a:xfrm>
              <a:off x="2204" y="2125"/>
              <a:ext cx="278" cy="480"/>
            </a:xfrm>
            <a:custGeom>
              <a:avLst/>
              <a:gdLst>
                <a:gd name="T0" fmla="*/ 0 w 866"/>
                <a:gd name="T1" fmla="*/ 0 h 1500"/>
                <a:gd name="T2" fmla="*/ 0 w 866"/>
                <a:gd name="T3" fmla="*/ 102 h 1500"/>
                <a:gd name="T4" fmla="*/ 89 w 866"/>
                <a:gd name="T5" fmla="*/ 154 h 1500"/>
                <a:gd name="T6" fmla="*/ 89 w 866"/>
                <a:gd name="T7" fmla="*/ 51 h 1500"/>
                <a:gd name="T8" fmla="*/ 0 w 866"/>
                <a:gd name="T9" fmla="*/ 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0"/>
                  </a:moveTo>
                  <a:lnTo>
                    <a:pt x="0" y="1000"/>
                  </a:lnTo>
                  <a:lnTo>
                    <a:pt x="866" y="1500"/>
                  </a:lnTo>
                  <a:lnTo>
                    <a:pt x="866" y="50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59" name="Freeform 31"/>
            <p:cNvSpPr>
              <a:spLocks/>
            </p:cNvSpPr>
            <p:nvPr/>
          </p:nvSpPr>
          <p:spPr bwMode="auto">
            <a:xfrm>
              <a:off x="2482" y="2285"/>
              <a:ext cx="278" cy="480"/>
            </a:xfrm>
            <a:custGeom>
              <a:avLst/>
              <a:gdLst>
                <a:gd name="T0" fmla="*/ 0 w 1112"/>
                <a:gd name="T1" fmla="*/ 0 h 1920"/>
                <a:gd name="T2" fmla="*/ 70 w 1112"/>
                <a:gd name="T3" fmla="*/ 40 h 1920"/>
                <a:gd name="T4" fmla="*/ 70 w 1112"/>
                <a:gd name="T5" fmla="*/ 120 h 1920"/>
                <a:gd name="T6" fmla="*/ 0 w 1112"/>
                <a:gd name="T7" fmla="*/ 80 h 1920"/>
                <a:gd name="T8" fmla="*/ 0 w 1112"/>
                <a:gd name="T9" fmla="*/ 0 h 19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0">
                  <a:moveTo>
                    <a:pt x="0" y="0"/>
                  </a:moveTo>
                  <a:lnTo>
                    <a:pt x="1112" y="640"/>
                  </a:lnTo>
                  <a:lnTo>
                    <a:pt x="1112" y="1920"/>
                  </a:lnTo>
                  <a:lnTo>
                    <a:pt x="0" y="12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2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60" name="Freeform 32"/>
            <p:cNvSpPr>
              <a:spLocks/>
            </p:cNvSpPr>
            <p:nvPr/>
          </p:nvSpPr>
          <p:spPr bwMode="auto">
            <a:xfrm>
              <a:off x="2482" y="2285"/>
              <a:ext cx="278" cy="480"/>
            </a:xfrm>
            <a:custGeom>
              <a:avLst/>
              <a:gdLst>
                <a:gd name="T0" fmla="*/ 0 w 866"/>
                <a:gd name="T1" fmla="*/ 0 h 1500"/>
                <a:gd name="T2" fmla="*/ 89 w 866"/>
                <a:gd name="T3" fmla="*/ 51 h 1500"/>
                <a:gd name="T4" fmla="*/ 89 w 866"/>
                <a:gd name="T5" fmla="*/ 154 h 1500"/>
                <a:gd name="T6" fmla="*/ 0 w 866"/>
                <a:gd name="T7" fmla="*/ 102 h 1500"/>
                <a:gd name="T8" fmla="*/ 0 w 866"/>
                <a:gd name="T9" fmla="*/ 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0"/>
                  </a:moveTo>
                  <a:lnTo>
                    <a:pt x="866" y="500"/>
                  </a:lnTo>
                  <a:lnTo>
                    <a:pt x="866" y="1500"/>
                  </a:lnTo>
                  <a:lnTo>
                    <a:pt x="0" y="100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61" name="Freeform 33"/>
            <p:cNvSpPr>
              <a:spLocks/>
            </p:cNvSpPr>
            <p:nvPr/>
          </p:nvSpPr>
          <p:spPr bwMode="auto">
            <a:xfrm>
              <a:off x="2482" y="1965"/>
              <a:ext cx="278" cy="480"/>
            </a:xfrm>
            <a:custGeom>
              <a:avLst/>
              <a:gdLst>
                <a:gd name="T0" fmla="*/ 0 w 1112"/>
                <a:gd name="T1" fmla="*/ 80 h 1920"/>
                <a:gd name="T2" fmla="*/ 70 w 1112"/>
                <a:gd name="T3" fmla="*/ 120 h 1920"/>
                <a:gd name="T4" fmla="*/ 70 w 1112"/>
                <a:gd name="T5" fmla="*/ 40 h 1920"/>
                <a:gd name="T6" fmla="*/ 0 w 1112"/>
                <a:gd name="T7" fmla="*/ 0 h 1920"/>
                <a:gd name="T8" fmla="*/ 0 w 1112"/>
                <a:gd name="T9" fmla="*/ 80 h 19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0">
                  <a:moveTo>
                    <a:pt x="0" y="1280"/>
                  </a:moveTo>
                  <a:lnTo>
                    <a:pt x="1112" y="1920"/>
                  </a:lnTo>
                  <a:lnTo>
                    <a:pt x="1112" y="640"/>
                  </a:lnTo>
                  <a:lnTo>
                    <a:pt x="0" y="0"/>
                  </a:lnTo>
                  <a:lnTo>
                    <a:pt x="0" y="1280"/>
                  </a:lnTo>
                  <a:close/>
                </a:path>
              </a:pathLst>
            </a:custGeom>
            <a:solidFill>
              <a:srgbClr val="0052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62" name="Freeform 34"/>
            <p:cNvSpPr>
              <a:spLocks/>
            </p:cNvSpPr>
            <p:nvPr/>
          </p:nvSpPr>
          <p:spPr bwMode="auto">
            <a:xfrm>
              <a:off x="2482" y="1965"/>
              <a:ext cx="278" cy="480"/>
            </a:xfrm>
            <a:custGeom>
              <a:avLst/>
              <a:gdLst>
                <a:gd name="T0" fmla="*/ 0 w 866"/>
                <a:gd name="T1" fmla="*/ 102 h 1500"/>
                <a:gd name="T2" fmla="*/ 89 w 866"/>
                <a:gd name="T3" fmla="*/ 154 h 1500"/>
                <a:gd name="T4" fmla="*/ 89 w 866"/>
                <a:gd name="T5" fmla="*/ 51 h 1500"/>
                <a:gd name="T6" fmla="*/ 0 w 866"/>
                <a:gd name="T7" fmla="*/ 0 h 1500"/>
                <a:gd name="T8" fmla="*/ 0 w 866"/>
                <a:gd name="T9" fmla="*/ 102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1000"/>
                  </a:moveTo>
                  <a:lnTo>
                    <a:pt x="866" y="1500"/>
                  </a:lnTo>
                  <a:lnTo>
                    <a:pt x="866" y="500"/>
                  </a:lnTo>
                  <a:lnTo>
                    <a:pt x="0" y="0"/>
                  </a:lnTo>
                  <a:lnTo>
                    <a:pt x="0" y="10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63" name="Freeform 35"/>
            <p:cNvSpPr>
              <a:spLocks/>
            </p:cNvSpPr>
            <p:nvPr/>
          </p:nvSpPr>
          <p:spPr bwMode="auto">
            <a:xfrm>
              <a:off x="2760" y="2285"/>
              <a:ext cx="278" cy="480"/>
            </a:xfrm>
            <a:custGeom>
              <a:avLst/>
              <a:gdLst>
                <a:gd name="T0" fmla="*/ 0 w 1112"/>
                <a:gd name="T1" fmla="*/ 120 h 1920"/>
                <a:gd name="T2" fmla="*/ 70 w 1112"/>
                <a:gd name="T3" fmla="*/ 80 h 1920"/>
                <a:gd name="T4" fmla="*/ 70 w 1112"/>
                <a:gd name="T5" fmla="*/ 0 h 1920"/>
                <a:gd name="T6" fmla="*/ 0 w 1112"/>
                <a:gd name="T7" fmla="*/ 40 h 1920"/>
                <a:gd name="T8" fmla="*/ 0 w 1112"/>
                <a:gd name="T9" fmla="*/ 120 h 19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0">
                  <a:moveTo>
                    <a:pt x="0" y="1920"/>
                  </a:moveTo>
                  <a:lnTo>
                    <a:pt x="1112" y="1280"/>
                  </a:lnTo>
                  <a:lnTo>
                    <a:pt x="1112" y="0"/>
                  </a:lnTo>
                  <a:lnTo>
                    <a:pt x="0" y="640"/>
                  </a:lnTo>
                  <a:lnTo>
                    <a:pt x="0" y="1920"/>
                  </a:lnTo>
                  <a:close/>
                </a:path>
              </a:pathLst>
            </a:custGeom>
            <a:solidFill>
              <a:srgbClr val="9E8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64" name="Freeform 36"/>
            <p:cNvSpPr>
              <a:spLocks/>
            </p:cNvSpPr>
            <p:nvPr/>
          </p:nvSpPr>
          <p:spPr bwMode="auto">
            <a:xfrm>
              <a:off x="2760" y="2285"/>
              <a:ext cx="278" cy="480"/>
            </a:xfrm>
            <a:custGeom>
              <a:avLst/>
              <a:gdLst>
                <a:gd name="T0" fmla="*/ 0 w 866"/>
                <a:gd name="T1" fmla="*/ 154 h 1500"/>
                <a:gd name="T2" fmla="*/ 89 w 866"/>
                <a:gd name="T3" fmla="*/ 102 h 1500"/>
                <a:gd name="T4" fmla="*/ 89 w 866"/>
                <a:gd name="T5" fmla="*/ 0 h 1500"/>
                <a:gd name="T6" fmla="*/ 0 w 866"/>
                <a:gd name="T7" fmla="*/ 51 h 1500"/>
                <a:gd name="T8" fmla="*/ 0 w 866"/>
                <a:gd name="T9" fmla="*/ 154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1500"/>
                  </a:moveTo>
                  <a:lnTo>
                    <a:pt x="866" y="1000"/>
                  </a:lnTo>
                  <a:lnTo>
                    <a:pt x="866" y="0"/>
                  </a:lnTo>
                  <a:lnTo>
                    <a:pt x="0" y="500"/>
                  </a:lnTo>
                  <a:lnTo>
                    <a:pt x="0" y="1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65" name="Freeform 37"/>
            <p:cNvSpPr>
              <a:spLocks/>
            </p:cNvSpPr>
            <p:nvPr/>
          </p:nvSpPr>
          <p:spPr bwMode="auto">
            <a:xfrm>
              <a:off x="2760" y="1965"/>
              <a:ext cx="278" cy="480"/>
            </a:xfrm>
            <a:custGeom>
              <a:avLst/>
              <a:gdLst>
                <a:gd name="T0" fmla="*/ 0 w 1112"/>
                <a:gd name="T1" fmla="*/ 120 h 1920"/>
                <a:gd name="T2" fmla="*/ 0 w 1112"/>
                <a:gd name="T3" fmla="*/ 40 h 1920"/>
                <a:gd name="T4" fmla="*/ 70 w 1112"/>
                <a:gd name="T5" fmla="*/ 0 h 1920"/>
                <a:gd name="T6" fmla="*/ 70 w 1112"/>
                <a:gd name="T7" fmla="*/ 80 h 1920"/>
                <a:gd name="T8" fmla="*/ 0 w 1112"/>
                <a:gd name="T9" fmla="*/ 120 h 19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0">
                  <a:moveTo>
                    <a:pt x="0" y="1920"/>
                  </a:moveTo>
                  <a:lnTo>
                    <a:pt x="0" y="640"/>
                  </a:lnTo>
                  <a:lnTo>
                    <a:pt x="1112" y="0"/>
                  </a:lnTo>
                  <a:lnTo>
                    <a:pt x="1112" y="1280"/>
                  </a:lnTo>
                  <a:lnTo>
                    <a:pt x="0" y="1920"/>
                  </a:lnTo>
                  <a:close/>
                </a:path>
              </a:pathLst>
            </a:custGeom>
            <a:solidFill>
              <a:srgbClr val="9E8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66" name="Freeform 38"/>
            <p:cNvSpPr>
              <a:spLocks/>
            </p:cNvSpPr>
            <p:nvPr/>
          </p:nvSpPr>
          <p:spPr bwMode="auto">
            <a:xfrm>
              <a:off x="2760" y="1965"/>
              <a:ext cx="278" cy="480"/>
            </a:xfrm>
            <a:custGeom>
              <a:avLst/>
              <a:gdLst>
                <a:gd name="T0" fmla="*/ 0 w 866"/>
                <a:gd name="T1" fmla="*/ 154 h 1500"/>
                <a:gd name="T2" fmla="*/ 0 w 866"/>
                <a:gd name="T3" fmla="*/ 51 h 1500"/>
                <a:gd name="T4" fmla="*/ 89 w 866"/>
                <a:gd name="T5" fmla="*/ 0 h 1500"/>
                <a:gd name="T6" fmla="*/ 89 w 866"/>
                <a:gd name="T7" fmla="*/ 102 h 1500"/>
                <a:gd name="T8" fmla="*/ 0 w 866"/>
                <a:gd name="T9" fmla="*/ 154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1500"/>
                  </a:moveTo>
                  <a:lnTo>
                    <a:pt x="0" y="500"/>
                  </a:lnTo>
                  <a:lnTo>
                    <a:pt x="866" y="0"/>
                  </a:lnTo>
                  <a:lnTo>
                    <a:pt x="866" y="1000"/>
                  </a:lnTo>
                  <a:lnTo>
                    <a:pt x="0" y="1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67" name="Freeform 39"/>
            <p:cNvSpPr>
              <a:spLocks/>
            </p:cNvSpPr>
            <p:nvPr/>
          </p:nvSpPr>
          <p:spPr bwMode="auto">
            <a:xfrm>
              <a:off x="3038" y="2125"/>
              <a:ext cx="278" cy="480"/>
            </a:xfrm>
            <a:custGeom>
              <a:avLst/>
              <a:gdLst>
                <a:gd name="T0" fmla="*/ 0 w 1112"/>
                <a:gd name="T1" fmla="*/ 40 h 1920"/>
                <a:gd name="T2" fmla="*/ 70 w 1112"/>
                <a:gd name="T3" fmla="*/ 0 h 1920"/>
                <a:gd name="T4" fmla="*/ 70 w 1112"/>
                <a:gd name="T5" fmla="*/ 80 h 1920"/>
                <a:gd name="T6" fmla="*/ 0 w 1112"/>
                <a:gd name="T7" fmla="*/ 120 h 1920"/>
                <a:gd name="T8" fmla="*/ 0 w 1112"/>
                <a:gd name="T9" fmla="*/ 40 h 19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0">
                  <a:moveTo>
                    <a:pt x="0" y="640"/>
                  </a:moveTo>
                  <a:lnTo>
                    <a:pt x="1112" y="0"/>
                  </a:lnTo>
                  <a:lnTo>
                    <a:pt x="1112" y="1280"/>
                  </a:lnTo>
                  <a:lnTo>
                    <a:pt x="0" y="1920"/>
                  </a:lnTo>
                  <a:lnTo>
                    <a:pt x="0" y="640"/>
                  </a:lnTo>
                  <a:close/>
                </a:path>
              </a:pathLst>
            </a:custGeom>
            <a:solidFill>
              <a:srgbClr val="9E8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68" name="Freeform 40"/>
            <p:cNvSpPr>
              <a:spLocks/>
            </p:cNvSpPr>
            <p:nvPr/>
          </p:nvSpPr>
          <p:spPr bwMode="auto">
            <a:xfrm>
              <a:off x="3038" y="2125"/>
              <a:ext cx="278" cy="480"/>
            </a:xfrm>
            <a:custGeom>
              <a:avLst/>
              <a:gdLst>
                <a:gd name="T0" fmla="*/ 0 w 866"/>
                <a:gd name="T1" fmla="*/ 51 h 1500"/>
                <a:gd name="T2" fmla="*/ 89 w 866"/>
                <a:gd name="T3" fmla="*/ 0 h 1500"/>
                <a:gd name="T4" fmla="*/ 89 w 866"/>
                <a:gd name="T5" fmla="*/ 102 h 1500"/>
                <a:gd name="T6" fmla="*/ 0 w 866"/>
                <a:gd name="T7" fmla="*/ 154 h 1500"/>
                <a:gd name="T8" fmla="*/ 0 w 866"/>
                <a:gd name="T9" fmla="*/ 51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500"/>
                  </a:moveTo>
                  <a:lnTo>
                    <a:pt x="866" y="0"/>
                  </a:lnTo>
                  <a:lnTo>
                    <a:pt x="866" y="1000"/>
                  </a:lnTo>
                  <a:lnTo>
                    <a:pt x="0" y="150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125" name="Group 41"/>
          <p:cNvGrpSpPr>
            <a:grpSpLocks/>
          </p:cNvGrpSpPr>
          <p:nvPr/>
        </p:nvGrpSpPr>
        <p:grpSpPr bwMode="auto">
          <a:xfrm>
            <a:off x="8829040" y="2840818"/>
            <a:ext cx="1765300" cy="2032000"/>
            <a:chOff x="3872" y="1805"/>
            <a:chExt cx="1112" cy="1280"/>
          </a:xfrm>
        </p:grpSpPr>
        <p:sp>
          <p:nvSpPr>
            <p:cNvPr id="5129" name="Freeform 42"/>
            <p:cNvSpPr>
              <a:spLocks/>
            </p:cNvSpPr>
            <p:nvPr/>
          </p:nvSpPr>
          <p:spPr bwMode="auto">
            <a:xfrm>
              <a:off x="3872" y="1965"/>
              <a:ext cx="556" cy="320"/>
            </a:xfrm>
            <a:custGeom>
              <a:avLst/>
              <a:gdLst>
                <a:gd name="T0" fmla="*/ 0 w 2224"/>
                <a:gd name="T1" fmla="*/ 40 h 1280"/>
                <a:gd name="T2" fmla="*/ 70 w 2224"/>
                <a:gd name="T3" fmla="*/ 0 h 1280"/>
                <a:gd name="T4" fmla="*/ 139 w 2224"/>
                <a:gd name="T5" fmla="*/ 40 h 1280"/>
                <a:gd name="T6" fmla="*/ 70 w 2224"/>
                <a:gd name="T7" fmla="*/ 80 h 1280"/>
                <a:gd name="T8" fmla="*/ 0 w 2224"/>
                <a:gd name="T9" fmla="*/ 40 h 12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24" h="1280">
                  <a:moveTo>
                    <a:pt x="0" y="640"/>
                  </a:moveTo>
                  <a:lnTo>
                    <a:pt x="1112" y="0"/>
                  </a:lnTo>
                  <a:lnTo>
                    <a:pt x="2224" y="640"/>
                  </a:lnTo>
                  <a:lnTo>
                    <a:pt x="1112" y="1280"/>
                  </a:lnTo>
                  <a:lnTo>
                    <a:pt x="0" y="640"/>
                  </a:lnTo>
                  <a:close/>
                </a:path>
              </a:pathLst>
            </a:custGeom>
            <a:solidFill>
              <a:srgbClr val="80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0" name="Freeform 43"/>
            <p:cNvSpPr>
              <a:spLocks/>
            </p:cNvSpPr>
            <p:nvPr/>
          </p:nvSpPr>
          <p:spPr bwMode="auto">
            <a:xfrm>
              <a:off x="3872" y="1965"/>
              <a:ext cx="556" cy="320"/>
            </a:xfrm>
            <a:custGeom>
              <a:avLst/>
              <a:gdLst>
                <a:gd name="T0" fmla="*/ 0 w 1732"/>
                <a:gd name="T1" fmla="*/ 51 h 1000"/>
                <a:gd name="T2" fmla="*/ 89 w 1732"/>
                <a:gd name="T3" fmla="*/ 0 h 1000"/>
                <a:gd name="T4" fmla="*/ 178 w 1732"/>
                <a:gd name="T5" fmla="*/ 51 h 1000"/>
                <a:gd name="T6" fmla="*/ 89 w 1732"/>
                <a:gd name="T7" fmla="*/ 102 h 1000"/>
                <a:gd name="T8" fmla="*/ 0 w 1732"/>
                <a:gd name="T9" fmla="*/ 51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1000">
                  <a:moveTo>
                    <a:pt x="0" y="500"/>
                  </a:moveTo>
                  <a:lnTo>
                    <a:pt x="866" y="0"/>
                  </a:lnTo>
                  <a:lnTo>
                    <a:pt x="1732" y="500"/>
                  </a:lnTo>
                  <a:lnTo>
                    <a:pt x="866" y="100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1" name="Freeform 44"/>
            <p:cNvSpPr>
              <a:spLocks/>
            </p:cNvSpPr>
            <p:nvPr/>
          </p:nvSpPr>
          <p:spPr bwMode="auto">
            <a:xfrm>
              <a:off x="4150" y="1805"/>
              <a:ext cx="556" cy="320"/>
            </a:xfrm>
            <a:custGeom>
              <a:avLst/>
              <a:gdLst>
                <a:gd name="T0" fmla="*/ 0 w 2224"/>
                <a:gd name="T1" fmla="*/ 40 h 1281"/>
                <a:gd name="T2" fmla="*/ 70 w 2224"/>
                <a:gd name="T3" fmla="*/ 0 h 1281"/>
                <a:gd name="T4" fmla="*/ 139 w 2224"/>
                <a:gd name="T5" fmla="*/ 40 h 1281"/>
                <a:gd name="T6" fmla="*/ 70 w 2224"/>
                <a:gd name="T7" fmla="*/ 80 h 1281"/>
                <a:gd name="T8" fmla="*/ 0 w 2224"/>
                <a:gd name="T9" fmla="*/ 40 h 12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24" h="1281">
                  <a:moveTo>
                    <a:pt x="0" y="641"/>
                  </a:moveTo>
                  <a:lnTo>
                    <a:pt x="1112" y="0"/>
                  </a:lnTo>
                  <a:lnTo>
                    <a:pt x="2224" y="641"/>
                  </a:lnTo>
                  <a:lnTo>
                    <a:pt x="1112" y="1281"/>
                  </a:lnTo>
                  <a:lnTo>
                    <a:pt x="0" y="641"/>
                  </a:lnTo>
                  <a:close/>
                </a:path>
              </a:pathLst>
            </a:custGeom>
            <a:solidFill>
              <a:srgbClr val="80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2" name="Freeform 45"/>
            <p:cNvSpPr>
              <a:spLocks/>
            </p:cNvSpPr>
            <p:nvPr/>
          </p:nvSpPr>
          <p:spPr bwMode="auto">
            <a:xfrm>
              <a:off x="4150" y="1805"/>
              <a:ext cx="556" cy="320"/>
            </a:xfrm>
            <a:custGeom>
              <a:avLst/>
              <a:gdLst>
                <a:gd name="T0" fmla="*/ 0 w 1732"/>
                <a:gd name="T1" fmla="*/ 51 h 1000"/>
                <a:gd name="T2" fmla="*/ 89 w 1732"/>
                <a:gd name="T3" fmla="*/ 0 h 1000"/>
                <a:gd name="T4" fmla="*/ 178 w 1732"/>
                <a:gd name="T5" fmla="*/ 51 h 1000"/>
                <a:gd name="T6" fmla="*/ 89 w 1732"/>
                <a:gd name="T7" fmla="*/ 102 h 1000"/>
                <a:gd name="T8" fmla="*/ 0 w 1732"/>
                <a:gd name="T9" fmla="*/ 51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1000">
                  <a:moveTo>
                    <a:pt x="0" y="500"/>
                  </a:moveTo>
                  <a:lnTo>
                    <a:pt x="866" y="0"/>
                  </a:lnTo>
                  <a:lnTo>
                    <a:pt x="1732" y="500"/>
                  </a:lnTo>
                  <a:lnTo>
                    <a:pt x="866" y="100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3" name="Freeform 46"/>
            <p:cNvSpPr>
              <a:spLocks/>
            </p:cNvSpPr>
            <p:nvPr/>
          </p:nvSpPr>
          <p:spPr bwMode="auto">
            <a:xfrm>
              <a:off x="4428" y="1965"/>
              <a:ext cx="556" cy="320"/>
            </a:xfrm>
            <a:custGeom>
              <a:avLst/>
              <a:gdLst>
                <a:gd name="T0" fmla="*/ 0 w 2224"/>
                <a:gd name="T1" fmla="*/ 40 h 1280"/>
                <a:gd name="T2" fmla="*/ 70 w 2224"/>
                <a:gd name="T3" fmla="*/ 80 h 1280"/>
                <a:gd name="T4" fmla="*/ 139 w 2224"/>
                <a:gd name="T5" fmla="*/ 40 h 1280"/>
                <a:gd name="T6" fmla="*/ 70 w 2224"/>
                <a:gd name="T7" fmla="*/ 0 h 1280"/>
                <a:gd name="T8" fmla="*/ 0 w 2224"/>
                <a:gd name="T9" fmla="*/ 40 h 12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24" h="1280">
                  <a:moveTo>
                    <a:pt x="0" y="640"/>
                  </a:moveTo>
                  <a:lnTo>
                    <a:pt x="1112" y="1280"/>
                  </a:lnTo>
                  <a:lnTo>
                    <a:pt x="2224" y="640"/>
                  </a:lnTo>
                  <a:lnTo>
                    <a:pt x="1112" y="0"/>
                  </a:lnTo>
                  <a:lnTo>
                    <a:pt x="0" y="640"/>
                  </a:lnTo>
                  <a:close/>
                </a:path>
              </a:pathLst>
            </a:custGeom>
            <a:solidFill>
              <a:srgbClr val="80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4" name="Freeform 47"/>
            <p:cNvSpPr>
              <a:spLocks/>
            </p:cNvSpPr>
            <p:nvPr/>
          </p:nvSpPr>
          <p:spPr bwMode="auto">
            <a:xfrm>
              <a:off x="4428" y="1965"/>
              <a:ext cx="556" cy="320"/>
            </a:xfrm>
            <a:custGeom>
              <a:avLst/>
              <a:gdLst>
                <a:gd name="T0" fmla="*/ 0 w 1732"/>
                <a:gd name="T1" fmla="*/ 51 h 1000"/>
                <a:gd name="T2" fmla="*/ 89 w 1732"/>
                <a:gd name="T3" fmla="*/ 102 h 1000"/>
                <a:gd name="T4" fmla="*/ 178 w 1732"/>
                <a:gd name="T5" fmla="*/ 51 h 1000"/>
                <a:gd name="T6" fmla="*/ 89 w 1732"/>
                <a:gd name="T7" fmla="*/ 0 h 1000"/>
                <a:gd name="T8" fmla="*/ 0 w 1732"/>
                <a:gd name="T9" fmla="*/ 51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1000">
                  <a:moveTo>
                    <a:pt x="0" y="500"/>
                  </a:moveTo>
                  <a:lnTo>
                    <a:pt x="866" y="1000"/>
                  </a:lnTo>
                  <a:lnTo>
                    <a:pt x="1732" y="500"/>
                  </a:lnTo>
                  <a:lnTo>
                    <a:pt x="866" y="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5" name="Freeform 48"/>
            <p:cNvSpPr>
              <a:spLocks/>
            </p:cNvSpPr>
            <p:nvPr/>
          </p:nvSpPr>
          <p:spPr bwMode="auto">
            <a:xfrm>
              <a:off x="3872" y="2125"/>
              <a:ext cx="278" cy="480"/>
            </a:xfrm>
            <a:custGeom>
              <a:avLst/>
              <a:gdLst>
                <a:gd name="T0" fmla="*/ 0 w 1112"/>
                <a:gd name="T1" fmla="*/ 0 h 1920"/>
                <a:gd name="T2" fmla="*/ 0 w 1112"/>
                <a:gd name="T3" fmla="*/ 80 h 1920"/>
                <a:gd name="T4" fmla="*/ 70 w 1112"/>
                <a:gd name="T5" fmla="*/ 120 h 1920"/>
                <a:gd name="T6" fmla="*/ 70 w 1112"/>
                <a:gd name="T7" fmla="*/ 40 h 1920"/>
                <a:gd name="T8" fmla="*/ 0 w 1112"/>
                <a:gd name="T9" fmla="*/ 0 h 19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0">
                  <a:moveTo>
                    <a:pt x="0" y="0"/>
                  </a:moveTo>
                  <a:lnTo>
                    <a:pt x="0" y="1280"/>
                  </a:lnTo>
                  <a:lnTo>
                    <a:pt x="1112" y="1920"/>
                  </a:lnTo>
                  <a:lnTo>
                    <a:pt x="1112" y="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2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6" name="Freeform 49"/>
            <p:cNvSpPr>
              <a:spLocks/>
            </p:cNvSpPr>
            <p:nvPr/>
          </p:nvSpPr>
          <p:spPr bwMode="auto">
            <a:xfrm>
              <a:off x="3872" y="2125"/>
              <a:ext cx="278" cy="480"/>
            </a:xfrm>
            <a:custGeom>
              <a:avLst/>
              <a:gdLst>
                <a:gd name="T0" fmla="*/ 0 w 866"/>
                <a:gd name="T1" fmla="*/ 0 h 1500"/>
                <a:gd name="T2" fmla="*/ 0 w 866"/>
                <a:gd name="T3" fmla="*/ 102 h 1500"/>
                <a:gd name="T4" fmla="*/ 89 w 866"/>
                <a:gd name="T5" fmla="*/ 154 h 1500"/>
                <a:gd name="T6" fmla="*/ 89 w 866"/>
                <a:gd name="T7" fmla="*/ 51 h 1500"/>
                <a:gd name="T8" fmla="*/ 0 w 866"/>
                <a:gd name="T9" fmla="*/ 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0"/>
                  </a:moveTo>
                  <a:lnTo>
                    <a:pt x="0" y="1000"/>
                  </a:lnTo>
                  <a:lnTo>
                    <a:pt x="866" y="1500"/>
                  </a:lnTo>
                  <a:lnTo>
                    <a:pt x="866" y="50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7" name="Freeform 50"/>
            <p:cNvSpPr>
              <a:spLocks/>
            </p:cNvSpPr>
            <p:nvPr/>
          </p:nvSpPr>
          <p:spPr bwMode="auto">
            <a:xfrm>
              <a:off x="4428" y="2125"/>
              <a:ext cx="278" cy="480"/>
            </a:xfrm>
            <a:custGeom>
              <a:avLst/>
              <a:gdLst>
                <a:gd name="T0" fmla="*/ 0 w 1112"/>
                <a:gd name="T1" fmla="*/ 0 h 1920"/>
                <a:gd name="T2" fmla="*/ 0 w 1112"/>
                <a:gd name="T3" fmla="*/ 80 h 1920"/>
                <a:gd name="T4" fmla="*/ 70 w 1112"/>
                <a:gd name="T5" fmla="*/ 120 h 1920"/>
                <a:gd name="T6" fmla="*/ 70 w 1112"/>
                <a:gd name="T7" fmla="*/ 40 h 1920"/>
                <a:gd name="T8" fmla="*/ 0 w 1112"/>
                <a:gd name="T9" fmla="*/ 0 h 19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0">
                  <a:moveTo>
                    <a:pt x="0" y="0"/>
                  </a:moveTo>
                  <a:lnTo>
                    <a:pt x="0" y="1280"/>
                  </a:lnTo>
                  <a:lnTo>
                    <a:pt x="1112" y="1920"/>
                  </a:lnTo>
                  <a:lnTo>
                    <a:pt x="1112" y="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2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8" name="Freeform 51"/>
            <p:cNvSpPr>
              <a:spLocks/>
            </p:cNvSpPr>
            <p:nvPr/>
          </p:nvSpPr>
          <p:spPr bwMode="auto">
            <a:xfrm>
              <a:off x="4428" y="2125"/>
              <a:ext cx="278" cy="480"/>
            </a:xfrm>
            <a:custGeom>
              <a:avLst/>
              <a:gdLst>
                <a:gd name="T0" fmla="*/ 0 w 866"/>
                <a:gd name="T1" fmla="*/ 0 h 1500"/>
                <a:gd name="T2" fmla="*/ 0 w 866"/>
                <a:gd name="T3" fmla="*/ 102 h 1500"/>
                <a:gd name="T4" fmla="*/ 89 w 866"/>
                <a:gd name="T5" fmla="*/ 154 h 1500"/>
                <a:gd name="T6" fmla="*/ 89 w 866"/>
                <a:gd name="T7" fmla="*/ 51 h 1500"/>
                <a:gd name="T8" fmla="*/ 0 w 866"/>
                <a:gd name="T9" fmla="*/ 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0"/>
                  </a:moveTo>
                  <a:lnTo>
                    <a:pt x="0" y="1000"/>
                  </a:lnTo>
                  <a:lnTo>
                    <a:pt x="866" y="1500"/>
                  </a:lnTo>
                  <a:lnTo>
                    <a:pt x="866" y="50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9" name="Freeform 52"/>
            <p:cNvSpPr>
              <a:spLocks/>
            </p:cNvSpPr>
            <p:nvPr/>
          </p:nvSpPr>
          <p:spPr bwMode="auto">
            <a:xfrm>
              <a:off x="4150" y="2445"/>
              <a:ext cx="278" cy="320"/>
            </a:xfrm>
            <a:custGeom>
              <a:avLst/>
              <a:gdLst>
                <a:gd name="T0" fmla="*/ 70 w 1112"/>
                <a:gd name="T1" fmla="*/ 0 h 1280"/>
                <a:gd name="T2" fmla="*/ 70 w 1112"/>
                <a:gd name="T3" fmla="*/ 80 h 1280"/>
                <a:gd name="T4" fmla="*/ 0 w 1112"/>
                <a:gd name="T5" fmla="*/ 40 h 1280"/>
                <a:gd name="T6" fmla="*/ 70 w 1112"/>
                <a:gd name="T7" fmla="*/ 0 h 12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12" h="1280">
                  <a:moveTo>
                    <a:pt x="1112" y="0"/>
                  </a:moveTo>
                  <a:lnTo>
                    <a:pt x="1112" y="1280"/>
                  </a:lnTo>
                  <a:lnTo>
                    <a:pt x="0" y="640"/>
                  </a:lnTo>
                  <a:lnTo>
                    <a:pt x="1112" y="0"/>
                  </a:lnTo>
                  <a:close/>
                </a:path>
              </a:pathLst>
            </a:custGeom>
            <a:solidFill>
              <a:srgbClr val="0052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40" name="Freeform 53"/>
            <p:cNvSpPr>
              <a:spLocks/>
            </p:cNvSpPr>
            <p:nvPr/>
          </p:nvSpPr>
          <p:spPr bwMode="auto">
            <a:xfrm>
              <a:off x="4150" y="2445"/>
              <a:ext cx="278" cy="320"/>
            </a:xfrm>
            <a:custGeom>
              <a:avLst/>
              <a:gdLst>
                <a:gd name="T0" fmla="*/ 89 w 866"/>
                <a:gd name="T1" fmla="*/ 0 h 1000"/>
                <a:gd name="T2" fmla="*/ 89 w 866"/>
                <a:gd name="T3" fmla="*/ 102 h 1000"/>
                <a:gd name="T4" fmla="*/ 0 w 866"/>
                <a:gd name="T5" fmla="*/ 51 h 1000"/>
                <a:gd name="T6" fmla="*/ 89 w 866"/>
                <a:gd name="T7" fmla="*/ 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66" h="1000">
                  <a:moveTo>
                    <a:pt x="866" y="0"/>
                  </a:moveTo>
                  <a:lnTo>
                    <a:pt x="866" y="1000"/>
                  </a:lnTo>
                  <a:lnTo>
                    <a:pt x="0" y="500"/>
                  </a:lnTo>
                  <a:lnTo>
                    <a:pt x="86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41" name="Freeform 54"/>
            <p:cNvSpPr>
              <a:spLocks/>
            </p:cNvSpPr>
            <p:nvPr/>
          </p:nvSpPr>
          <p:spPr bwMode="auto">
            <a:xfrm>
              <a:off x="4150" y="2605"/>
              <a:ext cx="278" cy="480"/>
            </a:xfrm>
            <a:custGeom>
              <a:avLst/>
              <a:gdLst>
                <a:gd name="T0" fmla="*/ 0 w 1112"/>
                <a:gd name="T1" fmla="*/ 0 h 1921"/>
                <a:gd name="T2" fmla="*/ 0 w 1112"/>
                <a:gd name="T3" fmla="*/ 80 h 1921"/>
                <a:gd name="T4" fmla="*/ 70 w 1112"/>
                <a:gd name="T5" fmla="*/ 120 h 1921"/>
                <a:gd name="T6" fmla="*/ 70 w 1112"/>
                <a:gd name="T7" fmla="*/ 40 h 1921"/>
                <a:gd name="T8" fmla="*/ 0 w 1112"/>
                <a:gd name="T9" fmla="*/ 0 h 19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1">
                  <a:moveTo>
                    <a:pt x="0" y="0"/>
                  </a:moveTo>
                  <a:lnTo>
                    <a:pt x="0" y="1281"/>
                  </a:lnTo>
                  <a:lnTo>
                    <a:pt x="1112" y="1921"/>
                  </a:lnTo>
                  <a:lnTo>
                    <a:pt x="1112" y="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2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42" name="Freeform 55"/>
            <p:cNvSpPr>
              <a:spLocks/>
            </p:cNvSpPr>
            <p:nvPr/>
          </p:nvSpPr>
          <p:spPr bwMode="auto">
            <a:xfrm>
              <a:off x="4150" y="2605"/>
              <a:ext cx="278" cy="480"/>
            </a:xfrm>
            <a:custGeom>
              <a:avLst/>
              <a:gdLst>
                <a:gd name="T0" fmla="*/ 0 w 866"/>
                <a:gd name="T1" fmla="*/ 0 h 1500"/>
                <a:gd name="T2" fmla="*/ 0 w 866"/>
                <a:gd name="T3" fmla="*/ 102 h 1500"/>
                <a:gd name="T4" fmla="*/ 89 w 866"/>
                <a:gd name="T5" fmla="*/ 154 h 1500"/>
                <a:gd name="T6" fmla="*/ 89 w 866"/>
                <a:gd name="T7" fmla="*/ 51 h 1500"/>
                <a:gd name="T8" fmla="*/ 0 w 866"/>
                <a:gd name="T9" fmla="*/ 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0"/>
                  </a:moveTo>
                  <a:lnTo>
                    <a:pt x="0" y="1000"/>
                  </a:lnTo>
                  <a:lnTo>
                    <a:pt x="866" y="1500"/>
                  </a:lnTo>
                  <a:lnTo>
                    <a:pt x="866" y="50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43" name="Freeform 56"/>
            <p:cNvSpPr>
              <a:spLocks/>
            </p:cNvSpPr>
            <p:nvPr/>
          </p:nvSpPr>
          <p:spPr bwMode="auto">
            <a:xfrm>
              <a:off x="4150" y="2125"/>
              <a:ext cx="278" cy="480"/>
            </a:xfrm>
            <a:custGeom>
              <a:avLst/>
              <a:gdLst>
                <a:gd name="T0" fmla="*/ 0 w 1112"/>
                <a:gd name="T1" fmla="*/ 120 h 1920"/>
                <a:gd name="T2" fmla="*/ 70 w 1112"/>
                <a:gd name="T3" fmla="*/ 80 h 1920"/>
                <a:gd name="T4" fmla="*/ 70 w 1112"/>
                <a:gd name="T5" fmla="*/ 0 h 1920"/>
                <a:gd name="T6" fmla="*/ 0 w 1112"/>
                <a:gd name="T7" fmla="*/ 40 h 1920"/>
                <a:gd name="T8" fmla="*/ 0 w 1112"/>
                <a:gd name="T9" fmla="*/ 120 h 19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0">
                  <a:moveTo>
                    <a:pt x="0" y="1920"/>
                  </a:moveTo>
                  <a:lnTo>
                    <a:pt x="1112" y="1280"/>
                  </a:lnTo>
                  <a:lnTo>
                    <a:pt x="1112" y="0"/>
                  </a:lnTo>
                  <a:lnTo>
                    <a:pt x="0" y="640"/>
                  </a:lnTo>
                  <a:lnTo>
                    <a:pt x="0" y="1920"/>
                  </a:lnTo>
                  <a:close/>
                </a:path>
              </a:pathLst>
            </a:custGeom>
            <a:solidFill>
              <a:srgbClr val="9E8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44" name="Freeform 57"/>
            <p:cNvSpPr>
              <a:spLocks/>
            </p:cNvSpPr>
            <p:nvPr/>
          </p:nvSpPr>
          <p:spPr bwMode="auto">
            <a:xfrm>
              <a:off x="4150" y="2125"/>
              <a:ext cx="278" cy="480"/>
            </a:xfrm>
            <a:custGeom>
              <a:avLst/>
              <a:gdLst>
                <a:gd name="T0" fmla="*/ 0 w 866"/>
                <a:gd name="T1" fmla="*/ 154 h 1500"/>
                <a:gd name="T2" fmla="*/ 89 w 866"/>
                <a:gd name="T3" fmla="*/ 102 h 1500"/>
                <a:gd name="T4" fmla="*/ 89 w 866"/>
                <a:gd name="T5" fmla="*/ 0 h 1500"/>
                <a:gd name="T6" fmla="*/ 0 w 866"/>
                <a:gd name="T7" fmla="*/ 51 h 1500"/>
                <a:gd name="T8" fmla="*/ 0 w 866"/>
                <a:gd name="T9" fmla="*/ 154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1500"/>
                  </a:moveTo>
                  <a:lnTo>
                    <a:pt x="866" y="1000"/>
                  </a:lnTo>
                  <a:lnTo>
                    <a:pt x="866" y="0"/>
                  </a:lnTo>
                  <a:lnTo>
                    <a:pt x="0" y="500"/>
                  </a:lnTo>
                  <a:lnTo>
                    <a:pt x="0" y="1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45" name="Freeform 58"/>
            <p:cNvSpPr>
              <a:spLocks/>
            </p:cNvSpPr>
            <p:nvPr/>
          </p:nvSpPr>
          <p:spPr bwMode="auto">
            <a:xfrm>
              <a:off x="4428" y="2605"/>
              <a:ext cx="278" cy="480"/>
            </a:xfrm>
            <a:custGeom>
              <a:avLst/>
              <a:gdLst>
                <a:gd name="T0" fmla="*/ 0 w 1112"/>
                <a:gd name="T1" fmla="*/ 120 h 1921"/>
                <a:gd name="T2" fmla="*/ 70 w 1112"/>
                <a:gd name="T3" fmla="*/ 80 h 1921"/>
                <a:gd name="T4" fmla="*/ 70 w 1112"/>
                <a:gd name="T5" fmla="*/ 0 h 1921"/>
                <a:gd name="T6" fmla="*/ 0 w 1112"/>
                <a:gd name="T7" fmla="*/ 40 h 1921"/>
                <a:gd name="T8" fmla="*/ 0 w 1112"/>
                <a:gd name="T9" fmla="*/ 120 h 19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1">
                  <a:moveTo>
                    <a:pt x="0" y="1921"/>
                  </a:moveTo>
                  <a:lnTo>
                    <a:pt x="1112" y="1281"/>
                  </a:lnTo>
                  <a:lnTo>
                    <a:pt x="1112" y="0"/>
                  </a:lnTo>
                  <a:lnTo>
                    <a:pt x="0" y="640"/>
                  </a:lnTo>
                  <a:lnTo>
                    <a:pt x="0" y="1921"/>
                  </a:lnTo>
                  <a:close/>
                </a:path>
              </a:pathLst>
            </a:custGeom>
            <a:solidFill>
              <a:srgbClr val="9E8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46" name="Freeform 59"/>
            <p:cNvSpPr>
              <a:spLocks/>
            </p:cNvSpPr>
            <p:nvPr/>
          </p:nvSpPr>
          <p:spPr bwMode="auto">
            <a:xfrm>
              <a:off x="4428" y="2605"/>
              <a:ext cx="278" cy="480"/>
            </a:xfrm>
            <a:custGeom>
              <a:avLst/>
              <a:gdLst>
                <a:gd name="T0" fmla="*/ 0 w 866"/>
                <a:gd name="T1" fmla="*/ 154 h 1500"/>
                <a:gd name="T2" fmla="*/ 89 w 866"/>
                <a:gd name="T3" fmla="*/ 102 h 1500"/>
                <a:gd name="T4" fmla="*/ 89 w 866"/>
                <a:gd name="T5" fmla="*/ 0 h 1500"/>
                <a:gd name="T6" fmla="*/ 0 w 866"/>
                <a:gd name="T7" fmla="*/ 51 h 1500"/>
                <a:gd name="T8" fmla="*/ 0 w 866"/>
                <a:gd name="T9" fmla="*/ 154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1500"/>
                  </a:moveTo>
                  <a:lnTo>
                    <a:pt x="866" y="1000"/>
                  </a:lnTo>
                  <a:lnTo>
                    <a:pt x="866" y="0"/>
                  </a:lnTo>
                  <a:lnTo>
                    <a:pt x="0" y="500"/>
                  </a:lnTo>
                  <a:lnTo>
                    <a:pt x="0" y="1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47" name="Freeform 60"/>
            <p:cNvSpPr>
              <a:spLocks/>
            </p:cNvSpPr>
            <p:nvPr/>
          </p:nvSpPr>
          <p:spPr bwMode="auto">
            <a:xfrm>
              <a:off x="4428" y="2445"/>
              <a:ext cx="278" cy="320"/>
            </a:xfrm>
            <a:custGeom>
              <a:avLst/>
              <a:gdLst>
                <a:gd name="T0" fmla="*/ 0 w 1112"/>
                <a:gd name="T1" fmla="*/ 80 h 1280"/>
                <a:gd name="T2" fmla="*/ 0 w 1112"/>
                <a:gd name="T3" fmla="*/ 0 h 1280"/>
                <a:gd name="T4" fmla="*/ 70 w 1112"/>
                <a:gd name="T5" fmla="*/ 40 h 1280"/>
                <a:gd name="T6" fmla="*/ 0 w 1112"/>
                <a:gd name="T7" fmla="*/ 80 h 12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12" h="1280">
                  <a:moveTo>
                    <a:pt x="0" y="1280"/>
                  </a:moveTo>
                  <a:lnTo>
                    <a:pt x="0" y="0"/>
                  </a:lnTo>
                  <a:lnTo>
                    <a:pt x="1112" y="640"/>
                  </a:lnTo>
                  <a:lnTo>
                    <a:pt x="0" y="1280"/>
                  </a:lnTo>
                  <a:close/>
                </a:path>
              </a:pathLst>
            </a:custGeom>
            <a:solidFill>
              <a:srgbClr val="9E8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48" name="Freeform 61"/>
            <p:cNvSpPr>
              <a:spLocks/>
            </p:cNvSpPr>
            <p:nvPr/>
          </p:nvSpPr>
          <p:spPr bwMode="auto">
            <a:xfrm>
              <a:off x="4428" y="2445"/>
              <a:ext cx="278" cy="320"/>
            </a:xfrm>
            <a:custGeom>
              <a:avLst/>
              <a:gdLst>
                <a:gd name="T0" fmla="*/ 0 w 866"/>
                <a:gd name="T1" fmla="*/ 102 h 1000"/>
                <a:gd name="T2" fmla="*/ 0 w 866"/>
                <a:gd name="T3" fmla="*/ 0 h 1000"/>
                <a:gd name="T4" fmla="*/ 89 w 866"/>
                <a:gd name="T5" fmla="*/ 51 h 1000"/>
                <a:gd name="T6" fmla="*/ 0 w 866"/>
                <a:gd name="T7" fmla="*/ 102 h 1000"/>
                <a:gd name="T8" fmla="*/ 0 w 866"/>
                <a:gd name="T9" fmla="*/ 102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000">
                  <a:moveTo>
                    <a:pt x="0" y="1000"/>
                  </a:moveTo>
                  <a:lnTo>
                    <a:pt x="0" y="0"/>
                  </a:lnTo>
                  <a:lnTo>
                    <a:pt x="866" y="500"/>
                  </a:lnTo>
                  <a:lnTo>
                    <a:pt x="0" y="10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49" name="Freeform 62"/>
            <p:cNvSpPr>
              <a:spLocks/>
            </p:cNvSpPr>
            <p:nvPr/>
          </p:nvSpPr>
          <p:spPr bwMode="auto">
            <a:xfrm>
              <a:off x="4706" y="2125"/>
              <a:ext cx="278" cy="480"/>
            </a:xfrm>
            <a:custGeom>
              <a:avLst/>
              <a:gdLst>
                <a:gd name="T0" fmla="*/ 0 w 1112"/>
                <a:gd name="T1" fmla="*/ 40 h 1920"/>
                <a:gd name="T2" fmla="*/ 0 w 1112"/>
                <a:gd name="T3" fmla="*/ 120 h 1920"/>
                <a:gd name="T4" fmla="*/ 70 w 1112"/>
                <a:gd name="T5" fmla="*/ 80 h 1920"/>
                <a:gd name="T6" fmla="*/ 70 w 1112"/>
                <a:gd name="T7" fmla="*/ 0 h 1920"/>
                <a:gd name="T8" fmla="*/ 0 w 1112"/>
                <a:gd name="T9" fmla="*/ 40 h 19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920">
                  <a:moveTo>
                    <a:pt x="0" y="640"/>
                  </a:moveTo>
                  <a:lnTo>
                    <a:pt x="0" y="1920"/>
                  </a:lnTo>
                  <a:lnTo>
                    <a:pt x="1112" y="1280"/>
                  </a:lnTo>
                  <a:lnTo>
                    <a:pt x="1112" y="0"/>
                  </a:lnTo>
                  <a:lnTo>
                    <a:pt x="0" y="640"/>
                  </a:lnTo>
                  <a:close/>
                </a:path>
              </a:pathLst>
            </a:custGeom>
            <a:solidFill>
              <a:srgbClr val="9E8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50" name="Freeform 63"/>
            <p:cNvSpPr>
              <a:spLocks/>
            </p:cNvSpPr>
            <p:nvPr/>
          </p:nvSpPr>
          <p:spPr bwMode="auto">
            <a:xfrm>
              <a:off x="4706" y="2125"/>
              <a:ext cx="278" cy="480"/>
            </a:xfrm>
            <a:custGeom>
              <a:avLst/>
              <a:gdLst>
                <a:gd name="T0" fmla="*/ 0 w 866"/>
                <a:gd name="T1" fmla="*/ 51 h 1500"/>
                <a:gd name="T2" fmla="*/ 0 w 866"/>
                <a:gd name="T3" fmla="*/ 154 h 1500"/>
                <a:gd name="T4" fmla="*/ 89 w 866"/>
                <a:gd name="T5" fmla="*/ 102 h 1500"/>
                <a:gd name="T6" fmla="*/ 89 w 866"/>
                <a:gd name="T7" fmla="*/ 0 h 1500"/>
                <a:gd name="T8" fmla="*/ 0 w 866"/>
                <a:gd name="T9" fmla="*/ 51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500"/>
                  </a:moveTo>
                  <a:lnTo>
                    <a:pt x="0" y="1500"/>
                  </a:lnTo>
                  <a:lnTo>
                    <a:pt x="866" y="1000"/>
                  </a:lnTo>
                  <a:lnTo>
                    <a:pt x="866" y="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7" name="Rectangle 2"/>
          <p:cNvSpPr>
            <a:spLocks noChangeArrowheads="1"/>
          </p:cNvSpPr>
          <p:nvPr/>
        </p:nvSpPr>
        <p:spPr bwMode="auto">
          <a:xfrm>
            <a:off x="797519" y="472871"/>
            <a:ext cx="10494312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GB" altLang="en-US" sz="7200" b="1" dirty="0">
                <a:latin typeface="+mn-lt"/>
                <a:cs typeface="Times New Roman" panose="02020603050405020304" pitchFamily="18" charset="0"/>
              </a:rPr>
              <a:t>Which is the odd-one out?</a:t>
            </a:r>
          </a:p>
        </p:txBody>
      </p:sp>
      <p:sp>
        <p:nvSpPr>
          <p:cNvPr id="68" name="Oval 67"/>
          <p:cNvSpPr/>
          <p:nvPr/>
        </p:nvSpPr>
        <p:spPr>
          <a:xfrm>
            <a:off x="7863493" y="2192439"/>
            <a:ext cx="3696393" cy="34795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24930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5218730" y="2922794"/>
            <a:ext cx="1773237" cy="1839913"/>
            <a:chOff x="2447" y="1910"/>
            <a:chExt cx="1117" cy="1159"/>
          </a:xfrm>
        </p:grpSpPr>
        <p:sp>
          <p:nvSpPr>
            <p:cNvPr id="6223" name="Freeform 4"/>
            <p:cNvSpPr>
              <a:spLocks/>
            </p:cNvSpPr>
            <p:nvPr/>
          </p:nvSpPr>
          <p:spPr bwMode="auto">
            <a:xfrm>
              <a:off x="2447" y="2168"/>
              <a:ext cx="447" cy="257"/>
            </a:xfrm>
            <a:custGeom>
              <a:avLst/>
              <a:gdLst>
                <a:gd name="T0" fmla="*/ 0 w 1787"/>
                <a:gd name="T1" fmla="*/ 32 h 1029"/>
                <a:gd name="T2" fmla="*/ 56 w 1787"/>
                <a:gd name="T3" fmla="*/ 0 h 1029"/>
                <a:gd name="T4" fmla="*/ 112 w 1787"/>
                <a:gd name="T5" fmla="*/ 32 h 1029"/>
                <a:gd name="T6" fmla="*/ 56 w 1787"/>
                <a:gd name="T7" fmla="*/ 64 h 1029"/>
                <a:gd name="T8" fmla="*/ 0 w 1787"/>
                <a:gd name="T9" fmla="*/ 32 h 10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7" h="1029">
                  <a:moveTo>
                    <a:pt x="0" y="514"/>
                  </a:moveTo>
                  <a:lnTo>
                    <a:pt x="893" y="0"/>
                  </a:lnTo>
                  <a:lnTo>
                    <a:pt x="1787" y="514"/>
                  </a:lnTo>
                  <a:lnTo>
                    <a:pt x="893" y="1029"/>
                  </a:lnTo>
                  <a:lnTo>
                    <a:pt x="0" y="514"/>
                  </a:lnTo>
                  <a:close/>
                </a:path>
              </a:pathLst>
            </a:custGeom>
            <a:solidFill>
              <a:srgbClr val="B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4" name="Freeform 5"/>
            <p:cNvSpPr>
              <a:spLocks/>
            </p:cNvSpPr>
            <p:nvPr/>
          </p:nvSpPr>
          <p:spPr bwMode="auto">
            <a:xfrm>
              <a:off x="2447" y="2168"/>
              <a:ext cx="447" cy="257"/>
            </a:xfrm>
            <a:custGeom>
              <a:avLst/>
              <a:gdLst>
                <a:gd name="T0" fmla="*/ 0 w 1455"/>
                <a:gd name="T1" fmla="*/ 39 h 840"/>
                <a:gd name="T2" fmla="*/ 69 w 1455"/>
                <a:gd name="T3" fmla="*/ 0 h 840"/>
                <a:gd name="T4" fmla="*/ 137 w 1455"/>
                <a:gd name="T5" fmla="*/ 39 h 840"/>
                <a:gd name="T6" fmla="*/ 69 w 1455"/>
                <a:gd name="T7" fmla="*/ 79 h 840"/>
                <a:gd name="T8" fmla="*/ 0 w 1455"/>
                <a:gd name="T9" fmla="*/ 39 h 8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5" h="840">
                  <a:moveTo>
                    <a:pt x="0" y="420"/>
                  </a:moveTo>
                  <a:lnTo>
                    <a:pt x="727" y="0"/>
                  </a:lnTo>
                  <a:lnTo>
                    <a:pt x="1455" y="420"/>
                  </a:lnTo>
                  <a:lnTo>
                    <a:pt x="727" y="84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5" name="Freeform 6"/>
            <p:cNvSpPr>
              <a:spLocks/>
            </p:cNvSpPr>
            <p:nvPr/>
          </p:nvSpPr>
          <p:spPr bwMode="auto">
            <a:xfrm>
              <a:off x="2671" y="2039"/>
              <a:ext cx="446" cy="258"/>
            </a:xfrm>
            <a:custGeom>
              <a:avLst/>
              <a:gdLst>
                <a:gd name="T0" fmla="*/ 0 w 1787"/>
                <a:gd name="T1" fmla="*/ 32 h 1029"/>
                <a:gd name="T2" fmla="*/ 56 w 1787"/>
                <a:gd name="T3" fmla="*/ 0 h 1029"/>
                <a:gd name="T4" fmla="*/ 111 w 1787"/>
                <a:gd name="T5" fmla="*/ 32 h 1029"/>
                <a:gd name="T6" fmla="*/ 56 w 1787"/>
                <a:gd name="T7" fmla="*/ 65 h 1029"/>
                <a:gd name="T8" fmla="*/ 0 w 1787"/>
                <a:gd name="T9" fmla="*/ 32 h 10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7" h="1029">
                  <a:moveTo>
                    <a:pt x="0" y="515"/>
                  </a:moveTo>
                  <a:lnTo>
                    <a:pt x="894" y="0"/>
                  </a:lnTo>
                  <a:lnTo>
                    <a:pt x="1787" y="515"/>
                  </a:lnTo>
                  <a:lnTo>
                    <a:pt x="894" y="1029"/>
                  </a:lnTo>
                  <a:lnTo>
                    <a:pt x="0" y="515"/>
                  </a:lnTo>
                  <a:close/>
                </a:path>
              </a:pathLst>
            </a:custGeom>
            <a:solidFill>
              <a:srgbClr val="B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6" name="Freeform 7"/>
            <p:cNvSpPr>
              <a:spLocks/>
            </p:cNvSpPr>
            <p:nvPr/>
          </p:nvSpPr>
          <p:spPr bwMode="auto">
            <a:xfrm>
              <a:off x="2671" y="2039"/>
              <a:ext cx="446" cy="258"/>
            </a:xfrm>
            <a:custGeom>
              <a:avLst/>
              <a:gdLst>
                <a:gd name="T0" fmla="*/ 0 w 1455"/>
                <a:gd name="T1" fmla="*/ 40 h 840"/>
                <a:gd name="T2" fmla="*/ 68 w 1455"/>
                <a:gd name="T3" fmla="*/ 0 h 840"/>
                <a:gd name="T4" fmla="*/ 137 w 1455"/>
                <a:gd name="T5" fmla="*/ 40 h 840"/>
                <a:gd name="T6" fmla="*/ 68 w 1455"/>
                <a:gd name="T7" fmla="*/ 79 h 840"/>
                <a:gd name="T8" fmla="*/ 0 w 1455"/>
                <a:gd name="T9" fmla="*/ 40 h 8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5" h="840">
                  <a:moveTo>
                    <a:pt x="0" y="420"/>
                  </a:moveTo>
                  <a:lnTo>
                    <a:pt x="728" y="0"/>
                  </a:lnTo>
                  <a:lnTo>
                    <a:pt x="1455" y="420"/>
                  </a:lnTo>
                  <a:lnTo>
                    <a:pt x="728" y="84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7" name="Freeform 8"/>
            <p:cNvSpPr>
              <a:spLocks/>
            </p:cNvSpPr>
            <p:nvPr/>
          </p:nvSpPr>
          <p:spPr bwMode="auto">
            <a:xfrm>
              <a:off x="2894" y="1910"/>
              <a:ext cx="446" cy="258"/>
            </a:xfrm>
            <a:custGeom>
              <a:avLst/>
              <a:gdLst>
                <a:gd name="T0" fmla="*/ 0 w 1786"/>
                <a:gd name="T1" fmla="*/ 32 h 1030"/>
                <a:gd name="T2" fmla="*/ 56 w 1786"/>
                <a:gd name="T3" fmla="*/ 0 h 1030"/>
                <a:gd name="T4" fmla="*/ 111 w 1786"/>
                <a:gd name="T5" fmla="*/ 32 h 1030"/>
                <a:gd name="T6" fmla="*/ 56 w 1786"/>
                <a:gd name="T7" fmla="*/ 65 h 1030"/>
                <a:gd name="T8" fmla="*/ 0 w 1786"/>
                <a:gd name="T9" fmla="*/ 32 h 10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6" h="1030">
                  <a:moveTo>
                    <a:pt x="0" y="515"/>
                  </a:moveTo>
                  <a:lnTo>
                    <a:pt x="893" y="0"/>
                  </a:lnTo>
                  <a:lnTo>
                    <a:pt x="1786" y="515"/>
                  </a:lnTo>
                  <a:lnTo>
                    <a:pt x="893" y="1030"/>
                  </a:lnTo>
                  <a:lnTo>
                    <a:pt x="0" y="515"/>
                  </a:lnTo>
                  <a:close/>
                </a:path>
              </a:pathLst>
            </a:custGeom>
            <a:solidFill>
              <a:srgbClr val="B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8" name="Freeform 9"/>
            <p:cNvSpPr>
              <a:spLocks/>
            </p:cNvSpPr>
            <p:nvPr/>
          </p:nvSpPr>
          <p:spPr bwMode="auto">
            <a:xfrm>
              <a:off x="2894" y="1910"/>
              <a:ext cx="446" cy="258"/>
            </a:xfrm>
            <a:custGeom>
              <a:avLst/>
              <a:gdLst>
                <a:gd name="T0" fmla="*/ 0 w 1454"/>
                <a:gd name="T1" fmla="*/ 40 h 840"/>
                <a:gd name="T2" fmla="*/ 68 w 1454"/>
                <a:gd name="T3" fmla="*/ 0 h 840"/>
                <a:gd name="T4" fmla="*/ 137 w 1454"/>
                <a:gd name="T5" fmla="*/ 40 h 840"/>
                <a:gd name="T6" fmla="*/ 68 w 1454"/>
                <a:gd name="T7" fmla="*/ 79 h 840"/>
                <a:gd name="T8" fmla="*/ 0 w 1454"/>
                <a:gd name="T9" fmla="*/ 40 h 8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4" h="840">
                  <a:moveTo>
                    <a:pt x="0" y="420"/>
                  </a:moveTo>
                  <a:lnTo>
                    <a:pt x="727" y="0"/>
                  </a:lnTo>
                  <a:lnTo>
                    <a:pt x="1454" y="420"/>
                  </a:lnTo>
                  <a:lnTo>
                    <a:pt x="727" y="84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9" name="Freeform 10"/>
            <p:cNvSpPr>
              <a:spLocks/>
            </p:cNvSpPr>
            <p:nvPr/>
          </p:nvSpPr>
          <p:spPr bwMode="auto">
            <a:xfrm>
              <a:off x="2894" y="2425"/>
              <a:ext cx="446" cy="258"/>
            </a:xfrm>
            <a:custGeom>
              <a:avLst/>
              <a:gdLst>
                <a:gd name="T0" fmla="*/ 0 w 1786"/>
                <a:gd name="T1" fmla="*/ 32 h 1030"/>
                <a:gd name="T2" fmla="*/ 56 w 1786"/>
                <a:gd name="T3" fmla="*/ 65 h 1030"/>
                <a:gd name="T4" fmla="*/ 111 w 1786"/>
                <a:gd name="T5" fmla="*/ 32 h 1030"/>
                <a:gd name="T6" fmla="*/ 56 w 1786"/>
                <a:gd name="T7" fmla="*/ 0 h 1030"/>
                <a:gd name="T8" fmla="*/ 0 w 1786"/>
                <a:gd name="T9" fmla="*/ 32 h 10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6" h="1030">
                  <a:moveTo>
                    <a:pt x="0" y="515"/>
                  </a:moveTo>
                  <a:lnTo>
                    <a:pt x="893" y="1030"/>
                  </a:lnTo>
                  <a:lnTo>
                    <a:pt x="1786" y="515"/>
                  </a:lnTo>
                  <a:lnTo>
                    <a:pt x="893" y="0"/>
                  </a:lnTo>
                  <a:lnTo>
                    <a:pt x="0" y="515"/>
                  </a:lnTo>
                  <a:close/>
                </a:path>
              </a:pathLst>
            </a:custGeom>
            <a:solidFill>
              <a:srgbClr val="B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0" name="Freeform 11"/>
            <p:cNvSpPr>
              <a:spLocks/>
            </p:cNvSpPr>
            <p:nvPr/>
          </p:nvSpPr>
          <p:spPr bwMode="auto">
            <a:xfrm>
              <a:off x="2894" y="2425"/>
              <a:ext cx="446" cy="258"/>
            </a:xfrm>
            <a:custGeom>
              <a:avLst/>
              <a:gdLst>
                <a:gd name="T0" fmla="*/ 0 w 1454"/>
                <a:gd name="T1" fmla="*/ 40 h 840"/>
                <a:gd name="T2" fmla="*/ 68 w 1454"/>
                <a:gd name="T3" fmla="*/ 79 h 840"/>
                <a:gd name="T4" fmla="*/ 137 w 1454"/>
                <a:gd name="T5" fmla="*/ 40 h 840"/>
                <a:gd name="T6" fmla="*/ 68 w 1454"/>
                <a:gd name="T7" fmla="*/ 0 h 840"/>
                <a:gd name="T8" fmla="*/ 0 w 1454"/>
                <a:gd name="T9" fmla="*/ 40 h 8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4" h="840">
                  <a:moveTo>
                    <a:pt x="0" y="420"/>
                  </a:moveTo>
                  <a:lnTo>
                    <a:pt x="727" y="840"/>
                  </a:lnTo>
                  <a:lnTo>
                    <a:pt x="1454" y="420"/>
                  </a:lnTo>
                  <a:lnTo>
                    <a:pt x="727" y="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1" name="Freeform 12"/>
            <p:cNvSpPr>
              <a:spLocks/>
            </p:cNvSpPr>
            <p:nvPr/>
          </p:nvSpPr>
          <p:spPr bwMode="auto">
            <a:xfrm>
              <a:off x="3117" y="2297"/>
              <a:ext cx="447" cy="257"/>
            </a:xfrm>
            <a:custGeom>
              <a:avLst/>
              <a:gdLst>
                <a:gd name="T0" fmla="*/ 0 w 1787"/>
                <a:gd name="T1" fmla="*/ 32 h 1030"/>
                <a:gd name="T2" fmla="*/ 56 w 1787"/>
                <a:gd name="T3" fmla="*/ 0 h 1030"/>
                <a:gd name="T4" fmla="*/ 112 w 1787"/>
                <a:gd name="T5" fmla="*/ 32 h 1030"/>
                <a:gd name="T6" fmla="*/ 56 w 1787"/>
                <a:gd name="T7" fmla="*/ 64 h 1030"/>
                <a:gd name="T8" fmla="*/ 0 w 1787"/>
                <a:gd name="T9" fmla="*/ 32 h 10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7" h="1030">
                  <a:moveTo>
                    <a:pt x="0" y="515"/>
                  </a:moveTo>
                  <a:lnTo>
                    <a:pt x="893" y="0"/>
                  </a:lnTo>
                  <a:lnTo>
                    <a:pt x="1787" y="515"/>
                  </a:lnTo>
                  <a:lnTo>
                    <a:pt x="893" y="1030"/>
                  </a:lnTo>
                  <a:lnTo>
                    <a:pt x="0" y="515"/>
                  </a:lnTo>
                  <a:close/>
                </a:path>
              </a:pathLst>
            </a:custGeom>
            <a:solidFill>
              <a:srgbClr val="B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2" name="Freeform 13"/>
            <p:cNvSpPr>
              <a:spLocks/>
            </p:cNvSpPr>
            <p:nvPr/>
          </p:nvSpPr>
          <p:spPr bwMode="auto">
            <a:xfrm>
              <a:off x="3117" y="2297"/>
              <a:ext cx="447" cy="257"/>
            </a:xfrm>
            <a:custGeom>
              <a:avLst/>
              <a:gdLst>
                <a:gd name="T0" fmla="*/ 0 w 1455"/>
                <a:gd name="T1" fmla="*/ 39 h 840"/>
                <a:gd name="T2" fmla="*/ 69 w 1455"/>
                <a:gd name="T3" fmla="*/ 0 h 840"/>
                <a:gd name="T4" fmla="*/ 137 w 1455"/>
                <a:gd name="T5" fmla="*/ 39 h 840"/>
                <a:gd name="T6" fmla="*/ 69 w 1455"/>
                <a:gd name="T7" fmla="*/ 79 h 840"/>
                <a:gd name="T8" fmla="*/ 0 w 1455"/>
                <a:gd name="T9" fmla="*/ 39 h 8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5" h="840">
                  <a:moveTo>
                    <a:pt x="0" y="420"/>
                  </a:moveTo>
                  <a:lnTo>
                    <a:pt x="727" y="0"/>
                  </a:lnTo>
                  <a:lnTo>
                    <a:pt x="1455" y="420"/>
                  </a:lnTo>
                  <a:lnTo>
                    <a:pt x="727" y="84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3" name="Freeform 14"/>
            <p:cNvSpPr>
              <a:spLocks/>
            </p:cNvSpPr>
            <p:nvPr/>
          </p:nvSpPr>
          <p:spPr bwMode="auto">
            <a:xfrm>
              <a:off x="2447" y="2297"/>
              <a:ext cx="224" cy="386"/>
            </a:xfrm>
            <a:custGeom>
              <a:avLst/>
              <a:gdLst>
                <a:gd name="T0" fmla="*/ 0 w 893"/>
                <a:gd name="T1" fmla="*/ 0 h 1545"/>
                <a:gd name="T2" fmla="*/ 0 w 893"/>
                <a:gd name="T3" fmla="*/ 64 h 1545"/>
                <a:gd name="T4" fmla="*/ 56 w 893"/>
                <a:gd name="T5" fmla="*/ 96 h 1545"/>
                <a:gd name="T6" fmla="*/ 56 w 893"/>
                <a:gd name="T7" fmla="*/ 32 h 1545"/>
                <a:gd name="T8" fmla="*/ 0 w 893"/>
                <a:gd name="T9" fmla="*/ 0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5">
                  <a:moveTo>
                    <a:pt x="0" y="0"/>
                  </a:moveTo>
                  <a:lnTo>
                    <a:pt x="0" y="1030"/>
                  </a:lnTo>
                  <a:lnTo>
                    <a:pt x="893" y="1545"/>
                  </a:lnTo>
                  <a:lnTo>
                    <a:pt x="893" y="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4" name="Freeform 15"/>
            <p:cNvSpPr>
              <a:spLocks/>
            </p:cNvSpPr>
            <p:nvPr/>
          </p:nvSpPr>
          <p:spPr bwMode="auto">
            <a:xfrm>
              <a:off x="2447" y="2297"/>
              <a:ext cx="224" cy="386"/>
            </a:xfrm>
            <a:custGeom>
              <a:avLst/>
              <a:gdLst>
                <a:gd name="T0" fmla="*/ 0 w 727"/>
                <a:gd name="T1" fmla="*/ 0 h 1260"/>
                <a:gd name="T2" fmla="*/ 0 w 727"/>
                <a:gd name="T3" fmla="*/ 79 h 1260"/>
                <a:gd name="T4" fmla="*/ 69 w 727"/>
                <a:gd name="T5" fmla="*/ 118 h 1260"/>
                <a:gd name="T6" fmla="*/ 69 w 727"/>
                <a:gd name="T7" fmla="*/ 40 h 1260"/>
                <a:gd name="T8" fmla="*/ 0 w 727"/>
                <a:gd name="T9" fmla="*/ 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0"/>
                  </a:moveTo>
                  <a:lnTo>
                    <a:pt x="0" y="840"/>
                  </a:lnTo>
                  <a:lnTo>
                    <a:pt x="727" y="1260"/>
                  </a:lnTo>
                  <a:lnTo>
                    <a:pt x="727" y="42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5" name="Freeform 16"/>
            <p:cNvSpPr>
              <a:spLocks/>
            </p:cNvSpPr>
            <p:nvPr/>
          </p:nvSpPr>
          <p:spPr bwMode="auto">
            <a:xfrm>
              <a:off x="2447" y="2554"/>
              <a:ext cx="224" cy="386"/>
            </a:xfrm>
            <a:custGeom>
              <a:avLst/>
              <a:gdLst>
                <a:gd name="T0" fmla="*/ 0 w 893"/>
                <a:gd name="T1" fmla="*/ 0 h 1544"/>
                <a:gd name="T2" fmla="*/ 0 w 893"/>
                <a:gd name="T3" fmla="*/ 65 h 1544"/>
                <a:gd name="T4" fmla="*/ 56 w 893"/>
                <a:gd name="T5" fmla="*/ 97 h 1544"/>
                <a:gd name="T6" fmla="*/ 56 w 893"/>
                <a:gd name="T7" fmla="*/ 32 h 1544"/>
                <a:gd name="T8" fmla="*/ 0 w 893"/>
                <a:gd name="T9" fmla="*/ 0 h 15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4">
                  <a:moveTo>
                    <a:pt x="0" y="0"/>
                  </a:moveTo>
                  <a:lnTo>
                    <a:pt x="0" y="1030"/>
                  </a:lnTo>
                  <a:lnTo>
                    <a:pt x="893" y="1544"/>
                  </a:lnTo>
                  <a:lnTo>
                    <a:pt x="893" y="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6" name="Freeform 17"/>
            <p:cNvSpPr>
              <a:spLocks/>
            </p:cNvSpPr>
            <p:nvPr/>
          </p:nvSpPr>
          <p:spPr bwMode="auto">
            <a:xfrm>
              <a:off x="2447" y="2554"/>
              <a:ext cx="224" cy="386"/>
            </a:xfrm>
            <a:custGeom>
              <a:avLst/>
              <a:gdLst>
                <a:gd name="T0" fmla="*/ 0 w 727"/>
                <a:gd name="T1" fmla="*/ 0 h 1260"/>
                <a:gd name="T2" fmla="*/ 0 w 727"/>
                <a:gd name="T3" fmla="*/ 79 h 1260"/>
                <a:gd name="T4" fmla="*/ 69 w 727"/>
                <a:gd name="T5" fmla="*/ 118 h 1260"/>
                <a:gd name="T6" fmla="*/ 69 w 727"/>
                <a:gd name="T7" fmla="*/ 40 h 1260"/>
                <a:gd name="T8" fmla="*/ 0 w 727"/>
                <a:gd name="T9" fmla="*/ 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0"/>
                  </a:moveTo>
                  <a:lnTo>
                    <a:pt x="0" y="840"/>
                  </a:lnTo>
                  <a:lnTo>
                    <a:pt x="727" y="1260"/>
                  </a:lnTo>
                  <a:lnTo>
                    <a:pt x="727" y="42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7" name="Freeform 18"/>
            <p:cNvSpPr>
              <a:spLocks/>
            </p:cNvSpPr>
            <p:nvPr/>
          </p:nvSpPr>
          <p:spPr bwMode="auto">
            <a:xfrm>
              <a:off x="2671" y="2683"/>
              <a:ext cx="223" cy="386"/>
            </a:xfrm>
            <a:custGeom>
              <a:avLst/>
              <a:gdLst>
                <a:gd name="T0" fmla="*/ 0 w 894"/>
                <a:gd name="T1" fmla="*/ 0 h 1544"/>
                <a:gd name="T2" fmla="*/ 56 w 894"/>
                <a:gd name="T3" fmla="*/ 32 h 1544"/>
                <a:gd name="T4" fmla="*/ 56 w 894"/>
                <a:gd name="T5" fmla="*/ 97 h 1544"/>
                <a:gd name="T6" fmla="*/ 0 w 894"/>
                <a:gd name="T7" fmla="*/ 64 h 1544"/>
                <a:gd name="T8" fmla="*/ 0 w 894"/>
                <a:gd name="T9" fmla="*/ 0 h 15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4" h="1544">
                  <a:moveTo>
                    <a:pt x="0" y="0"/>
                  </a:moveTo>
                  <a:lnTo>
                    <a:pt x="894" y="515"/>
                  </a:lnTo>
                  <a:lnTo>
                    <a:pt x="894" y="1544"/>
                  </a:lnTo>
                  <a:lnTo>
                    <a:pt x="0" y="10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8" name="Freeform 19"/>
            <p:cNvSpPr>
              <a:spLocks/>
            </p:cNvSpPr>
            <p:nvPr/>
          </p:nvSpPr>
          <p:spPr bwMode="auto">
            <a:xfrm>
              <a:off x="2671" y="2683"/>
              <a:ext cx="223" cy="386"/>
            </a:xfrm>
            <a:custGeom>
              <a:avLst/>
              <a:gdLst>
                <a:gd name="T0" fmla="*/ 0 w 728"/>
                <a:gd name="T1" fmla="*/ 0 h 1260"/>
                <a:gd name="T2" fmla="*/ 68 w 728"/>
                <a:gd name="T3" fmla="*/ 40 h 1260"/>
                <a:gd name="T4" fmla="*/ 68 w 728"/>
                <a:gd name="T5" fmla="*/ 118 h 1260"/>
                <a:gd name="T6" fmla="*/ 0 w 728"/>
                <a:gd name="T7" fmla="*/ 79 h 1260"/>
                <a:gd name="T8" fmla="*/ 0 w 728"/>
                <a:gd name="T9" fmla="*/ 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8" h="1260">
                  <a:moveTo>
                    <a:pt x="0" y="0"/>
                  </a:moveTo>
                  <a:lnTo>
                    <a:pt x="728" y="420"/>
                  </a:lnTo>
                  <a:lnTo>
                    <a:pt x="728" y="1260"/>
                  </a:lnTo>
                  <a:lnTo>
                    <a:pt x="0" y="84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9" name="Freeform 20"/>
            <p:cNvSpPr>
              <a:spLocks/>
            </p:cNvSpPr>
            <p:nvPr/>
          </p:nvSpPr>
          <p:spPr bwMode="auto">
            <a:xfrm>
              <a:off x="2671" y="2554"/>
              <a:ext cx="446" cy="257"/>
            </a:xfrm>
            <a:custGeom>
              <a:avLst/>
              <a:gdLst>
                <a:gd name="T0" fmla="*/ 56 w 1787"/>
                <a:gd name="T1" fmla="*/ 0 h 1030"/>
                <a:gd name="T2" fmla="*/ 0 w 1787"/>
                <a:gd name="T3" fmla="*/ 32 h 1030"/>
                <a:gd name="T4" fmla="*/ 56 w 1787"/>
                <a:gd name="T5" fmla="*/ 64 h 1030"/>
                <a:gd name="T6" fmla="*/ 111 w 1787"/>
                <a:gd name="T7" fmla="*/ 32 h 1030"/>
                <a:gd name="T8" fmla="*/ 56 w 1787"/>
                <a:gd name="T9" fmla="*/ 0 h 10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7" h="1030">
                  <a:moveTo>
                    <a:pt x="894" y="0"/>
                  </a:moveTo>
                  <a:lnTo>
                    <a:pt x="0" y="515"/>
                  </a:lnTo>
                  <a:lnTo>
                    <a:pt x="894" y="1030"/>
                  </a:lnTo>
                  <a:lnTo>
                    <a:pt x="1787" y="515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rgbClr val="B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0" name="Freeform 21"/>
            <p:cNvSpPr>
              <a:spLocks/>
            </p:cNvSpPr>
            <p:nvPr/>
          </p:nvSpPr>
          <p:spPr bwMode="auto">
            <a:xfrm>
              <a:off x="2671" y="2554"/>
              <a:ext cx="446" cy="257"/>
            </a:xfrm>
            <a:custGeom>
              <a:avLst/>
              <a:gdLst>
                <a:gd name="T0" fmla="*/ 68 w 1455"/>
                <a:gd name="T1" fmla="*/ 0 h 840"/>
                <a:gd name="T2" fmla="*/ 0 w 1455"/>
                <a:gd name="T3" fmla="*/ 39 h 840"/>
                <a:gd name="T4" fmla="*/ 68 w 1455"/>
                <a:gd name="T5" fmla="*/ 79 h 840"/>
                <a:gd name="T6" fmla="*/ 137 w 1455"/>
                <a:gd name="T7" fmla="*/ 39 h 840"/>
                <a:gd name="T8" fmla="*/ 68 w 1455"/>
                <a:gd name="T9" fmla="*/ 0 h 8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5" h="840">
                  <a:moveTo>
                    <a:pt x="728" y="0"/>
                  </a:moveTo>
                  <a:lnTo>
                    <a:pt x="0" y="420"/>
                  </a:lnTo>
                  <a:lnTo>
                    <a:pt x="728" y="840"/>
                  </a:lnTo>
                  <a:lnTo>
                    <a:pt x="1455" y="420"/>
                  </a:lnTo>
                  <a:lnTo>
                    <a:pt x="72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1" name="Freeform 22"/>
            <p:cNvSpPr>
              <a:spLocks/>
            </p:cNvSpPr>
            <p:nvPr/>
          </p:nvSpPr>
          <p:spPr bwMode="auto">
            <a:xfrm>
              <a:off x="2671" y="2297"/>
              <a:ext cx="223" cy="386"/>
            </a:xfrm>
            <a:custGeom>
              <a:avLst/>
              <a:gdLst>
                <a:gd name="T0" fmla="*/ 0 w 894"/>
                <a:gd name="T1" fmla="*/ 96 h 1545"/>
                <a:gd name="T2" fmla="*/ 56 w 894"/>
                <a:gd name="T3" fmla="*/ 64 h 1545"/>
                <a:gd name="T4" fmla="*/ 56 w 894"/>
                <a:gd name="T5" fmla="*/ 0 h 1545"/>
                <a:gd name="T6" fmla="*/ 0 w 894"/>
                <a:gd name="T7" fmla="*/ 32 h 1545"/>
                <a:gd name="T8" fmla="*/ 0 w 894"/>
                <a:gd name="T9" fmla="*/ 96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4" h="1545">
                  <a:moveTo>
                    <a:pt x="0" y="1545"/>
                  </a:moveTo>
                  <a:lnTo>
                    <a:pt x="894" y="1030"/>
                  </a:lnTo>
                  <a:lnTo>
                    <a:pt x="894" y="0"/>
                  </a:lnTo>
                  <a:lnTo>
                    <a:pt x="0" y="515"/>
                  </a:lnTo>
                  <a:lnTo>
                    <a:pt x="0" y="154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2" name="Freeform 23"/>
            <p:cNvSpPr>
              <a:spLocks/>
            </p:cNvSpPr>
            <p:nvPr/>
          </p:nvSpPr>
          <p:spPr bwMode="auto">
            <a:xfrm>
              <a:off x="2671" y="2297"/>
              <a:ext cx="223" cy="386"/>
            </a:xfrm>
            <a:custGeom>
              <a:avLst/>
              <a:gdLst>
                <a:gd name="T0" fmla="*/ 0 w 728"/>
                <a:gd name="T1" fmla="*/ 118 h 1260"/>
                <a:gd name="T2" fmla="*/ 68 w 728"/>
                <a:gd name="T3" fmla="*/ 79 h 1260"/>
                <a:gd name="T4" fmla="*/ 68 w 728"/>
                <a:gd name="T5" fmla="*/ 0 h 1260"/>
                <a:gd name="T6" fmla="*/ 0 w 728"/>
                <a:gd name="T7" fmla="*/ 40 h 1260"/>
                <a:gd name="T8" fmla="*/ 0 w 728"/>
                <a:gd name="T9" fmla="*/ 118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8" h="1260">
                  <a:moveTo>
                    <a:pt x="0" y="1260"/>
                  </a:moveTo>
                  <a:lnTo>
                    <a:pt x="728" y="840"/>
                  </a:lnTo>
                  <a:lnTo>
                    <a:pt x="728" y="0"/>
                  </a:lnTo>
                  <a:lnTo>
                    <a:pt x="0" y="420"/>
                  </a:lnTo>
                  <a:lnTo>
                    <a:pt x="0" y="126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3" name="Freeform 24"/>
            <p:cNvSpPr>
              <a:spLocks/>
            </p:cNvSpPr>
            <p:nvPr/>
          </p:nvSpPr>
          <p:spPr bwMode="auto">
            <a:xfrm>
              <a:off x="2894" y="2683"/>
              <a:ext cx="223" cy="386"/>
            </a:xfrm>
            <a:custGeom>
              <a:avLst/>
              <a:gdLst>
                <a:gd name="T0" fmla="*/ 0 w 893"/>
                <a:gd name="T1" fmla="*/ 97 h 1544"/>
                <a:gd name="T2" fmla="*/ 56 w 893"/>
                <a:gd name="T3" fmla="*/ 64 h 1544"/>
                <a:gd name="T4" fmla="*/ 56 w 893"/>
                <a:gd name="T5" fmla="*/ 0 h 1544"/>
                <a:gd name="T6" fmla="*/ 0 w 893"/>
                <a:gd name="T7" fmla="*/ 32 h 1544"/>
                <a:gd name="T8" fmla="*/ 0 w 893"/>
                <a:gd name="T9" fmla="*/ 97 h 15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4">
                  <a:moveTo>
                    <a:pt x="0" y="1544"/>
                  </a:moveTo>
                  <a:lnTo>
                    <a:pt x="893" y="1029"/>
                  </a:lnTo>
                  <a:lnTo>
                    <a:pt x="893" y="0"/>
                  </a:lnTo>
                  <a:lnTo>
                    <a:pt x="0" y="515"/>
                  </a:lnTo>
                  <a:lnTo>
                    <a:pt x="0" y="1544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4" name="Freeform 25"/>
            <p:cNvSpPr>
              <a:spLocks/>
            </p:cNvSpPr>
            <p:nvPr/>
          </p:nvSpPr>
          <p:spPr bwMode="auto">
            <a:xfrm>
              <a:off x="2894" y="2683"/>
              <a:ext cx="223" cy="386"/>
            </a:xfrm>
            <a:custGeom>
              <a:avLst/>
              <a:gdLst>
                <a:gd name="T0" fmla="*/ 0 w 727"/>
                <a:gd name="T1" fmla="*/ 118 h 1260"/>
                <a:gd name="T2" fmla="*/ 68 w 727"/>
                <a:gd name="T3" fmla="*/ 79 h 1260"/>
                <a:gd name="T4" fmla="*/ 68 w 727"/>
                <a:gd name="T5" fmla="*/ 0 h 1260"/>
                <a:gd name="T6" fmla="*/ 0 w 727"/>
                <a:gd name="T7" fmla="*/ 40 h 1260"/>
                <a:gd name="T8" fmla="*/ 0 w 727"/>
                <a:gd name="T9" fmla="*/ 118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1260"/>
                  </a:moveTo>
                  <a:lnTo>
                    <a:pt x="727" y="840"/>
                  </a:lnTo>
                  <a:lnTo>
                    <a:pt x="727" y="0"/>
                  </a:lnTo>
                  <a:lnTo>
                    <a:pt x="0" y="420"/>
                  </a:lnTo>
                  <a:lnTo>
                    <a:pt x="0" y="126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5" name="Freeform 26"/>
            <p:cNvSpPr>
              <a:spLocks/>
            </p:cNvSpPr>
            <p:nvPr/>
          </p:nvSpPr>
          <p:spPr bwMode="auto">
            <a:xfrm>
              <a:off x="2894" y="2168"/>
              <a:ext cx="223" cy="386"/>
            </a:xfrm>
            <a:custGeom>
              <a:avLst/>
              <a:gdLst>
                <a:gd name="T0" fmla="*/ 0 w 893"/>
                <a:gd name="T1" fmla="*/ 97 h 1544"/>
                <a:gd name="T2" fmla="*/ 56 w 893"/>
                <a:gd name="T3" fmla="*/ 64 h 1544"/>
                <a:gd name="T4" fmla="*/ 56 w 893"/>
                <a:gd name="T5" fmla="*/ 0 h 1544"/>
                <a:gd name="T6" fmla="*/ 0 w 893"/>
                <a:gd name="T7" fmla="*/ 32 h 1544"/>
                <a:gd name="T8" fmla="*/ 0 w 893"/>
                <a:gd name="T9" fmla="*/ 97 h 15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4">
                  <a:moveTo>
                    <a:pt x="0" y="1544"/>
                  </a:moveTo>
                  <a:lnTo>
                    <a:pt x="893" y="1029"/>
                  </a:lnTo>
                  <a:lnTo>
                    <a:pt x="893" y="0"/>
                  </a:lnTo>
                  <a:lnTo>
                    <a:pt x="0" y="514"/>
                  </a:lnTo>
                  <a:lnTo>
                    <a:pt x="0" y="1544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6" name="Freeform 27"/>
            <p:cNvSpPr>
              <a:spLocks/>
            </p:cNvSpPr>
            <p:nvPr/>
          </p:nvSpPr>
          <p:spPr bwMode="auto">
            <a:xfrm>
              <a:off x="2894" y="2168"/>
              <a:ext cx="223" cy="386"/>
            </a:xfrm>
            <a:custGeom>
              <a:avLst/>
              <a:gdLst>
                <a:gd name="T0" fmla="*/ 0 w 727"/>
                <a:gd name="T1" fmla="*/ 118 h 1260"/>
                <a:gd name="T2" fmla="*/ 68 w 727"/>
                <a:gd name="T3" fmla="*/ 79 h 1260"/>
                <a:gd name="T4" fmla="*/ 68 w 727"/>
                <a:gd name="T5" fmla="*/ 0 h 1260"/>
                <a:gd name="T6" fmla="*/ 0 w 727"/>
                <a:gd name="T7" fmla="*/ 40 h 1260"/>
                <a:gd name="T8" fmla="*/ 0 w 727"/>
                <a:gd name="T9" fmla="*/ 118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1260"/>
                  </a:moveTo>
                  <a:lnTo>
                    <a:pt x="727" y="840"/>
                  </a:lnTo>
                  <a:lnTo>
                    <a:pt x="727" y="0"/>
                  </a:lnTo>
                  <a:lnTo>
                    <a:pt x="0" y="420"/>
                  </a:lnTo>
                  <a:lnTo>
                    <a:pt x="0" y="126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7" name="Freeform 28"/>
            <p:cNvSpPr>
              <a:spLocks/>
            </p:cNvSpPr>
            <p:nvPr/>
          </p:nvSpPr>
          <p:spPr bwMode="auto">
            <a:xfrm>
              <a:off x="3117" y="2039"/>
              <a:ext cx="223" cy="386"/>
            </a:xfrm>
            <a:custGeom>
              <a:avLst/>
              <a:gdLst>
                <a:gd name="T0" fmla="*/ 0 w 893"/>
                <a:gd name="T1" fmla="*/ 32 h 1544"/>
                <a:gd name="T2" fmla="*/ 56 w 893"/>
                <a:gd name="T3" fmla="*/ 0 h 1544"/>
                <a:gd name="T4" fmla="*/ 56 w 893"/>
                <a:gd name="T5" fmla="*/ 64 h 1544"/>
                <a:gd name="T6" fmla="*/ 0 w 893"/>
                <a:gd name="T7" fmla="*/ 97 h 1544"/>
                <a:gd name="T8" fmla="*/ 0 w 893"/>
                <a:gd name="T9" fmla="*/ 32 h 15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4">
                  <a:moveTo>
                    <a:pt x="0" y="515"/>
                  </a:moveTo>
                  <a:lnTo>
                    <a:pt x="893" y="0"/>
                  </a:lnTo>
                  <a:lnTo>
                    <a:pt x="893" y="1029"/>
                  </a:lnTo>
                  <a:lnTo>
                    <a:pt x="0" y="1544"/>
                  </a:lnTo>
                  <a:lnTo>
                    <a:pt x="0" y="5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8" name="Freeform 29"/>
            <p:cNvSpPr>
              <a:spLocks/>
            </p:cNvSpPr>
            <p:nvPr/>
          </p:nvSpPr>
          <p:spPr bwMode="auto">
            <a:xfrm>
              <a:off x="3117" y="2039"/>
              <a:ext cx="223" cy="386"/>
            </a:xfrm>
            <a:custGeom>
              <a:avLst/>
              <a:gdLst>
                <a:gd name="T0" fmla="*/ 0 w 727"/>
                <a:gd name="T1" fmla="*/ 40 h 1260"/>
                <a:gd name="T2" fmla="*/ 68 w 727"/>
                <a:gd name="T3" fmla="*/ 0 h 1260"/>
                <a:gd name="T4" fmla="*/ 68 w 727"/>
                <a:gd name="T5" fmla="*/ 79 h 1260"/>
                <a:gd name="T6" fmla="*/ 0 w 727"/>
                <a:gd name="T7" fmla="*/ 118 h 1260"/>
                <a:gd name="T8" fmla="*/ 0 w 727"/>
                <a:gd name="T9" fmla="*/ 4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420"/>
                  </a:moveTo>
                  <a:lnTo>
                    <a:pt x="727" y="0"/>
                  </a:lnTo>
                  <a:lnTo>
                    <a:pt x="727" y="840"/>
                  </a:lnTo>
                  <a:lnTo>
                    <a:pt x="0" y="126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9" name="Freeform 30"/>
            <p:cNvSpPr>
              <a:spLocks/>
            </p:cNvSpPr>
            <p:nvPr/>
          </p:nvSpPr>
          <p:spPr bwMode="auto">
            <a:xfrm>
              <a:off x="3117" y="2554"/>
              <a:ext cx="223" cy="386"/>
            </a:xfrm>
            <a:custGeom>
              <a:avLst/>
              <a:gdLst>
                <a:gd name="T0" fmla="*/ 56 w 893"/>
                <a:gd name="T1" fmla="*/ 0 h 1544"/>
                <a:gd name="T2" fmla="*/ 56 w 893"/>
                <a:gd name="T3" fmla="*/ 65 h 1544"/>
                <a:gd name="T4" fmla="*/ 0 w 893"/>
                <a:gd name="T5" fmla="*/ 97 h 1544"/>
                <a:gd name="T6" fmla="*/ 0 w 893"/>
                <a:gd name="T7" fmla="*/ 32 h 1544"/>
                <a:gd name="T8" fmla="*/ 56 w 893"/>
                <a:gd name="T9" fmla="*/ 0 h 15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4">
                  <a:moveTo>
                    <a:pt x="893" y="0"/>
                  </a:moveTo>
                  <a:lnTo>
                    <a:pt x="893" y="1030"/>
                  </a:lnTo>
                  <a:lnTo>
                    <a:pt x="0" y="1544"/>
                  </a:lnTo>
                  <a:lnTo>
                    <a:pt x="0" y="515"/>
                  </a:lnTo>
                  <a:lnTo>
                    <a:pt x="893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50" name="Freeform 31"/>
            <p:cNvSpPr>
              <a:spLocks/>
            </p:cNvSpPr>
            <p:nvPr/>
          </p:nvSpPr>
          <p:spPr bwMode="auto">
            <a:xfrm>
              <a:off x="3117" y="2554"/>
              <a:ext cx="223" cy="386"/>
            </a:xfrm>
            <a:custGeom>
              <a:avLst/>
              <a:gdLst>
                <a:gd name="T0" fmla="*/ 68 w 727"/>
                <a:gd name="T1" fmla="*/ 0 h 1260"/>
                <a:gd name="T2" fmla="*/ 68 w 727"/>
                <a:gd name="T3" fmla="*/ 79 h 1260"/>
                <a:gd name="T4" fmla="*/ 0 w 727"/>
                <a:gd name="T5" fmla="*/ 118 h 1260"/>
                <a:gd name="T6" fmla="*/ 0 w 727"/>
                <a:gd name="T7" fmla="*/ 40 h 1260"/>
                <a:gd name="T8" fmla="*/ 68 w 727"/>
                <a:gd name="T9" fmla="*/ 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727" y="0"/>
                  </a:moveTo>
                  <a:lnTo>
                    <a:pt x="727" y="840"/>
                  </a:lnTo>
                  <a:lnTo>
                    <a:pt x="0" y="1260"/>
                  </a:lnTo>
                  <a:lnTo>
                    <a:pt x="0" y="420"/>
                  </a:lnTo>
                  <a:lnTo>
                    <a:pt x="727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51" name="Freeform 32"/>
            <p:cNvSpPr>
              <a:spLocks/>
            </p:cNvSpPr>
            <p:nvPr/>
          </p:nvSpPr>
          <p:spPr bwMode="auto">
            <a:xfrm>
              <a:off x="3340" y="2425"/>
              <a:ext cx="224" cy="386"/>
            </a:xfrm>
            <a:custGeom>
              <a:avLst/>
              <a:gdLst>
                <a:gd name="T0" fmla="*/ 0 w 894"/>
                <a:gd name="T1" fmla="*/ 32 h 1545"/>
                <a:gd name="T2" fmla="*/ 56 w 894"/>
                <a:gd name="T3" fmla="*/ 0 h 1545"/>
                <a:gd name="T4" fmla="*/ 56 w 894"/>
                <a:gd name="T5" fmla="*/ 64 h 1545"/>
                <a:gd name="T6" fmla="*/ 0 w 894"/>
                <a:gd name="T7" fmla="*/ 96 h 1545"/>
                <a:gd name="T8" fmla="*/ 0 w 894"/>
                <a:gd name="T9" fmla="*/ 32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4" h="1545">
                  <a:moveTo>
                    <a:pt x="0" y="515"/>
                  </a:moveTo>
                  <a:lnTo>
                    <a:pt x="894" y="0"/>
                  </a:lnTo>
                  <a:lnTo>
                    <a:pt x="894" y="1030"/>
                  </a:lnTo>
                  <a:lnTo>
                    <a:pt x="0" y="1545"/>
                  </a:lnTo>
                  <a:lnTo>
                    <a:pt x="0" y="5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52" name="Freeform 33"/>
            <p:cNvSpPr>
              <a:spLocks/>
            </p:cNvSpPr>
            <p:nvPr/>
          </p:nvSpPr>
          <p:spPr bwMode="auto">
            <a:xfrm>
              <a:off x="3340" y="2425"/>
              <a:ext cx="224" cy="386"/>
            </a:xfrm>
            <a:custGeom>
              <a:avLst/>
              <a:gdLst>
                <a:gd name="T0" fmla="*/ 0 w 728"/>
                <a:gd name="T1" fmla="*/ 40 h 1260"/>
                <a:gd name="T2" fmla="*/ 69 w 728"/>
                <a:gd name="T3" fmla="*/ 0 h 1260"/>
                <a:gd name="T4" fmla="*/ 69 w 728"/>
                <a:gd name="T5" fmla="*/ 79 h 1260"/>
                <a:gd name="T6" fmla="*/ 0 w 728"/>
                <a:gd name="T7" fmla="*/ 118 h 1260"/>
                <a:gd name="T8" fmla="*/ 0 w 728"/>
                <a:gd name="T9" fmla="*/ 4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8" h="1260">
                  <a:moveTo>
                    <a:pt x="0" y="420"/>
                  </a:moveTo>
                  <a:lnTo>
                    <a:pt x="728" y="0"/>
                  </a:lnTo>
                  <a:lnTo>
                    <a:pt x="728" y="840"/>
                  </a:lnTo>
                  <a:lnTo>
                    <a:pt x="0" y="126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53" name="Freeform 34"/>
            <p:cNvSpPr>
              <a:spLocks/>
            </p:cNvSpPr>
            <p:nvPr/>
          </p:nvSpPr>
          <p:spPr bwMode="auto">
            <a:xfrm>
              <a:off x="3340" y="2039"/>
              <a:ext cx="224" cy="258"/>
            </a:xfrm>
            <a:custGeom>
              <a:avLst/>
              <a:gdLst>
                <a:gd name="T0" fmla="*/ 0 w 894"/>
                <a:gd name="T1" fmla="*/ 65 h 1029"/>
                <a:gd name="T2" fmla="*/ 56 w 894"/>
                <a:gd name="T3" fmla="*/ 32 h 1029"/>
                <a:gd name="T4" fmla="*/ 0 w 894"/>
                <a:gd name="T5" fmla="*/ 0 h 1029"/>
                <a:gd name="T6" fmla="*/ 0 w 894"/>
                <a:gd name="T7" fmla="*/ 65 h 102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94" h="1029">
                  <a:moveTo>
                    <a:pt x="0" y="1029"/>
                  </a:moveTo>
                  <a:lnTo>
                    <a:pt x="894" y="515"/>
                  </a:lnTo>
                  <a:lnTo>
                    <a:pt x="0" y="0"/>
                  </a:lnTo>
                  <a:lnTo>
                    <a:pt x="0" y="1029"/>
                  </a:lnTo>
                  <a:close/>
                </a:path>
              </a:pathLst>
            </a:custGeom>
            <a:solidFill>
              <a:srgbClr val="B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54" name="Freeform 35"/>
            <p:cNvSpPr>
              <a:spLocks/>
            </p:cNvSpPr>
            <p:nvPr/>
          </p:nvSpPr>
          <p:spPr bwMode="auto">
            <a:xfrm>
              <a:off x="3340" y="2039"/>
              <a:ext cx="224" cy="258"/>
            </a:xfrm>
            <a:custGeom>
              <a:avLst/>
              <a:gdLst>
                <a:gd name="T0" fmla="*/ 0 w 728"/>
                <a:gd name="T1" fmla="*/ 79 h 840"/>
                <a:gd name="T2" fmla="*/ 69 w 728"/>
                <a:gd name="T3" fmla="*/ 40 h 840"/>
                <a:gd name="T4" fmla="*/ 0 w 728"/>
                <a:gd name="T5" fmla="*/ 0 h 840"/>
                <a:gd name="T6" fmla="*/ 0 w 728"/>
                <a:gd name="T7" fmla="*/ 79 h 84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28" h="840">
                  <a:moveTo>
                    <a:pt x="0" y="840"/>
                  </a:moveTo>
                  <a:lnTo>
                    <a:pt x="728" y="420"/>
                  </a:lnTo>
                  <a:lnTo>
                    <a:pt x="0" y="0"/>
                  </a:lnTo>
                  <a:lnTo>
                    <a:pt x="0" y="84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55" name="Freeform 36"/>
            <p:cNvSpPr>
              <a:spLocks/>
            </p:cNvSpPr>
            <p:nvPr/>
          </p:nvSpPr>
          <p:spPr bwMode="auto">
            <a:xfrm>
              <a:off x="3340" y="2168"/>
              <a:ext cx="224" cy="257"/>
            </a:xfrm>
            <a:custGeom>
              <a:avLst/>
              <a:gdLst>
                <a:gd name="T0" fmla="*/ 56 w 894"/>
                <a:gd name="T1" fmla="*/ 0 h 1029"/>
                <a:gd name="T2" fmla="*/ 56 w 894"/>
                <a:gd name="T3" fmla="*/ 64 h 1029"/>
                <a:gd name="T4" fmla="*/ 0 w 894"/>
                <a:gd name="T5" fmla="*/ 32 h 1029"/>
                <a:gd name="T6" fmla="*/ 56 w 894"/>
                <a:gd name="T7" fmla="*/ 0 h 102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94" h="1029">
                  <a:moveTo>
                    <a:pt x="894" y="0"/>
                  </a:moveTo>
                  <a:lnTo>
                    <a:pt x="894" y="1029"/>
                  </a:lnTo>
                  <a:lnTo>
                    <a:pt x="0" y="514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56" name="Freeform 37"/>
            <p:cNvSpPr>
              <a:spLocks/>
            </p:cNvSpPr>
            <p:nvPr/>
          </p:nvSpPr>
          <p:spPr bwMode="auto">
            <a:xfrm>
              <a:off x="3340" y="2168"/>
              <a:ext cx="224" cy="257"/>
            </a:xfrm>
            <a:custGeom>
              <a:avLst/>
              <a:gdLst>
                <a:gd name="T0" fmla="*/ 69 w 728"/>
                <a:gd name="T1" fmla="*/ 0 h 840"/>
                <a:gd name="T2" fmla="*/ 69 w 728"/>
                <a:gd name="T3" fmla="*/ 79 h 840"/>
                <a:gd name="T4" fmla="*/ 0 w 728"/>
                <a:gd name="T5" fmla="*/ 39 h 840"/>
                <a:gd name="T6" fmla="*/ 69 w 728"/>
                <a:gd name="T7" fmla="*/ 0 h 84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28" h="840">
                  <a:moveTo>
                    <a:pt x="728" y="0"/>
                  </a:moveTo>
                  <a:lnTo>
                    <a:pt x="728" y="840"/>
                  </a:lnTo>
                  <a:lnTo>
                    <a:pt x="0" y="420"/>
                  </a:lnTo>
                  <a:lnTo>
                    <a:pt x="72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148" name="Group 38"/>
          <p:cNvGrpSpPr>
            <a:grpSpLocks/>
          </p:cNvGrpSpPr>
          <p:nvPr/>
        </p:nvGrpSpPr>
        <p:grpSpPr bwMode="auto">
          <a:xfrm>
            <a:off x="887333" y="2845784"/>
            <a:ext cx="2128837" cy="1838325"/>
            <a:chOff x="379" y="1846"/>
            <a:chExt cx="1341" cy="1158"/>
          </a:xfrm>
        </p:grpSpPr>
        <p:sp>
          <p:nvSpPr>
            <p:cNvPr id="6187" name="Freeform 39"/>
            <p:cNvSpPr>
              <a:spLocks/>
            </p:cNvSpPr>
            <p:nvPr/>
          </p:nvSpPr>
          <p:spPr bwMode="auto">
            <a:xfrm>
              <a:off x="379" y="2232"/>
              <a:ext cx="447" cy="258"/>
            </a:xfrm>
            <a:custGeom>
              <a:avLst/>
              <a:gdLst>
                <a:gd name="T0" fmla="*/ 0 w 1787"/>
                <a:gd name="T1" fmla="*/ 32 h 1030"/>
                <a:gd name="T2" fmla="*/ 56 w 1787"/>
                <a:gd name="T3" fmla="*/ 0 h 1030"/>
                <a:gd name="T4" fmla="*/ 112 w 1787"/>
                <a:gd name="T5" fmla="*/ 32 h 1030"/>
                <a:gd name="T6" fmla="*/ 56 w 1787"/>
                <a:gd name="T7" fmla="*/ 65 h 1030"/>
                <a:gd name="T8" fmla="*/ 0 w 1787"/>
                <a:gd name="T9" fmla="*/ 32 h 10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7" h="1030">
                  <a:moveTo>
                    <a:pt x="0" y="515"/>
                  </a:moveTo>
                  <a:lnTo>
                    <a:pt x="894" y="0"/>
                  </a:lnTo>
                  <a:lnTo>
                    <a:pt x="1787" y="515"/>
                  </a:lnTo>
                  <a:lnTo>
                    <a:pt x="894" y="1030"/>
                  </a:lnTo>
                  <a:lnTo>
                    <a:pt x="0" y="515"/>
                  </a:lnTo>
                  <a:close/>
                </a:path>
              </a:pathLst>
            </a:custGeom>
            <a:solidFill>
              <a:srgbClr val="B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88" name="Freeform 40"/>
            <p:cNvSpPr>
              <a:spLocks/>
            </p:cNvSpPr>
            <p:nvPr/>
          </p:nvSpPr>
          <p:spPr bwMode="auto">
            <a:xfrm>
              <a:off x="379" y="2232"/>
              <a:ext cx="447" cy="258"/>
            </a:xfrm>
            <a:custGeom>
              <a:avLst/>
              <a:gdLst>
                <a:gd name="T0" fmla="*/ 0 w 1455"/>
                <a:gd name="T1" fmla="*/ 40 h 840"/>
                <a:gd name="T2" fmla="*/ 69 w 1455"/>
                <a:gd name="T3" fmla="*/ 0 h 840"/>
                <a:gd name="T4" fmla="*/ 137 w 1455"/>
                <a:gd name="T5" fmla="*/ 40 h 840"/>
                <a:gd name="T6" fmla="*/ 69 w 1455"/>
                <a:gd name="T7" fmla="*/ 79 h 840"/>
                <a:gd name="T8" fmla="*/ 0 w 1455"/>
                <a:gd name="T9" fmla="*/ 40 h 8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5" h="840">
                  <a:moveTo>
                    <a:pt x="0" y="420"/>
                  </a:moveTo>
                  <a:lnTo>
                    <a:pt x="728" y="0"/>
                  </a:lnTo>
                  <a:lnTo>
                    <a:pt x="1455" y="420"/>
                  </a:lnTo>
                  <a:lnTo>
                    <a:pt x="728" y="84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89" name="Freeform 41"/>
            <p:cNvSpPr>
              <a:spLocks/>
            </p:cNvSpPr>
            <p:nvPr/>
          </p:nvSpPr>
          <p:spPr bwMode="auto">
            <a:xfrm>
              <a:off x="603" y="2361"/>
              <a:ext cx="447" cy="257"/>
            </a:xfrm>
            <a:custGeom>
              <a:avLst/>
              <a:gdLst>
                <a:gd name="T0" fmla="*/ 56 w 1787"/>
                <a:gd name="T1" fmla="*/ 0 h 1029"/>
                <a:gd name="T2" fmla="*/ 112 w 1787"/>
                <a:gd name="T3" fmla="*/ 32 h 1029"/>
                <a:gd name="T4" fmla="*/ 56 w 1787"/>
                <a:gd name="T5" fmla="*/ 64 h 1029"/>
                <a:gd name="T6" fmla="*/ 0 w 1787"/>
                <a:gd name="T7" fmla="*/ 32 h 1029"/>
                <a:gd name="T8" fmla="*/ 56 w 1787"/>
                <a:gd name="T9" fmla="*/ 0 h 10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7" h="1029">
                  <a:moveTo>
                    <a:pt x="893" y="0"/>
                  </a:moveTo>
                  <a:lnTo>
                    <a:pt x="1787" y="515"/>
                  </a:lnTo>
                  <a:lnTo>
                    <a:pt x="893" y="1029"/>
                  </a:lnTo>
                  <a:lnTo>
                    <a:pt x="0" y="515"/>
                  </a:lnTo>
                  <a:lnTo>
                    <a:pt x="893" y="0"/>
                  </a:lnTo>
                  <a:close/>
                </a:path>
              </a:pathLst>
            </a:custGeom>
            <a:solidFill>
              <a:srgbClr val="B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0" name="Freeform 42"/>
            <p:cNvSpPr>
              <a:spLocks/>
            </p:cNvSpPr>
            <p:nvPr/>
          </p:nvSpPr>
          <p:spPr bwMode="auto">
            <a:xfrm>
              <a:off x="603" y="2361"/>
              <a:ext cx="447" cy="257"/>
            </a:xfrm>
            <a:custGeom>
              <a:avLst/>
              <a:gdLst>
                <a:gd name="T0" fmla="*/ 69 w 1455"/>
                <a:gd name="T1" fmla="*/ 0 h 840"/>
                <a:gd name="T2" fmla="*/ 137 w 1455"/>
                <a:gd name="T3" fmla="*/ 39 h 840"/>
                <a:gd name="T4" fmla="*/ 69 w 1455"/>
                <a:gd name="T5" fmla="*/ 79 h 840"/>
                <a:gd name="T6" fmla="*/ 0 w 1455"/>
                <a:gd name="T7" fmla="*/ 39 h 840"/>
                <a:gd name="T8" fmla="*/ 69 w 1455"/>
                <a:gd name="T9" fmla="*/ 0 h 8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5" h="840">
                  <a:moveTo>
                    <a:pt x="727" y="0"/>
                  </a:moveTo>
                  <a:lnTo>
                    <a:pt x="1455" y="420"/>
                  </a:lnTo>
                  <a:lnTo>
                    <a:pt x="727" y="840"/>
                  </a:lnTo>
                  <a:lnTo>
                    <a:pt x="0" y="420"/>
                  </a:lnTo>
                  <a:lnTo>
                    <a:pt x="727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1" name="Freeform 43"/>
            <p:cNvSpPr>
              <a:spLocks/>
            </p:cNvSpPr>
            <p:nvPr/>
          </p:nvSpPr>
          <p:spPr bwMode="auto">
            <a:xfrm>
              <a:off x="603" y="1846"/>
              <a:ext cx="447" cy="258"/>
            </a:xfrm>
            <a:custGeom>
              <a:avLst/>
              <a:gdLst>
                <a:gd name="T0" fmla="*/ 0 w 1787"/>
                <a:gd name="T1" fmla="*/ 32 h 1029"/>
                <a:gd name="T2" fmla="*/ 56 w 1787"/>
                <a:gd name="T3" fmla="*/ 65 h 1029"/>
                <a:gd name="T4" fmla="*/ 112 w 1787"/>
                <a:gd name="T5" fmla="*/ 32 h 1029"/>
                <a:gd name="T6" fmla="*/ 56 w 1787"/>
                <a:gd name="T7" fmla="*/ 0 h 1029"/>
                <a:gd name="T8" fmla="*/ 0 w 1787"/>
                <a:gd name="T9" fmla="*/ 32 h 10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7" h="1029">
                  <a:moveTo>
                    <a:pt x="0" y="514"/>
                  </a:moveTo>
                  <a:lnTo>
                    <a:pt x="893" y="1029"/>
                  </a:lnTo>
                  <a:lnTo>
                    <a:pt x="1787" y="514"/>
                  </a:lnTo>
                  <a:lnTo>
                    <a:pt x="893" y="0"/>
                  </a:lnTo>
                  <a:lnTo>
                    <a:pt x="0" y="514"/>
                  </a:lnTo>
                  <a:close/>
                </a:path>
              </a:pathLst>
            </a:custGeom>
            <a:solidFill>
              <a:srgbClr val="B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2" name="Freeform 44"/>
            <p:cNvSpPr>
              <a:spLocks/>
            </p:cNvSpPr>
            <p:nvPr/>
          </p:nvSpPr>
          <p:spPr bwMode="auto">
            <a:xfrm>
              <a:off x="603" y="1846"/>
              <a:ext cx="447" cy="258"/>
            </a:xfrm>
            <a:custGeom>
              <a:avLst/>
              <a:gdLst>
                <a:gd name="T0" fmla="*/ 0 w 1455"/>
                <a:gd name="T1" fmla="*/ 40 h 840"/>
                <a:gd name="T2" fmla="*/ 69 w 1455"/>
                <a:gd name="T3" fmla="*/ 79 h 840"/>
                <a:gd name="T4" fmla="*/ 137 w 1455"/>
                <a:gd name="T5" fmla="*/ 40 h 840"/>
                <a:gd name="T6" fmla="*/ 69 w 1455"/>
                <a:gd name="T7" fmla="*/ 0 h 840"/>
                <a:gd name="T8" fmla="*/ 0 w 1455"/>
                <a:gd name="T9" fmla="*/ 40 h 8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5" h="840">
                  <a:moveTo>
                    <a:pt x="0" y="420"/>
                  </a:moveTo>
                  <a:lnTo>
                    <a:pt x="727" y="840"/>
                  </a:lnTo>
                  <a:lnTo>
                    <a:pt x="1455" y="420"/>
                  </a:lnTo>
                  <a:lnTo>
                    <a:pt x="727" y="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3" name="Freeform 45"/>
            <p:cNvSpPr>
              <a:spLocks/>
            </p:cNvSpPr>
            <p:nvPr/>
          </p:nvSpPr>
          <p:spPr bwMode="auto">
            <a:xfrm>
              <a:off x="826" y="1975"/>
              <a:ext cx="447" cy="257"/>
            </a:xfrm>
            <a:custGeom>
              <a:avLst/>
              <a:gdLst>
                <a:gd name="T0" fmla="*/ 0 w 1787"/>
                <a:gd name="T1" fmla="*/ 32 h 1030"/>
                <a:gd name="T2" fmla="*/ 56 w 1787"/>
                <a:gd name="T3" fmla="*/ 64 h 1030"/>
                <a:gd name="T4" fmla="*/ 112 w 1787"/>
                <a:gd name="T5" fmla="*/ 32 h 1030"/>
                <a:gd name="T6" fmla="*/ 56 w 1787"/>
                <a:gd name="T7" fmla="*/ 0 h 1030"/>
                <a:gd name="T8" fmla="*/ 0 w 1787"/>
                <a:gd name="T9" fmla="*/ 32 h 10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7" h="1030">
                  <a:moveTo>
                    <a:pt x="0" y="515"/>
                  </a:moveTo>
                  <a:lnTo>
                    <a:pt x="894" y="1030"/>
                  </a:lnTo>
                  <a:lnTo>
                    <a:pt x="1787" y="515"/>
                  </a:lnTo>
                  <a:lnTo>
                    <a:pt x="894" y="0"/>
                  </a:lnTo>
                  <a:lnTo>
                    <a:pt x="0" y="515"/>
                  </a:lnTo>
                  <a:close/>
                </a:path>
              </a:pathLst>
            </a:custGeom>
            <a:solidFill>
              <a:srgbClr val="B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4" name="Freeform 46"/>
            <p:cNvSpPr>
              <a:spLocks/>
            </p:cNvSpPr>
            <p:nvPr/>
          </p:nvSpPr>
          <p:spPr bwMode="auto">
            <a:xfrm>
              <a:off x="826" y="1975"/>
              <a:ext cx="447" cy="257"/>
            </a:xfrm>
            <a:custGeom>
              <a:avLst/>
              <a:gdLst>
                <a:gd name="T0" fmla="*/ 0 w 1455"/>
                <a:gd name="T1" fmla="*/ 39 h 840"/>
                <a:gd name="T2" fmla="*/ 69 w 1455"/>
                <a:gd name="T3" fmla="*/ 79 h 840"/>
                <a:gd name="T4" fmla="*/ 137 w 1455"/>
                <a:gd name="T5" fmla="*/ 39 h 840"/>
                <a:gd name="T6" fmla="*/ 69 w 1455"/>
                <a:gd name="T7" fmla="*/ 0 h 840"/>
                <a:gd name="T8" fmla="*/ 0 w 1455"/>
                <a:gd name="T9" fmla="*/ 39 h 8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5" h="840">
                  <a:moveTo>
                    <a:pt x="0" y="420"/>
                  </a:moveTo>
                  <a:lnTo>
                    <a:pt x="728" y="840"/>
                  </a:lnTo>
                  <a:lnTo>
                    <a:pt x="1455" y="420"/>
                  </a:lnTo>
                  <a:lnTo>
                    <a:pt x="728" y="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5" name="Freeform 47"/>
            <p:cNvSpPr>
              <a:spLocks/>
            </p:cNvSpPr>
            <p:nvPr/>
          </p:nvSpPr>
          <p:spPr bwMode="auto">
            <a:xfrm>
              <a:off x="826" y="2490"/>
              <a:ext cx="447" cy="257"/>
            </a:xfrm>
            <a:custGeom>
              <a:avLst/>
              <a:gdLst>
                <a:gd name="T0" fmla="*/ 0 w 1787"/>
                <a:gd name="T1" fmla="*/ 32 h 1029"/>
                <a:gd name="T2" fmla="*/ 56 w 1787"/>
                <a:gd name="T3" fmla="*/ 64 h 1029"/>
                <a:gd name="T4" fmla="*/ 112 w 1787"/>
                <a:gd name="T5" fmla="*/ 32 h 1029"/>
                <a:gd name="T6" fmla="*/ 56 w 1787"/>
                <a:gd name="T7" fmla="*/ 0 h 1029"/>
                <a:gd name="T8" fmla="*/ 0 w 1787"/>
                <a:gd name="T9" fmla="*/ 32 h 10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7" h="1029">
                  <a:moveTo>
                    <a:pt x="0" y="514"/>
                  </a:moveTo>
                  <a:lnTo>
                    <a:pt x="894" y="1029"/>
                  </a:lnTo>
                  <a:lnTo>
                    <a:pt x="1787" y="514"/>
                  </a:lnTo>
                  <a:lnTo>
                    <a:pt x="894" y="0"/>
                  </a:lnTo>
                  <a:lnTo>
                    <a:pt x="0" y="514"/>
                  </a:lnTo>
                  <a:close/>
                </a:path>
              </a:pathLst>
            </a:custGeom>
            <a:solidFill>
              <a:srgbClr val="B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6" name="Freeform 48"/>
            <p:cNvSpPr>
              <a:spLocks/>
            </p:cNvSpPr>
            <p:nvPr/>
          </p:nvSpPr>
          <p:spPr bwMode="auto">
            <a:xfrm>
              <a:off x="826" y="2490"/>
              <a:ext cx="447" cy="257"/>
            </a:xfrm>
            <a:custGeom>
              <a:avLst/>
              <a:gdLst>
                <a:gd name="T0" fmla="*/ 0 w 1455"/>
                <a:gd name="T1" fmla="*/ 39 h 840"/>
                <a:gd name="T2" fmla="*/ 69 w 1455"/>
                <a:gd name="T3" fmla="*/ 79 h 840"/>
                <a:gd name="T4" fmla="*/ 137 w 1455"/>
                <a:gd name="T5" fmla="*/ 39 h 840"/>
                <a:gd name="T6" fmla="*/ 69 w 1455"/>
                <a:gd name="T7" fmla="*/ 0 h 840"/>
                <a:gd name="T8" fmla="*/ 0 w 1455"/>
                <a:gd name="T9" fmla="*/ 39 h 8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5" h="840">
                  <a:moveTo>
                    <a:pt x="0" y="420"/>
                  </a:moveTo>
                  <a:lnTo>
                    <a:pt x="728" y="840"/>
                  </a:lnTo>
                  <a:lnTo>
                    <a:pt x="1455" y="420"/>
                  </a:lnTo>
                  <a:lnTo>
                    <a:pt x="728" y="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7" name="Freeform 49"/>
            <p:cNvSpPr>
              <a:spLocks/>
            </p:cNvSpPr>
            <p:nvPr/>
          </p:nvSpPr>
          <p:spPr bwMode="auto">
            <a:xfrm>
              <a:off x="1050" y="2104"/>
              <a:ext cx="446" cy="257"/>
            </a:xfrm>
            <a:custGeom>
              <a:avLst/>
              <a:gdLst>
                <a:gd name="T0" fmla="*/ 0 w 1786"/>
                <a:gd name="T1" fmla="*/ 32 h 1030"/>
                <a:gd name="T2" fmla="*/ 56 w 1786"/>
                <a:gd name="T3" fmla="*/ 64 h 1030"/>
                <a:gd name="T4" fmla="*/ 111 w 1786"/>
                <a:gd name="T5" fmla="*/ 32 h 1030"/>
                <a:gd name="T6" fmla="*/ 56 w 1786"/>
                <a:gd name="T7" fmla="*/ 0 h 1030"/>
                <a:gd name="T8" fmla="*/ 0 w 1786"/>
                <a:gd name="T9" fmla="*/ 32 h 10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6" h="1030">
                  <a:moveTo>
                    <a:pt x="0" y="515"/>
                  </a:moveTo>
                  <a:lnTo>
                    <a:pt x="893" y="1030"/>
                  </a:lnTo>
                  <a:lnTo>
                    <a:pt x="1786" y="515"/>
                  </a:lnTo>
                  <a:lnTo>
                    <a:pt x="893" y="0"/>
                  </a:lnTo>
                  <a:lnTo>
                    <a:pt x="0" y="515"/>
                  </a:lnTo>
                  <a:close/>
                </a:path>
              </a:pathLst>
            </a:custGeom>
            <a:solidFill>
              <a:srgbClr val="B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8" name="Freeform 50"/>
            <p:cNvSpPr>
              <a:spLocks/>
            </p:cNvSpPr>
            <p:nvPr/>
          </p:nvSpPr>
          <p:spPr bwMode="auto">
            <a:xfrm>
              <a:off x="1050" y="2104"/>
              <a:ext cx="446" cy="257"/>
            </a:xfrm>
            <a:custGeom>
              <a:avLst/>
              <a:gdLst>
                <a:gd name="T0" fmla="*/ 0 w 1454"/>
                <a:gd name="T1" fmla="*/ 39 h 840"/>
                <a:gd name="T2" fmla="*/ 68 w 1454"/>
                <a:gd name="T3" fmla="*/ 79 h 840"/>
                <a:gd name="T4" fmla="*/ 137 w 1454"/>
                <a:gd name="T5" fmla="*/ 39 h 840"/>
                <a:gd name="T6" fmla="*/ 68 w 1454"/>
                <a:gd name="T7" fmla="*/ 0 h 840"/>
                <a:gd name="T8" fmla="*/ 0 w 1454"/>
                <a:gd name="T9" fmla="*/ 39 h 8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4" h="840">
                  <a:moveTo>
                    <a:pt x="0" y="420"/>
                  </a:moveTo>
                  <a:lnTo>
                    <a:pt x="727" y="840"/>
                  </a:lnTo>
                  <a:lnTo>
                    <a:pt x="1454" y="420"/>
                  </a:lnTo>
                  <a:lnTo>
                    <a:pt x="727" y="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9" name="Freeform 51"/>
            <p:cNvSpPr>
              <a:spLocks/>
            </p:cNvSpPr>
            <p:nvPr/>
          </p:nvSpPr>
          <p:spPr bwMode="auto">
            <a:xfrm>
              <a:off x="603" y="1975"/>
              <a:ext cx="223" cy="386"/>
            </a:xfrm>
            <a:custGeom>
              <a:avLst/>
              <a:gdLst>
                <a:gd name="T0" fmla="*/ 0 w 893"/>
                <a:gd name="T1" fmla="*/ 0 h 1545"/>
                <a:gd name="T2" fmla="*/ 0 w 893"/>
                <a:gd name="T3" fmla="*/ 64 h 1545"/>
                <a:gd name="T4" fmla="*/ 56 w 893"/>
                <a:gd name="T5" fmla="*/ 96 h 1545"/>
                <a:gd name="T6" fmla="*/ 56 w 893"/>
                <a:gd name="T7" fmla="*/ 32 h 1545"/>
                <a:gd name="T8" fmla="*/ 0 w 893"/>
                <a:gd name="T9" fmla="*/ 0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5">
                  <a:moveTo>
                    <a:pt x="0" y="0"/>
                  </a:moveTo>
                  <a:lnTo>
                    <a:pt x="0" y="1030"/>
                  </a:lnTo>
                  <a:lnTo>
                    <a:pt x="893" y="1545"/>
                  </a:lnTo>
                  <a:lnTo>
                    <a:pt x="893" y="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0" name="Freeform 52"/>
            <p:cNvSpPr>
              <a:spLocks/>
            </p:cNvSpPr>
            <p:nvPr/>
          </p:nvSpPr>
          <p:spPr bwMode="auto">
            <a:xfrm>
              <a:off x="603" y="1975"/>
              <a:ext cx="223" cy="386"/>
            </a:xfrm>
            <a:custGeom>
              <a:avLst/>
              <a:gdLst>
                <a:gd name="T0" fmla="*/ 0 w 727"/>
                <a:gd name="T1" fmla="*/ 0 h 1260"/>
                <a:gd name="T2" fmla="*/ 0 w 727"/>
                <a:gd name="T3" fmla="*/ 79 h 1260"/>
                <a:gd name="T4" fmla="*/ 68 w 727"/>
                <a:gd name="T5" fmla="*/ 118 h 1260"/>
                <a:gd name="T6" fmla="*/ 68 w 727"/>
                <a:gd name="T7" fmla="*/ 40 h 1260"/>
                <a:gd name="T8" fmla="*/ 0 w 727"/>
                <a:gd name="T9" fmla="*/ 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0"/>
                  </a:moveTo>
                  <a:lnTo>
                    <a:pt x="0" y="840"/>
                  </a:lnTo>
                  <a:lnTo>
                    <a:pt x="727" y="1260"/>
                  </a:lnTo>
                  <a:lnTo>
                    <a:pt x="727" y="42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1" name="Freeform 53"/>
            <p:cNvSpPr>
              <a:spLocks/>
            </p:cNvSpPr>
            <p:nvPr/>
          </p:nvSpPr>
          <p:spPr bwMode="auto">
            <a:xfrm>
              <a:off x="379" y="2361"/>
              <a:ext cx="224" cy="386"/>
            </a:xfrm>
            <a:custGeom>
              <a:avLst/>
              <a:gdLst>
                <a:gd name="T0" fmla="*/ 0 w 894"/>
                <a:gd name="T1" fmla="*/ 0 h 1544"/>
                <a:gd name="T2" fmla="*/ 0 w 894"/>
                <a:gd name="T3" fmla="*/ 64 h 1544"/>
                <a:gd name="T4" fmla="*/ 56 w 894"/>
                <a:gd name="T5" fmla="*/ 97 h 1544"/>
                <a:gd name="T6" fmla="*/ 56 w 894"/>
                <a:gd name="T7" fmla="*/ 32 h 1544"/>
                <a:gd name="T8" fmla="*/ 0 w 894"/>
                <a:gd name="T9" fmla="*/ 0 h 15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4" h="1544">
                  <a:moveTo>
                    <a:pt x="0" y="0"/>
                  </a:moveTo>
                  <a:lnTo>
                    <a:pt x="0" y="1029"/>
                  </a:lnTo>
                  <a:lnTo>
                    <a:pt x="894" y="1544"/>
                  </a:lnTo>
                  <a:lnTo>
                    <a:pt x="894" y="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2" name="Freeform 54"/>
            <p:cNvSpPr>
              <a:spLocks/>
            </p:cNvSpPr>
            <p:nvPr/>
          </p:nvSpPr>
          <p:spPr bwMode="auto">
            <a:xfrm>
              <a:off x="379" y="2361"/>
              <a:ext cx="224" cy="386"/>
            </a:xfrm>
            <a:custGeom>
              <a:avLst/>
              <a:gdLst>
                <a:gd name="T0" fmla="*/ 0 w 728"/>
                <a:gd name="T1" fmla="*/ 0 h 1260"/>
                <a:gd name="T2" fmla="*/ 0 w 728"/>
                <a:gd name="T3" fmla="*/ 79 h 1260"/>
                <a:gd name="T4" fmla="*/ 69 w 728"/>
                <a:gd name="T5" fmla="*/ 118 h 1260"/>
                <a:gd name="T6" fmla="*/ 69 w 728"/>
                <a:gd name="T7" fmla="*/ 40 h 1260"/>
                <a:gd name="T8" fmla="*/ 0 w 728"/>
                <a:gd name="T9" fmla="*/ 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8" h="1260">
                  <a:moveTo>
                    <a:pt x="0" y="0"/>
                  </a:moveTo>
                  <a:lnTo>
                    <a:pt x="0" y="840"/>
                  </a:lnTo>
                  <a:lnTo>
                    <a:pt x="728" y="1260"/>
                  </a:lnTo>
                  <a:lnTo>
                    <a:pt x="728" y="42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3" name="Freeform 55"/>
            <p:cNvSpPr>
              <a:spLocks/>
            </p:cNvSpPr>
            <p:nvPr/>
          </p:nvSpPr>
          <p:spPr bwMode="auto">
            <a:xfrm>
              <a:off x="826" y="2104"/>
              <a:ext cx="224" cy="386"/>
            </a:xfrm>
            <a:custGeom>
              <a:avLst/>
              <a:gdLst>
                <a:gd name="T0" fmla="*/ 0 w 894"/>
                <a:gd name="T1" fmla="*/ 64 h 1545"/>
                <a:gd name="T2" fmla="*/ 56 w 894"/>
                <a:gd name="T3" fmla="*/ 96 h 1545"/>
                <a:gd name="T4" fmla="*/ 56 w 894"/>
                <a:gd name="T5" fmla="*/ 32 h 1545"/>
                <a:gd name="T6" fmla="*/ 0 w 894"/>
                <a:gd name="T7" fmla="*/ 0 h 1545"/>
                <a:gd name="T8" fmla="*/ 0 w 894"/>
                <a:gd name="T9" fmla="*/ 64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4" h="1545">
                  <a:moveTo>
                    <a:pt x="0" y="1030"/>
                  </a:moveTo>
                  <a:lnTo>
                    <a:pt x="894" y="1545"/>
                  </a:lnTo>
                  <a:lnTo>
                    <a:pt x="894" y="515"/>
                  </a:lnTo>
                  <a:lnTo>
                    <a:pt x="0" y="0"/>
                  </a:lnTo>
                  <a:lnTo>
                    <a:pt x="0" y="1030"/>
                  </a:lnTo>
                  <a:close/>
                </a:path>
              </a:pathLst>
            </a:custGeom>
            <a:solidFill>
              <a:srgbClr val="52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4" name="Freeform 56"/>
            <p:cNvSpPr>
              <a:spLocks/>
            </p:cNvSpPr>
            <p:nvPr/>
          </p:nvSpPr>
          <p:spPr bwMode="auto">
            <a:xfrm>
              <a:off x="826" y="2104"/>
              <a:ext cx="224" cy="386"/>
            </a:xfrm>
            <a:custGeom>
              <a:avLst/>
              <a:gdLst>
                <a:gd name="T0" fmla="*/ 0 w 728"/>
                <a:gd name="T1" fmla="*/ 79 h 1260"/>
                <a:gd name="T2" fmla="*/ 69 w 728"/>
                <a:gd name="T3" fmla="*/ 118 h 1260"/>
                <a:gd name="T4" fmla="*/ 69 w 728"/>
                <a:gd name="T5" fmla="*/ 40 h 1260"/>
                <a:gd name="T6" fmla="*/ 0 w 728"/>
                <a:gd name="T7" fmla="*/ 0 h 1260"/>
                <a:gd name="T8" fmla="*/ 0 w 728"/>
                <a:gd name="T9" fmla="*/ 79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8" h="1260">
                  <a:moveTo>
                    <a:pt x="0" y="840"/>
                  </a:moveTo>
                  <a:lnTo>
                    <a:pt x="728" y="1260"/>
                  </a:lnTo>
                  <a:lnTo>
                    <a:pt x="728" y="420"/>
                  </a:lnTo>
                  <a:lnTo>
                    <a:pt x="0" y="0"/>
                  </a:lnTo>
                  <a:lnTo>
                    <a:pt x="0" y="84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5" name="Freeform 57"/>
            <p:cNvSpPr>
              <a:spLocks/>
            </p:cNvSpPr>
            <p:nvPr/>
          </p:nvSpPr>
          <p:spPr bwMode="auto">
            <a:xfrm>
              <a:off x="603" y="2490"/>
              <a:ext cx="223" cy="386"/>
            </a:xfrm>
            <a:custGeom>
              <a:avLst/>
              <a:gdLst>
                <a:gd name="T0" fmla="*/ 0 w 893"/>
                <a:gd name="T1" fmla="*/ 64 h 1544"/>
                <a:gd name="T2" fmla="*/ 56 w 893"/>
                <a:gd name="T3" fmla="*/ 97 h 1544"/>
                <a:gd name="T4" fmla="*/ 56 w 893"/>
                <a:gd name="T5" fmla="*/ 32 h 1544"/>
                <a:gd name="T6" fmla="*/ 0 w 893"/>
                <a:gd name="T7" fmla="*/ 0 h 1544"/>
                <a:gd name="T8" fmla="*/ 0 w 893"/>
                <a:gd name="T9" fmla="*/ 64 h 15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4">
                  <a:moveTo>
                    <a:pt x="0" y="1029"/>
                  </a:moveTo>
                  <a:lnTo>
                    <a:pt x="893" y="1544"/>
                  </a:lnTo>
                  <a:lnTo>
                    <a:pt x="893" y="514"/>
                  </a:lnTo>
                  <a:lnTo>
                    <a:pt x="0" y="0"/>
                  </a:lnTo>
                  <a:lnTo>
                    <a:pt x="0" y="1029"/>
                  </a:lnTo>
                  <a:close/>
                </a:path>
              </a:pathLst>
            </a:custGeom>
            <a:solidFill>
              <a:srgbClr val="52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6" name="Freeform 58"/>
            <p:cNvSpPr>
              <a:spLocks/>
            </p:cNvSpPr>
            <p:nvPr/>
          </p:nvSpPr>
          <p:spPr bwMode="auto">
            <a:xfrm>
              <a:off x="603" y="2490"/>
              <a:ext cx="223" cy="386"/>
            </a:xfrm>
            <a:custGeom>
              <a:avLst/>
              <a:gdLst>
                <a:gd name="T0" fmla="*/ 0 w 727"/>
                <a:gd name="T1" fmla="*/ 79 h 1260"/>
                <a:gd name="T2" fmla="*/ 68 w 727"/>
                <a:gd name="T3" fmla="*/ 118 h 1260"/>
                <a:gd name="T4" fmla="*/ 68 w 727"/>
                <a:gd name="T5" fmla="*/ 40 h 1260"/>
                <a:gd name="T6" fmla="*/ 0 w 727"/>
                <a:gd name="T7" fmla="*/ 0 h 1260"/>
                <a:gd name="T8" fmla="*/ 0 w 727"/>
                <a:gd name="T9" fmla="*/ 79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840"/>
                  </a:moveTo>
                  <a:lnTo>
                    <a:pt x="727" y="1260"/>
                  </a:lnTo>
                  <a:lnTo>
                    <a:pt x="727" y="420"/>
                  </a:lnTo>
                  <a:lnTo>
                    <a:pt x="0" y="0"/>
                  </a:lnTo>
                  <a:lnTo>
                    <a:pt x="0" y="84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7" name="Freeform 59"/>
            <p:cNvSpPr>
              <a:spLocks/>
            </p:cNvSpPr>
            <p:nvPr/>
          </p:nvSpPr>
          <p:spPr bwMode="auto">
            <a:xfrm>
              <a:off x="826" y="2618"/>
              <a:ext cx="224" cy="386"/>
            </a:xfrm>
            <a:custGeom>
              <a:avLst/>
              <a:gdLst>
                <a:gd name="T0" fmla="*/ 0 w 894"/>
                <a:gd name="T1" fmla="*/ 64 h 1545"/>
                <a:gd name="T2" fmla="*/ 56 w 894"/>
                <a:gd name="T3" fmla="*/ 96 h 1545"/>
                <a:gd name="T4" fmla="*/ 56 w 894"/>
                <a:gd name="T5" fmla="*/ 32 h 1545"/>
                <a:gd name="T6" fmla="*/ 0 w 894"/>
                <a:gd name="T7" fmla="*/ 0 h 1545"/>
                <a:gd name="T8" fmla="*/ 0 w 894"/>
                <a:gd name="T9" fmla="*/ 64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4" h="1545">
                  <a:moveTo>
                    <a:pt x="0" y="1030"/>
                  </a:moveTo>
                  <a:lnTo>
                    <a:pt x="894" y="1545"/>
                  </a:lnTo>
                  <a:lnTo>
                    <a:pt x="894" y="515"/>
                  </a:lnTo>
                  <a:lnTo>
                    <a:pt x="0" y="0"/>
                  </a:lnTo>
                  <a:lnTo>
                    <a:pt x="0" y="1030"/>
                  </a:lnTo>
                  <a:close/>
                </a:path>
              </a:pathLst>
            </a:custGeom>
            <a:solidFill>
              <a:srgbClr val="52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8" name="Freeform 60"/>
            <p:cNvSpPr>
              <a:spLocks/>
            </p:cNvSpPr>
            <p:nvPr/>
          </p:nvSpPr>
          <p:spPr bwMode="auto">
            <a:xfrm>
              <a:off x="826" y="2618"/>
              <a:ext cx="224" cy="386"/>
            </a:xfrm>
            <a:custGeom>
              <a:avLst/>
              <a:gdLst>
                <a:gd name="T0" fmla="*/ 0 w 728"/>
                <a:gd name="T1" fmla="*/ 79 h 1260"/>
                <a:gd name="T2" fmla="*/ 69 w 728"/>
                <a:gd name="T3" fmla="*/ 118 h 1260"/>
                <a:gd name="T4" fmla="*/ 69 w 728"/>
                <a:gd name="T5" fmla="*/ 40 h 1260"/>
                <a:gd name="T6" fmla="*/ 0 w 728"/>
                <a:gd name="T7" fmla="*/ 0 h 1260"/>
                <a:gd name="T8" fmla="*/ 0 w 728"/>
                <a:gd name="T9" fmla="*/ 79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8" h="1260">
                  <a:moveTo>
                    <a:pt x="0" y="840"/>
                  </a:moveTo>
                  <a:lnTo>
                    <a:pt x="728" y="1260"/>
                  </a:lnTo>
                  <a:lnTo>
                    <a:pt x="728" y="420"/>
                  </a:lnTo>
                  <a:lnTo>
                    <a:pt x="0" y="0"/>
                  </a:lnTo>
                  <a:lnTo>
                    <a:pt x="0" y="84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9" name="Freeform 61"/>
            <p:cNvSpPr>
              <a:spLocks/>
            </p:cNvSpPr>
            <p:nvPr/>
          </p:nvSpPr>
          <p:spPr bwMode="auto">
            <a:xfrm>
              <a:off x="1050" y="2232"/>
              <a:ext cx="223" cy="386"/>
            </a:xfrm>
            <a:custGeom>
              <a:avLst/>
              <a:gdLst>
                <a:gd name="T0" fmla="*/ 0 w 893"/>
                <a:gd name="T1" fmla="*/ 0 h 1544"/>
                <a:gd name="T2" fmla="*/ 56 w 893"/>
                <a:gd name="T3" fmla="*/ 32 h 1544"/>
                <a:gd name="T4" fmla="*/ 56 w 893"/>
                <a:gd name="T5" fmla="*/ 97 h 1544"/>
                <a:gd name="T6" fmla="*/ 0 w 893"/>
                <a:gd name="T7" fmla="*/ 65 h 1544"/>
                <a:gd name="T8" fmla="*/ 0 w 893"/>
                <a:gd name="T9" fmla="*/ 0 h 15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4">
                  <a:moveTo>
                    <a:pt x="0" y="0"/>
                  </a:moveTo>
                  <a:lnTo>
                    <a:pt x="893" y="515"/>
                  </a:lnTo>
                  <a:lnTo>
                    <a:pt x="893" y="1544"/>
                  </a:lnTo>
                  <a:lnTo>
                    <a:pt x="0" y="10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0" name="Freeform 62"/>
            <p:cNvSpPr>
              <a:spLocks/>
            </p:cNvSpPr>
            <p:nvPr/>
          </p:nvSpPr>
          <p:spPr bwMode="auto">
            <a:xfrm>
              <a:off x="1050" y="2232"/>
              <a:ext cx="223" cy="386"/>
            </a:xfrm>
            <a:custGeom>
              <a:avLst/>
              <a:gdLst>
                <a:gd name="T0" fmla="*/ 0 w 727"/>
                <a:gd name="T1" fmla="*/ 0 h 1260"/>
                <a:gd name="T2" fmla="*/ 68 w 727"/>
                <a:gd name="T3" fmla="*/ 40 h 1260"/>
                <a:gd name="T4" fmla="*/ 68 w 727"/>
                <a:gd name="T5" fmla="*/ 118 h 1260"/>
                <a:gd name="T6" fmla="*/ 0 w 727"/>
                <a:gd name="T7" fmla="*/ 79 h 1260"/>
                <a:gd name="T8" fmla="*/ 0 w 727"/>
                <a:gd name="T9" fmla="*/ 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0"/>
                  </a:moveTo>
                  <a:lnTo>
                    <a:pt x="727" y="420"/>
                  </a:lnTo>
                  <a:lnTo>
                    <a:pt x="727" y="1260"/>
                  </a:lnTo>
                  <a:lnTo>
                    <a:pt x="0" y="84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1" name="Freeform 63"/>
            <p:cNvSpPr>
              <a:spLocks/>
            </p:cNvSpPr>
            <p:nvPr/>
          </p:nvSpPr>
          <p:spPr bwMode="auto">
            <a:xfrm>
              <a:off x="1050" y="2618"/>
              <a:ext cx="223" cy="386"/>
            </a:xfrm>
            <a:custGeom>
              <a:avLst/>
              <a:gdLst>
                <a:gd name="T0" fmla="*/ 0 w 893"/>
                <a:gd name="T1" fmla="*/ 96 h 1545"/>
                <a:gd name="T2" fmla="*/ 56 w 893"/>
                <a:gd name="T3" fmla="*/ 64 h 1545"/>
                <a:gd name="T4" fmla="*/ 56 w 893"/>
                <a:gd name="T5" fmla="*/ 0 h 1545"/>
                <a:gd name="T6" fmla="*/ 0 w 893"/>
                <a:gd name="T7" fmla="*/ 32 h 1545"/>
                <a:gd name="T8" fmla="*/ 0 w 893"/>
                <a:gd name="T9" fmla="*/ 96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5">
                  <a:moveTo>
                    <a:pt x="0" y="1545"/>
                  </a:moveTo>
                  <a:lnTo>
                    <a:pt x="893" y="1030"/>
                  </a:lnTo>
                  <a:lnTo>
                    <a:pt x="893" y="0"/>
                  </a:lnTo>
                  <a:lnTo>
                    <a:pt x="0" y="515"/>
                  </a:lnTo>
                  <a:lnTo>
                    <a:pt x="0" y="154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2" name="Freeform 64"/>
            <p:cNvSpPr>
              <a:spLocks/>
            </p:cNvSpPr>
            <p:nvPr/>
          </p:nvSpPr>
          <p:spPr bwMode="auto">
            <a:xfrm>
              <a:off x="1050" y="2618"/>
              <a:ext cx="223" cy="386"/>
            </a:xfrm>
            <a:custGeom>
              <a:avLst/>
              <a:gdLst>
                <a:gd name="T0" fmla="*/ 0 w 727"/>
                <a:gd name="T1" fmla="*/ 118 h 1260"/>
                <a:gd name="T2" fmla="*/ 68 w 727"/>
                <a:gd name="T3" fmla="*/ 79 h 1260"/>
                <a:gd name="T4" fmla="*/ 68 w 727"/>
                <a:gd name="T5" fmla="*/ 0 h 1260"/>
                <a:gd name="T6" fmla="*/ 0 w 727"/>
                <a:gd name="T7" fmla="*/ 40 h 1260"/>
                <a:gd name="T8" fmla="*/ 0 w 727"/>
                <a:gd name="T9" fmla="*/ 118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1260"/>
                  </a:moveTo>
                  <a:lnTo>
                    <a:pt x="727" y="840"/>
                  </a:lnTo>
                  <a:lnTo>
                    <a:pt x="727" y="0"/>
                  </a:lnTo>
                  <a:lnTo>
                    <a:pt x="0" y="420"/>
                  </a:lnTo>
                  <a:lnTo>
                    <a:pt x="0" y="126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3" name="Freeform 65"/>
            <p:cNvSpPr>
              <a:spLocks/>
            </p:cNvSpPr>
            <p:nvPr/>
          </p:nvSpPr>
          <p:spPr bwMode="auto">
            <a:xfrm>
              <a:off x="1273" y="2490"/>
              <a:ext cx="223" cy="386"/>
            </a:xfrm>
            <a:custGeom>
              <a:avLst/>
              <a:gdLst>
                <a:gd name="T0" fmla="*/ 0 w 893"/>
                <a:gd name="T1" fmla="*/ 32 h 1544"/>
                <a:gd name="T2" fmla="*/ 56 w 893"/>
                <a:gd name="T3" fmla="*/ 0 h 1544"/>
                <a:gd name="T4" fmla="*/ 56 w 893"/>
                <a:gd name="T5" fmla="*/ 64 h 1544"/>
                <a:gd name="T6" fmla="*/ 0 w 893"/>
                <a:gd name="T7" fmla="*/ 97 h 1544"/>
                <a:gd name="T8" fmla="*/ 0 w 893"/>
                <a:gd name="T9" fmla="*/ 32 h 15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4">
                  <a:moveTo>
                    <a:pt x="0" y="514"/>
                  </a:moveTo>
                  <a:lnTo>
                    <a:pt x="893" y="0"/>
                  </a:lnTo>
                  <a:lnTo>
                    <a:pt x="893" y="1029"/>
                  </a:lnTo>
                  <a:lnTo>
                    <a:pt x="0" y="1544"/>
                  </a:lnTo>
                  <a:lnTo>
                    <a:pt x="0" y="514"/>
                  </a:lnTo>
                  <a:close/>
                </a:path>
              </a:pathLst>
            </a:custGeom>
            <a:solidFill>
              <a:srgbClr val="244A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4" name="Freeform 66"/>
            <p:cNvSpPr>
              <a:spLocks/>
            </p:cNvSpPr>
            <p:nvPr/>
          </p:nvSpPr>
          <p:spPr bwMode="auto">
            <a:xfrm>
              <a:off x="1273" y="2490"/>
              <a:ext cx="223" cy="386"/>
            </a:xfrm>
            <a:custGeom>
              <a:avLst/>
              <a:gdLst>
                <a:gd name="T0" fmla="*/ 0 w 727"/>
                <a:gd name="T1" fmla="*/ 40 h 1260"/>
                <a:gd name="T2" fmla="*/ 68 w 727"/>
                <a:gd name="T3" fmla="*/ 0 h 1260"/>
                <a:gd name="T4" fmla="*/ 68 w 727"/>
                <a:gd name="T5" fmla="*/ 79 h 1260"/>
                <a:gd name="T6" fmla="*/ 0 w 727"/>
                <a:gd name="T7" fmla="*/ 118 h 1260"/>
                <a:gd name="T8" fmla="*/ 0 w 727"/>
                <a:gd name="T9" fmla="*/ 4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420"/>
                  </a:moveTo>
                  <a:lnTo>
                    <a:pt x="727" y="0"/>
                  </a:lnTo>
                  <a:lnTo>
                    <a:pt x="727" y="840"/>
                  </a:lnTo>
                  <a:lnTo>
                    <a:pt x="0" y="126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5" name="Freeform 67"/>
            <p:cNvSpPr>
              <a:spLocks/>
            </p:cNvSpPr>
            <p:nvPr/>
          </p:nvSpPr>
          <p:spPr bwMode="auto">
            <a:xfrm>
              <a:off x="1273" y="2232"/>
              <a:ext cx="223" cy="386"/>
            </a:xfrm>
            <a:custGeom>
              <a:avLst/>
              <a:gdLst>
                <a:gd name="T0" fmla="*/ 0 w 893"/>
                <a:gd name="T1" fmla="*/ 97 h 1544"/>
                <a:gd name="T2" fmla="*/ 0 w 893"/>
                <a:gd name="T3" fmla="*/ 32 h 1544"/>
                <a:gd name="T4" fmla="*/ 56 w 893"/>
                <a:gd name="T5" fmla="*/ 0 h 1544"/>
                <a:gd name="T6" fmla="*/ 56 w 893"/>
                <a:gd name="T7" fmla="*/ 65 h 1544"/>
                <a:gd name="T8" fmla="*/ 0 w 893"/>
                <a:gd name="T9" fmla="*/ 97 h 15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4">
                  <a:moveTo>
                    <a:pt x="0" y="1544"/>
                  </a:moveTo>
                  <a:lnTo>
                    <a:pt x="0" y="515"/>
                  </a:lnTo>
                  <a:lnTo>
                    <a:pt x="893" y="0"/>
                  </a:lnTo>
                  <a:lnTo>
                    <a:pt x="893" y="1030"/>
                  </a:lnTo>
                  <a:lnTo>
                    <a:pt x="0" y="1544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6" name="Freeform 68"/>
            <p:cNvSpPr>
              <a:spLocks/>
            </p:cNvSpPr>
            <p:nvPr/>
          </p:nvSpPr>
          <p:spPr bwMode="auto">
            <a:xfrm>
              <a:off x="1273" y="2232"/>
              <a:ext cx="223" cy="386"/>
            </a:xfrm>
            <a:custGeom>
              <a:avLst/>
              <a:gdLst>
                <a:gd name="T0" fmla="*/ 0 w 727"/>
                <a:gd name="T1" fmla="*/ 118 h 1260"/>
                <a:gd name="T2" fmla="*/ 0 w 727"/>
                <a:gd name="T3" fmla="*/ 40 h 1260"/>
                <a:gd name="T4" fmla="*/ 68 w 727"/>
                <a:gd name="T5" fmla="*/ 0 h 1260"/>
                <a:gd name="T6" fmla="*/ 68 w 727"/>
                <a:gd name="T7" fmla="*/ 79 h 1260"/>
                <a:gd name="T8" fmla="*/ 0 w 727"/>
                <a:gd name="T9" fmla="*/ 118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1260"/>
                  </a:moveTo>
                  <a:lnTo>
                    <a:pt x="0" y="420"/>
                  </a:lnTo>
                  <a:lnTo>
                    <a:pt x="727" y="0"/>
                  </a:lnTo>
                  <a:lnTo>
                    <a:pt x="727" y="840"/>
                  </a:lnTo>
                  <a:lnTo>
                    <a:pt x="0" y="126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7" name="Freeform 69"/>
            <p:cNvSpPr>
              <a:spLocks/>
            </p:cNvSpPr>
            <p:nvPr/>
          </p:nvSpPr>
          <p:spPr bwMode="auto">
            <a:xfrm>
              <a:off x="1496" y="2618"/>
              <a:ext cx="224" cy="386"/>
            </a:xfrm>
            <a:custGeom>
              <a:avLst/>
              <a:gdLst>
                <a:gd name="T0" fmla="*/ 0 w 894"/>
                <a:gd name="T1" fmla="*/ 32 h 1545"/>
                <a:gd name="T2" fmla="*/ 0 w 894"/>
                <a:gd name="T3" fmla="*/ 96 h 1545"/>
                <a:gd name="T4" fmla="*/ 56 w 894"/>
                <a:gd name="T5" fmla="*/ 64 h 1545"/>
                <a:gd name="T6" fmla="*/ 56 w 894"/>
                <a:gd name="T7" fmla="*/ 0 h 1545"/>
                <a:gd name="T8" fmla="*/ 0 w 894"/>
                <a:gd name="T9" fmla="*/ 32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4" h="1545">
                  <a:moveTo>
                    <a:pt x="0" y="515"/>
                  </a:moveTo>
                  <a:lnTo>
                    <a:pt x="0" y="1545"/>
                  </a:lnTo>
                  <a:lnTo>
                    <a:pt x="894" y="1030"/>
                  </a:lnTo>
                  <a:lnTo>
                    <a:pt x="894" y="0"/>
                  </a:lnTo>
                  <a:lnTo>
                    <a:pt x="0" y="5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8" name="Freeform 70"/>
            <p:cNvSpPr>
              <a:spLocks/>
            </p:cNvSpPr>
            <p:nvPr/>
          </p:nvSpPr>
          <p:spPr bwMode="auto">
            <a:xfrm>
              <a:off x="1496" y="2618"/>
              <a:ext cx="224" cy="386"/>
            </a:xfrm>
            <a:custGeom>
              <a:avLst/>
              <a:gdLst>
                <a:gd name="T0" fmla="*/ 0 w 728"/>
                <a:gd name="T1" fmla="*/ 40 h 1260"/>
                <a:gd name="T2" fmla="*/ 0 w 728"/>
                <a:gd name="T3" fmla="*/ 118 h 1260"/>
                <a:gd name="T4" fmla="*/ 69 w 728"/>
                <a:gd name="T5" fmla="*/ 79 h 1260"/>
                <a:gd name="T6" fmla="*/ 69 w 728"/>
                <a:gd name="T7" fmla="*/ 0 h 1260"/>
                <a:gd name="T8" fmla="*/ 0 w 728"/>
                <a:gd name="T9" fmla="*/ 4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8" h="1260">
                  <a:moveTo>
                    <a:pt x="0" y="420"/>
                  </a:moveTo>
                  <a:lnTo>
                    <a:pt x="0" y="1260"/>
                  </a:lnTo>
                  <a:lnTo>
                    <a:pt x="728" y="840"/>
                  </a:lnTo>
                  <a:lnTo>
                    <a:pt x="728" y="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9" name="Freeform 71"/>
            <p:cNvSpPr>
              <a:spLocks/>
            </p:cNvSpPr>
            <p:nvPr/>
          </p:nvSpPr>
          <p:spPr bwMode="auto">
            <a:xfrm>
              <a:off x="1273" y="2490"/>
              <a:ext cx="447" cy="257"/>
            </a:xfrm>
            <a:custGeom>
              <a:avLst/>
              <a:gdLst>
                <a:gd name="T0" fmla="*/ 0 w 1787"/>
                <a:gd name="T1" fmla="*/ 32 h 1029"/>
                <a:gd name="T2" fmla="*/ 56 w 1787"/>
                <a:gd name="T3" fmla="*/ 64 h 1029"/>
                <a:gd name="T4" fmla="*/ 112 w 1787"/>
                <a:gd name="T5" fmla="*/ 32 h 1029"/>
                <a:gd name="T6" fmla="*/ 56 w 1787"/>
                <a:gd name="T7" fmla="*/ 0 h 1029"/>
                <a:gd name="T8" fmla="*/ 0 w 1787"/>
                <a:gd name="T9" fmla="*/ 32 h 10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7" h="1029">
                  <a:moveTo>
                    <a:pt x="0" y="514"/>
                  </a:moveTo>
                  <a:lnTo>
                    <a:pt x="893" y="1029"/>
                  </a:lnTo>
                  <a:lnTo>
                    <a:pt x="1787" y="514"/>
                  </a:lnTo>
                  <a:lnTo>
                    <a:pt x="893" y="0"/>
                  </a:lnTo>
                  <a:lnTo>
                    <a:pt x="0" y="514"/>
                  </a:lnTo>
                  <a:close/>
                </a:path>
              </a:pathLst>
            </a:custGeom>
            <a:solidFill>
              <a:srgbClr val="B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0" name="Freeform 72"/>
            <p:cNvSpPr>
              <a:spLocks/>
            </p:cNvSpPr>
            <p:nvPr/>
          </p:nvSpPr>
          <p:spPr bwMode="auto">
            <a:xfrm>
              <a:off x="1273" y="2490"/>
              <a:ext cx="447" cy="257"/>
            </a:xfrm>
            <a:custGeom>
              <a:avLst/>
              <a:gdLst>
                <a:gd name="T0" fmla="*/ 0 w 1455"/>
                <a:gd name="T1" fmla="*/ 39 h 840"/>
                <a:gd name="T2" fmla="*/ 69 w 1455"/>
                <a:gd name="T3" fmla="*/ 79 h 840"/>
                <a:gd name="T4" fmla="*/ 137 w 1455"/>
                <a:gd name="T5" fmla="*/ 39 h 840"/>
                <a:gd name="T6" fmla="*/ 69 w 1455"/>
                <a:gd name="T7" fmla="*/ 0 h 840"/>
                <a:gd name="T8" fmla="*/ 0 w 1455"/>
                <a:gd name="T9" fmla="*/ 39 h 8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5" h="840">
                  <a:moveTo>
                    <a:pt x="0" y="420"/>
                  </a:moveTo>
                  <a:lnTo>
                    <a:pt x="727" y="840"/>
                  </a:lnTo>
                  <a:lnTo>
                    <a:pt x="1455" y="420"/>
                  </a:lnTo>
                  <a:lnTo>
                    <a:pt x="727" y="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1" name="Freeform 73"/>
            <p:cNvSpPr>
              <a:spLocks/>
            </p:cNvSpPr>
            <p:nvPr/>
          </p:nvSpPr>
          <p:spPr bwMode="auto">
            <a:xfrm>
              <a:off x="1273" y="2618"/>
              <a:ext cx="223" cy="386"/>
            </a:xfrm>
            <a:custGeom>
              <a:avLst/>
              <a:gdLst>
                <a:gd name="T0" fmla="*/ 0 w 893"/>
                <a:gd name="T1" fmla="*/ 0 h 1545"/>
                <a:gd name="T2" fmla="*/ 0 w 893"/>
                <a:gd name="T3" fmla="*/ 64 h 1545"/>
                <a:gd name="T4" fmla="*/ 56 w 893"/>
                <a:gd name="T5" fmla="*/ 96 h 1545"/>
                <a:gd name="T6" fmla="*/ 56 w 893"/>
                <a:gd name="T7" fmla="*/ 32 h 1545"/>
                <a:gd name="T8" fmla="*/ 0 w 893"/>
                <a:gd name="T9" fmla="*/ 0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5">
                  <a:moveTo>
                    <a:pt x="0" y="0"/>
                  </a:moveTo>
                  <a:lnTo>
                    <a:pt x="0" y="1030"/>
                  </a:lnTo>
                  <a:lnTo>
                    <a:pt x="893" y="1545"/>
                  </a:lnTo>
                  <a:lnTo>
                    <a:pt x="893" y="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2" name="Freeform 74"/>
            <p:cNvSpPr>
              <a:spLocks/>
            </p:cNvSpPr>
            <p:nvPr/>
          </p:nvSpPr>
          <p:spPr bwMode="auto">
            <a:xfrm>
              <a:off x="1273" y="2618"/>
              <a:ext cx="223" cy="386"/>
            </a:xfrm>
            <a:custGeom>
              <a:avLst/>
              <a:gdLst>
                <a:gd name="T0" fmla="*/ 0 w 727"/>
                <a:gd name="T1" fmla="*/ 0 h 1260"/>
                <a:gd name="T2" fmla="*/ 0 w 727"/>
                <a:gd name="T3" fmla="*/ 79 h 1260"/>
                <a:gd name="T4" fmla="*/ 68 w 727"/>
                <a:gd name="T5" fmla="*/ 118 h 1260"/>
                <a:gd name="T6" fmla="*/ 68 w 727"/>
                <a:gd name="T7" fmla="*/ 40 h 1260"/>
                <a:gd name="T8" fmla="*/ 0 w 727"/>
                <a:gd name="T9" fmla="*/ 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0"/>
                  </a:moveTo>
                  <a:lnTo>
                    <a:pt x="0" y="840"/>
                  </a:lnTo>
                  <a:lnTo>
                    <a:pt x="727" y="1260"/>
                  </a:lnTo>
                  <a:lnTo>
                    <a:pt x="727" y="42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149" name="Group 75"/>
          <p:cNvGrpSpPr>
            <a:grpSpLocks/>
          </p:cNvGrpSpPr>
          <p:nvPr/>
        </p:nvGrpSpPr>
        <p:grpSpPr bwMode="auto">
          <a:xfrm>
            <a:off x="9344003" y="2744184"/>
            <a:ext cx="1417637" cy="2247900"/>
            <a:chOff x="4231" y="1533"/>
            <a:chExt cx="893" cy="1416"/>
          </a:xfrm>
        </p:grpSpPr>
        <p:sp>
          <p:nvSpPr>
            <p:cNvPr id="6153" name="Freeform 76"/>
            <p:cNvSpPr>
              <a:spLocks/>
            </p:cNvSpPr>
            <p:nvPr/>
          </p:nvSpPr>
          <p:spPr bwMode="auto">
            <a:xfrm>
              <a:off x="4231" y="1662"/>
              <a:ext cx="447" cy="257"/>
            </a:xfrm>
            <a:custGeom>
              <a:avLst/>
              <a:gdLst>
                <a:gd name="T0" fmla="*/ 0 w 1787"/>
                <a:gd name="T1" fmla="*/ 32 h 1029"/>
                <a:gd name="T2" fmla="*/ 56 w 1787"/>
                <a:gd name="T3" fmla="*/ 64 h 1029"/>
                <a:gd name="T4" fmla="*/ 112 w 1787"/>
                <a:gd name="T5" fmla="*/ 32 h 1029"/>
                <a:gd name="T6" fmla="*/ 56 w 1787"/>
                <a:gd name="T7" fmla="*/ 0 h 1029"/>
                <a:gd name="T8" fmla="*/ 0 w 1787"/>
                <a:gd name="T9" fmla="*/ 32 h 10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7" h="1029">
                  <a:moveTo>
                    <a:pt x="0" y="514"/>
                  </a:moveTo>
                  <a:lnTo>
                    <a:pt x="893" y="1029"/>
                  </a:lnTo>
                  <a:lnTo>
                    <a:pt x="1787" y="514"/>
                  </a:lnTo>
                  <a:lnTo>
                    <a:pt x="893" y="0"/>
                  </a:lnTo>
                  <a:lnTo>
                    <a:pt x="0" y="514"/>
                  </a:lnTo>
                  <a:close/>
                </a:path>
              </a:pathLst>
            </a:custGeom>
            <a:solidFill>
              <a:srgbClr val="B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54" name="Freeform 77"/>
            <p:cNvSpPr>
              <a:spLocks/>
            </p:cNvSpPr>
            <p:nvPr/>
          </p:nvSpPr>
          <p:spPr bwMode="auto">
            <a:xfrm>
              <a:off x="4231" y="1662"/>
              <a:ext cx="447" cy="257"/>
            </a:xfrm>
            <a:custGeom>
              <a:avLst/>
              <a:gdLst>
                <a:gd name="T0" fmla="*/ 0 w 1455"/>
                <a:gd name="T1" fmla="*/ 39 h 840"/>
                <a:gd name="T2" fmla="*/ 69 w 1455"/>
                <a:gd name="T3" fmla="*/ 79 h 840"/>
                <a:gd name="T4" fmla="*/ 137 w 1455"/>
                <a:gd name="T5" fmla="*/ 39 h 840"/>
                <a:gd name="T6" fmla="*/ 69 w 1455"/>
                <a:gd name="T7" fmla="*/ 0 h 840"/>
                <a:gd name="T8" fmla="*/ 0 w 1455"/>
                <a:gd name="T9" fmla="*/ 39 h 8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5" h="840">
                  <a:moveTo>
                    <a:pt x="0" y="420"/>
                  </a:moveTo>
                  <a:lnTo>
                    <a:pt x="727" y="840"/>
                  </a:lnTo>
                  <a:lnTo>
                    <a:pt x="1455" y="420"/>
                  </a:lnTo>
                  <a:lnTo>
                    <a:pt x="727" y="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55" name="Freeform 78"/>
            <p:cNvSpPr>
              <a:spLocks/>
            </p:cNvSpPr>
            <p:nvPr/>
          </p:nvSpPr>
          <p:spPr bwMode="auto">
            <a:xfrm>
              <a:off x="4678" y="1662"/>
              <a:ext cx="446" cy="257"/>
            </a:xfrm>
            <a:custGeom>
              <a:avLst/>
              <a:gdLst>
                <a:gd name="T0" fmla="*/ 0 w 1787"/>
                <a:gd name="T1" fmla="*/ 32 h 1029"/>
                <a:gd name="T2" fmla="*/ 56 w 1787"/>
                <a:gd name="T3" fmla="*/ 0 h 1029"/>
                <a:gd name="T4" fmla="*/ 111 w 1787"/>
                <a:gd name="T5" fmla="*/ 32 h 1029"/>
                <a:gd name="T6" fmla="*/ 56 w 1787"/>
                <a:gd name="T7" fmla="*/ 64 h 1029"/>
                <a:gd name="T8" fmla="*/ 0 w 1787"/>
                <a:gd name="T9" fmla="*/ 32 h 10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7" h="1029">
                  <a:moveTo>
                    <a:pt x="0" y="514"/>
                  </a:moveTo>
                  <a:lnTo>
                    <a:pt x="893" y="0"/>
                  </a:lnTo>
                  <a:lnTo>
                    <a:pt x="1787" y="514"/>
                  </a:lnTo>
                  <a:lnTo>
                    <a:pt x="893" y="1029"/>
                  </a:lnTo>
                  <a:lnTo>
                    <a:pt x="0" y="514"/>
                  </a:lnTo>
                  <a:close/>
                </a:path>
              </a:pathLst>
            </a:custGeom>
            <a:solidFill>
              <a:srgbClr val="B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56" name="Freeform 79"/>
            <p:cNvSpPr>
              <a:spLocks/>
            </p:cNvSpPr>
            <p:nvPr/>
          </p:nvSpPr>
          <p:spPr bwMode="auto">
            <a:xfrm>
              <a:off x="4678" y="1662"/>
              <a:ext cx="446" cy="257"/>
            </a:xfrm>
            <a:custGeom>
              <a:avLst/>
              <a:gdLst>
                <a:gd name="T0" fmla="*/ 0 w 1455"/>
                <a:gd name="T1" fmla="*/ 39 h 840"/>
                <a:gd name="T2" fmla="*/ 68 w 1455"/>
                <a:gd name="T3" fmla="*/ 0 h 840"/>
                <a:gd name="T4" fmla="*/ 137 w 1455"/>
                <a:gd name="T5" fmla="*/ 39 h 840"/>
                <a:gd name="T6" fmla="*/ 68 w 1455"/>
                <a:gd name="T7" fmla="*/ 79 h 840"/>
                <a:gd name="T8" fmla="*/ 0 w 1455"/>
                <a:gd name="T9" fmla="*/ 39 h 8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5" h="840">
                  <a:moveTo>
                    <a:pt x="0" y="420"/>
                  </a:moveTo>
                  <a:lnTo>
                    <a:pt x="727" y="0"/>
                  </a:lnTo>
                  <a:lnTo>
                    <a:pt x="1455" y="420"/>
                  </a:lnTo>
                  <a:lnTo>
                    <a:pt x="727" y="84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57" name="Freeform 80"/>
            <p:cNvSpPr>
              <a:spLocks/>
            </p:cNvSpPr>
            <p:nvPr/>
          </p:nvSpPr>
          <p:spPr bwMode="auto">
            <a:xfrm>
              <a:off x="4231" y="1790"/>
              <a:ext cx="223" cy="386"/>
            </a:xfrm>
            <a:custGeom>
              <a:avLst/>
              <a:gdLst>
                <a:gd name="T0" fmla="*/ 0 w 893"/>
                <a:gd name="T1" fmla="*/ 0 h 1545"/>
                <a:gd name="T2" fmla="*/ 0 w 893"/>
                <a:gd name="T3" fmla="*/ 64 h 1545"/>
                <a:gd name="T4" fmla="*/ 56 w 893"/>
                <a:gd name="T5" fmla="*/ 96 h 1545"/>
                <a:gd name="T6" fmla="*/ 56 w 893"/>
                <a:gd name="T7" fmla="*/ 32 h 1545"/>
                <a:gd name="T8" fmla="*/ 0 w 893"/>
                <a:gd name="T9" fmla="*/ 0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5">
                  <a:moveTo>
                    <a:pt x="0" y="0"/>
                  </a:moveTo>
                  <a:lnTo>
                    <a:pt x="0" y="1030"/>
                  </a:lnTo>
                  <a:lnTo>
                    <a:pt x="893" y="1545"/>
                  </a:lnTo>
                  <a:lnTo>
                    <a:pt x="893" y="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58" name="Freeform 81"/>
            <p:cNvSpPr>
              <a:spLocks/>
            </p:cNvSpPr>
            <p:nvPr/>
          </p:nvSpPr>
          <p:spPr bwMode="auto">
            <a:xfrm>
              <a:off x="4231" y="1790"/>
              <a:ext cx="223" cy="386"/>
            </a:xfrm>
            <a:custGeom>
              <a:avLst/>
              <a:gdLst>
                <a:gd name="T0" fmla="*/ 0 w 727"/>
                <a:gd name="T1" fmla="*/ 0 h 1260"/>
                <a:gd name="T2" fmla="*/ 0 w 727"/>
                <a:gd name="T3" fmla="*/ 79 h 1260"/>
                <a:gd name="T4" fmla="*/ 68 w 727"/>
                <a:gd name="T5" fmla="*/ 118 h 1260"/>
                <a:gd name="T6" fmla="*/ 68 w 727"/>
                <a:gd name="T7" fmla="*/ 40 h 1260"/>
                <a:gd name="T8" fmla="*/ 0 w 727"/>
                <a:gd name="T9" fmla="*/ 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0"/>
                  </a:moveTo>
                  <a:lnTo>
                    <a:pt x="0" y="840"/>
                  </a:lnTo>
                  <a:lnTo>
                    <a:pt x="727" y="1260"/>
                  </a:lnTo>
                  <a:lnTo>
                    <a:pt x="727" y="42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59" name="Freeform 82"/>
            <p:cNvSpPr>
              <a:spLocks/>
            </p:cNvSpPr>
            <p:nvPr/>
          </p:nvSpPr>
          <p:spPr bwMode="auto">
            <a:xfrm>
              <a:off x="4678" y="1790"/>
              <a:ext cx="223" cy="386"/>
            </a:xfrm>
            <a:custGeom>
              <a:avLst/>
              <a:gdLst>
                <a:gd name="T0" fmla="*/ 0 w 893"/>
                <a:gd name="T1" fmla="*/ 0 h 1545"/>
                <a:gd name="T2" fmla="*/ 0 w 893"/>
                <a:gd name="T3" fmla="*/ 64 h 1545"/>
                <a:gd name="T4" fmla="*/ 56 w 893"/>
                <a:gd name="T5" fmla="*/ 96 h 1545"/>
                <a:gd name="T6" fmla="*/ 56 w 893"/>
                <a:gd name="T7" fmla="*/ 32 h 1545"/>
                <a:gd name="T8" fmla="*/ 0 w 893"/>
                <a:gd name="T9" fmla="*/ 0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5">
                  <a:moveTo>
                    <a:pt x="0" y="0"/>
                  </a:moveTo>
                  <a:lnTo>
                    <a:pt x="0" y="1030"/>
                  </a:lnTo>
                  <a:lnTo>
                    <a:pt x="893" y="1545"/>
                  </a:lnTo>
                  <a:lnTo>
                    <a:pt x="893" y="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0" name="Freeform 83"/>
            <p:cNvSpPr>
              <a:spLocks/>
            </p:cNvSpPr>
            <p:nvPr/>
          </p:nvSpPr>
          <p:spPr bwMode="auto">
            <a:xfrm>
              <a:off x="4678" y="1790"/>
              <a:ext cx="223" cy="386"/>
            </a:xfrm>
            <a:custGeom>
              <a:avLst/>
              <a:gdLst>
                <a:gd name="T0" fmla="*/ 0 w 727"/>
                <a:gd name="T1" fmla="*/ 0 h 1260"/>
                <a:gd name="T2" fmla="*/ 0 w 727"/>
                <a:gd name="T3" fmla="*/ 79 h 1260"/>
                <a:gd name="T4" fmla="*/ 68 w 727"/>
                <a:gd name="T5" fmla="*/ 118 h 1260"/>
                <a:gd name="T6" fmla="*/ 68 w 727"/>
                <a:gd name="T7" fmla="*/ 40 h 1260"/>
                <a:gd name="T8" fmla="*/ 0 w 727"/>
                <a:gd name="T9" fmla="*/ 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0"/>
                  </a:moveTo>
                  <a:lnTo>
                    <a:pt x="0" y="840"/>
                  </a:lnTo>
                  <a:lnTo>
                    <a:pt x="727" y="1260"/>
                  </a:lnTo>
                  <a:lnTo>
                    <a:pt x="727" y="42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1" name="Freeform 84"/>
            <p:cNvSpPr>
              <a:spLocks/>
            </p:cNvSpPr>
            <p:nvPr/>
          </p:nvSpPr>
          <p:spPr bwMode="auto">
            <a:xfrm>
              <a:off x="4231" y="2048"/>
              <a:ext cx="223" cy="386"/>
            </a:xfrm>
            <a:custGeom>
              <a:avLst/>
              <a:gdLst>
                <a:gd name="T0" fmla="*/ 0 w 893"/>
                <a:gd name="T1" fmla="*/ 0 h 1545"/>
                <a:gd name="T2" fmla="*/ 0 w 893"/>
                <a:gd name="T3" fmla="*/ 64 h 1545"/>
                <a:gd name="T4" fmla="*/ 56 w 893"/>
                <a:gd name="T5" fmla="*/ 96 h 1545"/>
                <a:gd name="T6" fmla="*/ 56 w 893"/>
                <a:gd name="T7" fmla="*/ 32 h 1545"/>
                <a:gd name="T8" fmla="*/ 0 w 893"/>
                <a:gd name="T9" fmla="*/ 0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5">
                  <a:moveTo>
                    <a:pt x="0" y="0"/>
                  </a:moveTo>
                  <a:lnTo>
                    <a:pt x="0" y="1030"/>
                  </a:lnTo>
                  <a:lnTo>
                    <a:pt x="893" y="1545"/>
                  </a:lnTo>
                  <a:lnTo>
                    <a:pt x="893" y="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2" name="Freeform 85"/>
            <p:cNvSpPr>
              <a:spLocks/>
            </p:cNvSpPr>
            <p:nvPr/>
          </p:nvSpPr>
          <p:spPr bwMode="auto">
            <a:xfrm>
              <a:off x="4231" y="2048"/>
              <a:ext cx="223" cy="386"/>
            </a:xfrm>
            <a:custGeom>
              <a:avLst/>
              <a:gdLst>
                <a:gd name="T0" fmla="*/ 0 w 727"/>
                <a:gd name="T1" fmla="*/ 0 h 1260"/>
                <a:gd name="T2" fmla="*/ 0 w 727"/>
                <a:gd name="T3" fmla="*/ 79 h 1260"/>
                <a:gd name="T4" fmla="*/ 68 w 727"/>
                <a:gd name="T5" fmla="*/ 118 h 1260"/>
                <a:gd name="T6" fmla="*/ 68 w 727"/>
                <a:gd name="T7" fmla="*/ 40 h 1260"/>
                <a:gd name="T8" fmla="*/ 0 w 727"/>
                <a:gd name="T9" fmla="*/ 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0"/>
                  </a:moveTo>
                  <a:lnTo>
                    <a:pt x="0" y="840"/>
                  </a:lnTo>
                  <a:lnTo>
                    <a:pt x="727" y="1260"/>
                  </a:lnTo>
                  <a:lnTo>
                    <a:pt x="727" y="42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3" name="Freeform 86"/>
            <p:cNvSpPr>
              <a:spLocks/>
            </p:cNvSpPr>
            <p:nvPr/>
          </p:nvSpPr>
          <p:spPr bwMode="auto">
            <a:xfrm>
              <a:off x="4678" y="2048"/>
              <a:ext cx="223" cy="386"/>
            </a:xfrm>
            <a:custGeom>
              <a:avLst/>
              <a:gdLst>
                <a:gd name="T0" fmla="*/ 0 w 893"/>
                <a:gd name="T1" fmla="*/ 0 h 1545"/>
                <a:gd name="T2" fmla="*/ 56 w 893"/>
                <a:gd name="T3" fmla="*/ 32 h 1545"/>
                <a:gd name="T4" fmla="*/ 56 w 893"/>
                <a:gd name="T5" fmla="*/ 96 h 1545"/>
                <a:gd name="T6" fmla="*/ 0 w 893"/>
                <a:gd name="T7" fmla="*/ 64 h 1545"/>
                <a:gd name="T8" fmla="*/ 0 w 893"/>
                <a:gd name="T9" fmla="*/ 0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5">
                  <a:moveTo>
                    <a:pt x="0" y="0"/>
                  </a:moveTo>
                  <a:lnTo>
                    <a:pt x="893" y="515"/>
                  </a:lnTo>
                  <a:lnTo>
                    <a:pt x="893" y="1545"/>
                  </a:lnTo>
                  <a:lnTo>
                    <a:pt x="0" y="10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4" name="Freeform 87"/>
            <p:cNvSpPr>
              <a:spLocks/>
            </p:cNvSpPr>
            <p:nvPr/>
          </p:nvSpPr>
          <p:spPr bwMode="auto">
            <a:xfrm>
              <a:off x="4678" y="2048"/>
              <a:ext cx="223" cy="386"/>
            </a:xfrm>
            <a:custGeom>
              <a:avLst/>
              <a:gdLst>
                <a:gd name="T0" fmla="*/ 0 w 727"/>
                <a:gd name="T1" fmla="*/ 0 h 1260"/>
                <a:gd name="T2" fmla="*/ 68 w 727"/>
                <a:gd name="T3" fmla="*/ 40 h 1260"/>
                <a:gd name="T4" fmla="*/ 68 w 727"/>
                <a:gd name="T5" fmla="*/ 118 h 1260"/>
                <a:gd name="T6" fmla="*/ 0 w 727"/>
                <a:gd name="T7" fmla="*/ 79 h 1260"/>
                <a:gd name="T8" fmla="*/ 0 w 727"/>
                <a:gd name="T9" fmla="*/ 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0"/>
                  </a:moveTo>
                  <a:lnTo>
                    <a:pt x="727" y="420"/>
                  </a:lnTo>
                  <a:lnTo>
                    <a:pt x="727" y="1260"/>
                  </a:lnTo>
                  <a:lnTo>
                    <a:pt x="0" y="84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5" name="Freeform 88"/>
            <p:cNvSpPr>
              <a:spLocks/>
            </p:cNvSpPr>
            <p:nvPr/>
          </p:nvSpPr>
          <p:spPr bwMode="auto">
            <a:xfrm>
              <a:off x="4678" y="2305"/>
              <a:ext cx="223" cy="386"/>
            </a:xfrm>
            <a:custGeom>
              <a:avLst/>
              <a:gdLst>
                <a:gd name="T0" fmla="*/ 0 w 893"/>
                <a:gd name="T1" fmla="*/ 0 h 1544"/>
                <a:gd name="T2" fmla="*/ 0 w 893"/>
                <a:gd name="T3" fmla="*/ 64 h 1544"/>
                <a:gd name="T4" fmla="*/ 56 w 893"/>
                <a:gd name="T5" fmla="*/ 97 h 1544"/>
                <a:gd name="T6" fmla="*/ 56 w 893"/>
                <a:gd name="T7" fmla="*/ 32 h 1544"/>
                <a:gd name="T8" fmla="*/ 0 w 893"/>
                <a:gd name="T9" fmla="*/ 0 h 15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4">
                  <a:moveTo>
                    <a:pt x="0" y="0"/>
                  </a:moveTo>
                  <a:lnTo>
                    <a:pt x="0" y="1029"/>
                  </a:lnTo>
                  <a:lnTo>
                    <a:pt x="893" y="1544"/>
                  </a:lnTo>
                  <a:lnTo>
                    <a:pt x="893" y="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6" name="Freeform 89"/>
            <p:cNvSpPr>
              <a:spLocks/>
            </p:cNvSpPr>
            <p:nvPr/>
          </p:nvSpPr>
          <p:spPr bwMode="auto">
            <a:xfrm>
              <a:off x="4678" y="2305"/>
              <a:ext cx="223" cy="386"/>
            </a:xfrm>
            <a:custGeom>
              <a:avLst/>
              <a:gdLst>
                <a:gd name="T0" fmla="*/ 0 w 727"/>
                <a:gd name="T1" fmla="*/ 0 h 1260"/>
                <a:gd name="T2" fmla="*/ 0 w 727"/>
                <a:gd name="T3" fmla="*/ 79 h 1260"/>
                <a:gd name="T4" fmla="*/ 68 w 727"/>
                <a:gd name="T5" fmla="*/ 118 h 1260"/>
                <a:gd name="T6" fmla="*/ 68 w 727"/>
                <a:gd name="T7" fmla="*/ 40 h 1260"/>
                <a:gd name="T8" fmla="*/ 0 w 727"/>
                <a:gd name="T9" fmla="*/ 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0"/>
                  </a:moveTo>
                  <a:lnTo>
                    <a:pt x="0" y="840"/>
                  </a:lnTo>
                  <a:lnTo>
                    <a:pt x="727" y="1260"/>
                  </a:lnTo>
                  <a:lnTo>
                    <a:pt x="727" y="42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7" name="Freeform 90"/>
            <p:cNvSpPr>
              <a:spLocks/>
            </p:cNvSpPr>
            <p:nvPr/>
          </p:nvSpPr>
          <p:spPr bwMode="auto">
            <a:xfrm>
              <a:off x="4231" y="2305"/>
              <a:ext cx="223" cy="386"/>
            </a:xfrm>
            <a:custGeom>
              <a:avLst/>
              <a:gdLst>
                <a:gd name="T0" fmla="*/ 0 w 893"/>
                <a:gd name="T1" fmla="*/ 0 h 1544"/>
                <a:gd name="T2" fmla="*/ 0 w 893"/>
                <a:gd name="T3" fmla="*/ 64 h 1544"/>
                <a:gd name="T4" fmla="*/ 56 w 893"/>
                <a:gd name="T5" fmla="*/ 97 h 1544"/>
                <a:gd name="T6" fmla="*/ 56 w 893"/>
                <a:gd name="T7" fmla="*/ 32 h 1544"/>
                <a:gd name="T8" fmla="*/ 0 w 893"/>
                <a:gd name="T9" fmla="*/ 0 h 15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4">
                  <a:moveTo>
                    <a:pt x="0" y="0"/>
                  </a:moveTo>
                  <a:lnTo>
                    <a:pt x="0" y="1029"/>
                  </a:lnTo>
                  <a:lnTo>
                    <a:pt x="893" y="1544"/>
                  </a:lnTo>
                  <a:lnTo>
                    <a:pt x="893" y="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8" name="Freeform 91"/>
            <p:cNvSpPr>
              <a:spLocks/>
            </p:cNvSpPr>
            <p:nvPr/>
          </p:nvSpPr>
          <p:spPr bwMode="auto">
            <a:xfrm>
              <a:off x="4231" y="2305"/>
              <a:ext cx="223" cy="386"/>
            </a:xfrm>
            <a:custGeom>
              <a:avLst/>
              <a:gdLst>
                <a:gd name="T0" fmla="*/ 0 w 727"/>
                <a:gd name="T1" fmla="*/ 0 h 1260"/>
                <a:gd name="T2" fmla="*/ 0 w 727"/>
                <a:gd name="T3" fmla="*/ 79 h 1260"/>
                <a:gd name="T4" fmla="*/ 68 w 727"/>
                <a:gd name="T5" fmla="*/ 118 h 1260"/>
                <a:gd name="T6" fmla="*/ 68 w 727"/>
                <a:gd name="T7" fmla="*/ 40 h 1260"/>
                <a:gd name="T8" fmla="*/ 0 w 727"/>
                <a:gd name="T9" fmla="*/ 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0"/>
                  </a:moveTo>
                  <a:lnTo>
                    <a:pt x="0" y="840"/>
                  </a:lnTo>
                  <a:lnTo>
                    <a:pt x="727" y="1260"/>
                  </a:lnTo>
                  <a:lnTo>
                    <a:pt x="727" y="42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9" name="Freeform 92"/>
            <p:cNvSpPr>
              <a:spLocks/>
            </p:cNvSpPr>
            <p:nvPr/>
          </p:nvSpPr>
          <p:spPr bwMode="auto">
            <a:xfrm>
              <a:off x="4454" y="2305"/>
              <a:ext cx="224" cy="386"/>
            </a:xfrm>
            <a:custGeom>
              <a:avLst/>
              <a:gdLst>
                <a:gd name="T0" fmla="*/ 0 w 894"/>
                <a:gd name="T1" fmla="*/ 97 h 1544"/>
                <a:gd name="T2" fmla="*/ 56 w 894"/>
                <a:gd name="T3" fmla="*/ 64 h 1544"/>
                <a:gd name="T4" fmla="*/ 56 w 894"/>
                <a:gd name="T5" fmla="*/ 0 h 1544"/>
                <a:gd name="T6" fmla="*/ 0 w 894"/>
                <a:gd name="T7" fmla="*/ 32 h 1544"/>
                <a:gd name="T8" fmla="*/ 0 w 894"/>
                <a:gd name="T9" fmla="*/ 97 h 15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4" h="1544">
                  <a:moveTo>
                    <a:pt x="0" y="1544"/>
                  </a:moveTo>
                  <a:lnTo>
                    <a:pt x="894" y="1029"/>
                  </a:lnTo>
                  <a:lnTo>
                    <a:pt x="894" y="0"/>
                  </a:lnTo>
                  <a:lnTo>
                    <a:pt x="0" y="515"/>
                  </a:lnTo>
                  <a:lnTo>
                    <a:pt x="0" y="1544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0" name="Freeform 93"/>
            <p:cNvSpPr>
              <a:spLocks/>
            </p:cNvSpPr>
            <p:nvPr/>
          </p:nvSpPr>
          <p:spPr bwMode="auto">
            <a:xfrm>
              <a:off x="4454" y="2305"/>
              <a:ext cx="224" cy="386"/>
            </a:xfrm>
            <a:custGeom>
              <a:avLst/>
              <a:gdLst>
                <a:gd name="T0" fmla="*/ 0 w 728"/>
                <a:gd name="T1" fmla="*/ 118 h 1260"/>
                <a:gd name="T2" fmla="*/ 69 w 728"/>
                <a:gd name="T3" fmla="*/ 79 h 1260"/>
                <a:gd name="T4" fmla="*/ 69 w 728"/>
                <a:gd name="T5" fmla="*/ 0 h 1260"/>
                <a:gd name="T6" fmla="*/ 0 w 728"/>
                <a:gd name="T7" fmla="*/ 40 h 1260"/>
                <a:gd name="T8" fmla="*/ 0 w 728"/>
                <a:gd name="T9" fmla="*/ 118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8" h="1260">
                  <a:moveTo>
                    <a:pt x="0" y="1260"/>
                  </a:moveTo>
                  <a:lnTo>
                    <a:pt x="728" y="840"/>
                  </a:lnTo>
                  <a:lnTo>
                    <a:pt x="728" y="0"/>
                  </a:lnTo>
                  <a:lnTo>
                    <a:pt x="0" y="420"/>
                  </a:lnTo>
                  <a:lnTo>
                    <a:pt x="0" y="126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1" name="Freeform 94"/>
            <p:cNvSpPr>
              <a:spLocks/>
            </p:cNvSpPr>
            <p:nvPr/>
          </p:nvSpPr>
          <p:spPr bwMode="auto">
            <a:xfrm>
              <a:off x="4454" y="2048"/>
              <a:ext cx="224" cy="386"/>
            </a:xfrm>
            <a:custGeom>
              <a:avLst/>
              <a:gdLst>
                <a:gd name="T0" fmla="*/ 0 w 894"/>
                <a:gd name="T1" fmla="*/ 96 h 1545"/>
                <a:gd name="T2" fmla="*/ 0 w 894"/>
                <a:gd name="T3" fmla="*/ 32 h 1545"/>
                <a:gd name="T4" fmla="*/ 56 w 894"/>
                <a:gd name="T5" fmla="*/ 0 h 1545"/>
                <a:gd name="T6" fmla="*/ 56 w 894"/>
                <a:gd name="T7" fmla="*/ 64 h 1545"/>
                <a:gd name="T8" fmla="*/ 0 w 894"/>
                <a:gd name="T9" fmla="*/ 96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4" h="1545">
                  <a:moveTo>
                    <a:pt x="0" y="1545"/>
                  </a:moveTo>
                  <a:lnTo>
                    <a:pt x="0" y="515"/>
                  </a:lnTo>
                  <a:lnTo>
                    <a:pt x="894" y="0"/>
                  </a:lnTo>
                  <a:lnTo>
                    <a:pt x="894" y="1030"/>
                  </a:lnTo>
                  <a:lnTo>
                    <a:pt x="0" y="1545"/>
                  </a:lnTo>
                  <a:close/>
                </a:path>
              </a:pathLst>
            </a:custGeom>
            <a:solidFill>
              <a:srgbClr val="244A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2" name="Freeform 95"/>
            <p:cNvSpPr>
              <a:spLocks/>
            </p:cNvSpPr>
            <p:nvPr/>
          </p:nvSpPr>
          <p:spPr bwMode="auto">
            <a:xfrm>
              <a:off x="4454" y="2048"/>
              <a:ext cx="224" cy="386"/>
            </a:xfrm>
            <a:custGeom>
              <a:avLst/>
              <a:gdLst>
                <a:gd name="T0" fmla="*/ 0 w 728"/>
                <a:gd name="T1" fmla="*/ 118 h 1260"/>
                <a:gd name="T2" fmla="*/ 0 w 728"/>
                <a:gd name="T3" fmla="*/ 40 h 1260"/>
                <a:gd name="T4" fmla="*/ 69 w 728"/>
                <a:gd name="T5" fmla="*/ 0 h 1260"/>
                <a:gd name="T6" fmla="*/ 69 w 728"/>
                <a:gd name="T7" fmla="*/ 79 h 1260"/>
                <a:gd name="T8" fmla="*/ 0 w 728"/>
                <a:gd name="T9" fmla="*/ 118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8" h="1260">
                  <a:moveTo>
                    <a:pt x="0" y="1260"/>
                  </a:moveTo>
                  <a:lnTo>
                    <a:pt x="0" y="420"/>
                  </a:lnTo>
                  <a:lnTo>
                    <a:pt x="728" y="0"/>
                  </a:lnTo>
                  <a:lnTo>
                    <a:pt x="728" y="840"/>
                  </a:lnTo>
                  <a:lnTo>
                    <a:pt x="0" y="1260"/>
                  </a:lnTo>
                </a:path>
              </a:pathLst>
            </a:custGeom>
            <a:solidFill>
              <a:srgbClr val="00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73" name="Freeform 96"/>
            <p:cNvSpPr>
              <a:spLocks/>
            </p:cNvSpPr>
            <p:nvPr/>
          </p:nvSpPr>
          <p:spPr bwMode="auto">
            <a:xfrm>
              <a:off x="4454" y="1790"/>
              <a:ext cx="224" cy="386"/>
            </a:xfrm>
            <a:custGeom>
              <a:avLst/>
              <a:gdLst>
                <a:gd name="T0" fmla="*/ 0 w 894"/>
                <a:gd name="T1" fmla="*/ 96 h 1545"/>
                <a:gd name="T2" fmla="*/ 0 w 894"/>
                <a:gd name="T3" fmla="*/ 32 h 1545"/>
                <a:gd name="T4" fmla="*/ 56 w 894"/>
                <a:gd name="T5" fmla="*/ 0 h 1545"/>
                <a:gd name="T6" fmla="*/ 56 w 894"/>
                <a:gd name="T7" fmla="*/ 64 h 1545"/>
                <a:gd name="T8" fmla="*/ 0 w 894"/>
                <a:gd name="T9" fmla="*/ 96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4" h="1545">
                  <a:moveTo>
                    <a:pt x="0" y="1545"/>
                  </a:moveTo>
                  <a:lnTo>
                    <a:pt x="0" y="515"/>
                  </a:lnTo>
                  <a:lnTo>
                    <a:pt x="894" y="0"/>
                  </a:lnTo>
                  <a:lnTo>
                    <a:pt x="894" y="1030"/>
                  </a:lnTo>
                  <a:lnTo>
                    <a:pt x="0" y="154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4" name="Freeform 97"/>
            <p:cNvSpPr>
              <a:spLocks/>
            </p:cNvSpPr>
            <p:nvPr/>
          </p:nvSpPr>
          <p:spPr bwMode="auto">
            <a:xfrm>
              <a:off x="4454" y="1790"/>
              <a:ext cx="224" cy="386"/>
            </a:xfrm>
            <a:custGeom>
              <a:avLst/>
              <a:gdLst>
                <a:gd name="T0" fmla="*/ 0 w 728"/>
                <a:gd name="T1" fmla="*/ 118 h 1260"/>
                <a:gd name="T2" fmla="*/ 0 w 728"/>
                <a:gd name="T3" fmla="*/ 40 h 1260"/>
                <a:gd name="T4" fmla="*/ 69 w 728"/>
                <a:gd name="T5" fmla="*/ 0 h 1260"/>
                <a:gd name="T6" fmla="*/ 69 w 728"/>
                <a:gd name="T7" fmla="*/ 79 h 1260"/>
                <a:gd name="T8" fmla="*/ 0 w 728"/>
                <a:gd name="T9" fmla="*/ 118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8" h="1260">
                  <a:moveTo>
                    <a:pt x="0" y="1260"/>
                  </a:moveTo>
                  <a:lnTo>
                    <a:pt x="0" y="420"/>
                  </a:lnTo>
                  <a:lnTo>
                    <a:pt x="728" y="0"/>
                  </a:lnTo>
                  <a:lnTo>
                    <a:pt x="728" y="840"/>
                  </a:lnTo>
                  <a:lnTo>
                    <a:pt x="0" y="126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5" name="Freeform 98"/>
            <p:cNvSpPr>
              <a:spLocks/>
            </p:cNvSpPr>
            <p:nvPr/>
          </p:nvSpPr>
          <p:spPr bwMode="auto">
            <a:xfrm>
              <a:off x="4901" y="1790"/>
              <a:ext cx="223" cy="386"/>
            </a:xfrm>
            <a:custGeom>
              <a:avLst/>
              <a:gdLst>
                <a:gd name="T0" fmla="*/ 56 w 894"/>
                <a:gd name="T1" fmla="*/ 0 h 1545"/>
                <a:gd name="T2" fmla="*/ 56 w 894"/>
                <a:gd name="T3" fmla="*/ 64 h 1545"/>
                <a:gd name="T4" fmla="*/ 0 w 894"/>
                <a:gd name="T5" fmla="*/ 96 h 1545"/>
                <a:gd name="T6" fmla="*/ 0 w 894"/>
                <a:gd name="T7" fmla="*/ 32 h 1545"/>
                <a:gd name="T8" fmla="*/ 56 w 894"/>
                <a:gd name="T9" fmla="*/ 0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4" h="1545">
                  <a:moveTo>
                    <a:pt x="894" y="0"/>
                  </a:moveTo>
                  <a:lnTo>
                    <a:pt x="894" y="1030"/>
                  </a:lnTo>
                  <a:lnTo>
                    <a:pt x="0" y="1545"/>
                  </a:lnTo>
                  <a:lnTo>
                    <a:pt x="0" y="515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6" name="Freeform 99"/>
            <p:cNvSpPr>
              <a:spLocks/>
            </p:cNvSpPr>
            <p:nvPr/>
          </p:nvSpPr>
          <p:spPr bwMode="auto">
            <a:xfrm>
              <a:off x="4901" y="1790"/>
              <a:ext cx="223" cy="386"/>
            </a:xfrm>
            <a:custGeom>
              <a:avLst/>
              <a:gdLst>
                <a:gd name="T0" fmla="*/ 68 w 728"/>
                <a:gd name="T1" fmla="*/ 0 h 1260"/>
                <a:gd name="T2" fmla="*/ 68 w 728"/>
                <a:gd name="T3" fmla="*/ 79 h 1260"/>
                <a:gd name="T4" fmla="*/ 0 w 728"/>
                <a:gd name="T5" fmla="*/ 118 h 1260"/>
                <a:gd name="T6" fmla="*/ 0 w 728"/>
                <a:gd name="T7" fmla="*/ 40 h 1260"/>
                <a:gd name="T8" fmla="*/ 68 w 728"/>
                <a:gd name="T9" fmla="*/ 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8" h="1260">
                  <a:moveTo>
                    <a:pt x="728" y="0"/>
                  </a:moveTo>
                  <a:lnTo>
                    <a:pt x="728" y="840"/>
                  </a:lnTo>
                  <a:lnTo>
                    <a:pt x="0" y="1260"/>
                  </a:lnTo>
                  <a:lnTo>
                    <a:pt x="0" y="420"/>
                  </a:lnTo>
                  <a:lnTo>
                    <a:pt x="72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7" name="Freeform 100"/>
            <p:cNvSpPr>
              <a:spLocks/>
            </p:cNvSpPr>
            <p:nvPr/>
          </p:nvSpPr>
          <p:spPr bwMode="auto">
            <a:xfrm>
              <a:off x="4901" y="2048"/>
              <a:ext cx="223" cy="386"/>
            </a:xfrm>
            <a:custGeom>
              <a:avLst/>
              <a:gdLst>
                <a:gd name="T0" fmla="*/ 0 w 894"/>
                <a:gd name="T1" fmla="*/ 32 h 1545"/>
                <a:gd name="T2" fmla="*/ 56 w 894"/>
                <a:gd name="T3" fmla="*/ 0 h 1545"/>
                <a:gd name="T4" fmla="*/ 56 w 894"/>
                <a:gd name="T5" fmla="*/ 64 h 1545"/>
                <a:gd name="T6" fmla="*/ 0 w 894"/>
                <a:gd name="T7" fmla="*/ 96 h 1545"/>
                <a:gd name="T8" fmla="*/ 0 w 894"/>
                <a:gd name="T9" fmla="*/ 32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4" h="1545">
                  <a:moveTo>
                    <a:pt x="0" y="515"/>
                  </a:moveTo>
                  <a:lnTo>
                    <a:pt x="894" y="0"/>
                  </a:lnTo>
                  <a:lnTo>
                    <a:pt x="894" y="1030"/>
                  </a:lnTo>
                  <a:lnTo>
                    <a:pt x="0" y="1545"/>
                  </a:lnTo>
                  <a:lnTo>
                    <a:pt x="0" y="5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8" name="Freeform 101"/>
            <p:cNvSpPr>
              <a:spLocks/>
            </p:cNvSpPr>
            <p:nvPr/>
          </p:nvSpPr>
          <p:spPr bwMode="auto">
            <a:xfrm>
              <a:off x="4901" y="2048"/>
              <a:ext cx="223" cy="386"/>
            </a:xfrm>
            <a:custGeom>
              <a:avLst/>
              <a:gdLst>
                <a:gd name="T0" fmla="*/ 0 w 728"/>
                <a:gd name="T1" fmla="*/ 40 h 1260"/>
                <a:gd name="T2" fmla="*/ 68 w 728"/>
                <a:gd name="T3" fmla="*/ 0 h 1260"/>
                <a:gd name="T4" fmla="*/ 68 w 728"/>
                <a:gd name="T5" fmla="*/ 79 h 1260"/>
                <a:gd name="T6" fmla="*/ 0 w 728"/>
                <a:gd name="T7" fmla="*/ 118 h 1260"/>
                <a:gd name="T8" fmla="*/ 0 w 728"/>
                <a:gd name="T9" fmla="*/ 4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8" h="1260">
                  <a:moveTo>
                    <a:pt x="0" y="420"/>
                  </a:moveTo>
                  <a:lnTo>
                    <a:pt x="728" y="0"/>
                  </a:lnTo>
                  <a:lnTo>
                    <a:pt x="728" y="840"/>
                  </a:lnTo>
                  <a:lnTo>
                    <a:pt x="0" y="126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9" name="Freeform 102"/>
            <p:cNvSpPr>
              <a:spLocks/>
            </p:cNvSpPr>
            <p:nvPr/>
          </p:nvSpPr>
          <p:spPr bwMode="auto">
            <a:xfrm>
              <a:off x="4901" y="2305"/>
              <a:ext cx="223" cy="386"/>
            </a:xfrm>
            <a:custGeom>
              <a:avLst/>
              <a:gdLst>
                <a:gd name="T0" fmla="*/ 0 w 894"/>
                <a:gd name="T1" fmla="*/ 32 h 1544"/>
                <a:gd name="T2" fmla="*/ 56 w 894"/>
                <a:gd name="T3" fmla="*/ 0 h 1544"/>
                <a:gd name="T4" fmla="*/ 56 w 894"/>
                <a:gd name="T5" fmla="*/ 64 h 1544"/>
                <a:gd name="T6" fmla="*/ 0 w 894"/>
                <a:gd name="T7" fmla="*/ 97 h 1544"/>
                <a:gd name="T8" fmla="*/ 0 w 894"/>
                <a:gd name="T9" fmla="*/ 32 h 15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4" h="1544">
                  <a:moveTo>
                    <a:pt x="0" y="515"/>
                  </a:moveTo>
                  <a:lnTo>
                    <a:pt x="894" y="0"/>
                  </a:lnTo>
                  <a:lnTo>
                    <a:pt x="894" y="1029"/>
                  </a:lnTo>
                  <a:lnTo>
                    <a:pt x="0" y="1544"/>
                  </a:lnTo>
                  <a:lnTo>
                    <a:pt x="0" y="5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80" name="Freeform 103"/>
            <p:cNvSpPr>
              <a:spLocks/>
            </p:cNvSpPr>
            <p:nvPr/>
          </p:nvSpPr>
          <p:spPr bwMode="auto">
            <a:xfrm>
              <a:off x="4901" y="2305"/>
              <a:ext cx="223" cy="386"/>
            </a:xfrm>
            <a:custGeom>
              <a:avLst/>
              <a:gdLst>
                <a:gd name="T0" fmla="*/ 0 w 728"/>
                <a:gd name="T1" fmla="*/ 40 h 1260"/>
                <a:gd name="T2" fmla="*/ 68 w 728"/>
                <a:gd name="T3" fmla="*/ 0 h 1260"/>
                <a:gd name="T4" fmla="*/ 68 w 728"/>
                <a:gd name="T5" fmla="*/ 79 h 1260"/>
                <a:gd name="T6" fmla="*/ 0 w 728"/>
                <a:gd name="T7" fmla="*/ 118 h 1260"/>
                <a:gd name="T8" fmla="*/ 0 w 728"/>
                <a:gd name="T9" fmla="*/ 4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8" h="1260">
                  <a:moveTo>
                    <a:pt x="0" y="420"/>
                  </a:moveTo>
                  <a:lnTo>
                    <a:pt x="728" y="0"/>
                  </a:lnTo>
                  <a:lnTo>
                    <a:pt x="728" y="840"/>
                  </a:lnTo>
                  <a:lnTo>
                    <a:pt x="0" y="126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81" name="Freeform 104"/>
            <p:cNvSpPr>
              <a:spLocks/>
            </p:cNvSpPr>
            <p:nvPr/>
          </p:nvSpPr>
          <p:spPr bwMode="auto">
            <a:xfrm>
              <a:off x="4454" y="1533"/>
              <a:ext cx="447" cy="257"/>
            </a:xfrm>
            <a:custGeom>
              <a:avLst/>
              <a:gdLst>
                <a:gd name="T0" fmla="*/ 0 w 1787"/>
                <a:gd name="T1" fmla="*/ 32 h 1029"/>
                <a:gd name="T2" fmla="*/ 56 w 1787"/>
                <a:gd name="T3" fmla="*/ 0 h 1029"/>
                <a:gd name="T4" fmla="*/ 112 w 1787"/>
                <a:gd name="T5" fmla="*/ 32 h 1029"/>
                <a:gd name="T6" fmla="*/ 56 w 1787"/>
                <a:gd name="T7" fmla="*/ 64 h 1029"/>
                <a:gd name="T8" fmla="*/ 0 w 1787"/>
                <a:gd name="T9" fmla="*/ 32 h 10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7" h="1029">
                  <a:moveTo>
                    <a:pt x="0" y="515"/>
                  </a:moveTo>
                  <a:lnTo>
                    <a:pt x="894" y="0"/>
                  </a:lnTo>
                  <a:lnTo>
                    <a:pt x="1787" y="515"/>
                  </a:lnTo>
                  <a:lnTo>
                    <a:pt x="894" y="1029"/>
                  </a:lnTo>
                  <a:lnTo>
                    <a:pt x="0" y="515"/>
                  </a:lnTo>
                  <a:close/>
                </a:path>
              </a:pathLst>
            </a:custGeom>
            <a:solidFill>
              <a:srgbClr val="B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82" name="Freeform 105"/>
            <p:cNvSpPr>
              <a:spLocks/>
            </p:cNvSpPr>
            <p:nvPr/>
          </p:nvSpPr>
          <p:spPr bwMode="auto">
            <a:xfrm>
              <a:off x="4454" y="1533"/>
              <a:ext cx="447" cy="257"/>
            </a:xfrm>
            <a:custGeom>
              <a:avLst/>
              <a:gdLst>
                <a:gd name="T0" fmla="*/ 0 w 1455"/>
                <a:gd name="T1" fmla="*/ 39 h 840"/>
                <a:gd name="T2" fmla="*/ 69 w 1455"/>
                <a:gd name="T3" fmla="*/ 0 h 840"/>
                <a:gd name="T4" fmla="*/ 137 w 1455"/>
                <a:gd name="T5" fmla="*/ 39 h 840"/>
                <a:gd name="T6" fmla="*/ 69 w 1455"/>
                <a:gd name="T7" fmla="*/ 79 h 840"/>
                <a:gd name="T8" fmla="*/ 0 w 1455"/>
                <a:gd name="T9" fmla="*/ 39 h 8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5" h="840">
                  <a:moveTo>
                    <a:pt x="0" y="420"/>
                  </a:moveTo>
                  <a:lnTo>
                    <a:pt x="728" y="0"/>
                  </a:lnTo>
                  <a:lnTo>
                    <a:pt x="1455" y="420"/>
                  </a:lnTo>
                  <a:lnTo>
                    <a:pt x="728" y="840"/>
                  </a:lnTo>
                  <a:lnTo>
                    <a:pt x="0" y="4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83" name="Freeform 106"/>
            <p:cNvSpPr>
              <a:spLocks/>
            </p:cNvSpPr>
            <p:nvPr/>
          </p:nvSpPr>
          <p:spPr bwMode="auto">
            <a:xfrm>
              <a:off x="4678" y="2563"/>
              <a:ext cx="223" cy="386"/>
            </a:xfrm>
            <a:custGeom>
              <a:avLst/>
              <a:gdLst>
                <a:gd name="T0" fmla="*/ 0 w 893"/>
                <a:gd name="T1" fmla="*/ 0 h 1545"/>
                <a:gd name="T2" fmla="*/ 0 w 893"/>
                <a:gd name="T3" fmla="*/ 64 h 1545"/>
                <a:gd name="T4" fmla="*/ 56 w 893"/>
                <a:gd name="T5" fmla="*/ 96 h 1545"/>
                <a:gd name="T6" fmla="*/ 56 w 893"/>
                <a:gd name="T7" fmla="*/ 32 h 1545"/>
                <a:gd name="T8" fmla="*/ 0 w 893"/>
                <a:gd name="T9" fmla="*/ 0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3" h="1545">
                  <a:moveTo>
                    <a:pt x="0" y="0"/>
                  </a:moveTo>
                  <a:lnTo>
                    <a:pt x="0" y="1030"/>
                  </a:lnTo>
                  <a:lnTo>
                    <a:pt x="893" y="1545"/>
                  </a:lnTo>
                  <a:lnTo>
                    <a:pt x="893" y="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84" name="Freeform 107"/>
            <p:cNvSpPr>
              <a:spLocks/>
            </p:cNvSpPr>
            <p:nvPr/>
          </p:nvSpPr>
          <p:spPr bwMode="auto">
            <a:xfrm>
              <a:off x="4678" y="2563"/>
              <a:ext cx="223" cy="386"/>
            </a:xfrm>
            <a:custGeom>
              <a:avLst/>
              <a:gdLst>
                <a:gd name="T0" fmla="*/ 0 w 727"/>
                <a:gd name="T1" fmla="*/ 0 h 1260"/>
                <a:gd name="T2" fmla="*/ 0 w 727"/>
                <a:gd name="T3" fmla="*/ 79 h 1260"/>
                <a:gd name="T4" fmla="*/ 68 w 727"/>
                <a:gd name="T5" fmla="*/ 118 h 1260"/>
                <a:gd name="T6" fmla="*/ 68 w 727"/>
                <a:gd name="T7" fmla="*/ 40 h 1260"/>
                <a:gd name="T8" fmla="*/ 0 w 727"/>
                <a:gd name="T9" fmla="*/ 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7" h="1260">
                  <a:moveTo>
                    <a:pt x="0" y="0"/>
                  </a:moveTo>
                  <a:lnTo>
                    <a:pt x="0" y="840"/>
                  </a:lnTo>
                  <a:lnTo>
                    <a:pt x="727" y="1260"/>
                  </a:lnTo>
                  <a:lnTo>
                    <a:pt x="727" y="42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85" name="Freeform 108"/>
            <p:cNvSpPr>
              <a:spLocks/>
            </p:cNvSpPr>
            <p:nvPr/>
          </p:nvSpPr>
          <p:spPr bwMode="auto">
            <a:xfrm>
              <a:off x="4901" y="2563"/>
              <a:ext cx="223" cy="386"/>
            </a:xfrm>
            <a:custGeom>
              <a:avLst/>
              <a:gdLst>
                <a:gd name="T0" fmla="*/ 0 w 894"/>
                <a:gd name="T1" fmla="*/ 32 h 1545"/>
                <a:gd name="T2" fmla="*/ 56 w 894"/>
                <a:gd name="T3" fmla="*/ 0 h 1545"/>
                <a:gd name="T4" fmla="*/ 56 w 894"/>
                <a:gd name="T5" fmla="*/ 64 h 1545"/>
                <a:gd name="T6" fmla="*/ 0 w 894"/>
                <a:gd name="T7" fmla="*/ 96 h 1545"/>
                <a:gd name="T8" fmla="*/ 0 w 894"/>
                <a:gd name="T9" fmla="*/ 32 h 15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4" h="1545">
                  <a:moveTo>
                    <a:pt x="0" y="515"/>
                  </a:moveTo>
                  <a:lnTo>
                    <a:pt x="894" y="0"/>
                  </a:lnTo>
                  <a:lnTo>
                    <a:pt x="894" y="1030"/>
                  </a:lnTo>
                  <a:lnTo>
                    <a:pt x="0" y="1545"/>
                  </a:lnTo>
                  <a:lnTo>
                    <a:pt x="0" y="51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86" name="Freeform 109"/>
            <p:cNvSpPr>
              <a:spLocks/>
            </p:cNvSpPr>
            <p:nvPr/>
          </p:nvSpPr>
          <p:spPr bwMode="auto">
            <a:xfrm>
              <a:off x="4901" y="2563"/>
              <a:ext cx="223" cy="386"/>
            </a:xfrm>
            <a:custGeom>
              <a:avLst/>
              <a:gdLst>
                <a:gd name="T0" fmla="*/ 0 w 728"/>
                <a:gd name="T1" fmla="*/ 40 h 1260"/>
                <a:gd name="T2" fmla="*/ 68 w 728"/>
                <a:gd name="T3" fmla="*/ 0 h 1260"/>
                <a:gd name="T4" fmla="*/ 68 w 728"/>
                <a:gd name="T5" fmla="*/ 79 h 1260"/>
                <a:gd name="T6" fmla="*/ 0 w 728"/>
                <a:gd name="T7" fmla="*/ 118 h 1260"/>
                <a:gd name="T8" fmla="*/ 0 w 728"/>
                <a:gd name="T9" fmla="*/ 40 h 12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8" h="1260">
                  <a:moveTo>
                    <a:pt x="0" y="420"/>
                  </a:moveTo>
                  <a:lnTo>
                    <a:pt x="728" y="0"/>
                  </a:lnTo>
                  <a:lnTo>
                    <a:pt x="728" y="840"/>
                  </a:lnTo>
                  <a:lnTo>
                    <a:pt x="0" y="1260"/>
                  </a:lnTo>
                  <a:lnTo>
                    <a:pt x="0" y="420"/>
                  </a:lnTo>
                </a:path>
              </a:pathLst>
            </a:custGeom>
            <a:solidFill>
              <a:srgbClr val="00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13" name="Rectangle 2"/>
          <p:cNvSpPr>
            <a:spLocks noChangeArrowheads="1"/>
          </p:cNvSpPr>
          <p:nvPr/>
        </p:nvSpPr>
        <p:spPr bwMode="auto">
          <a:xfrm>
            <a:off x="797519" y="472871"/>
            <a:ext cx="10494312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GB" altLang="en-US" sz="7200" b="1" dirty="0">
                <a:latin typeface="+mn-lt"/>
                <a:cs typeface="Times New Roman" panose="02020603050405020304" pitchFamily="18" charset="0"/>
              </a:rPr>
              <a:t>Which is the odd-one out?</a:t>
            </a:r>
          </a:p>
        </p:txBody>
      </p:sp>
      <p:sp>
        <p:nvSpPr>
          <p:cNvPr id="114" name="Oval 113"/>
          <p:cNvSpPr/>
          <p:nvPr/>
        </p:nvSpPr>
        <p:spPr>
          <a:xfrm>
            <a:off x="8204626" y="2213077"/>
            <a:ext cx="3696393" cy="34795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14605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1539221" y="2613806"/>
            <a:ext cx="1743075" cy="2260600"/>
            <a:chOff x="604" y="1858"/>
            <a:chExt cx="1098" cy="1424"/>
          </a:xfrm>
        </p:grpSpPr>
        <p:sp>
          <p:nvSpPr>
            <p:cNvPr id="7222" name="Freeform 3"/>
            <p:cNvSpPr>
              <a:spLocks/>
            </p:cNvSpPr>
            <p:nvPr/>
          </p:nvSpPr>
          <p:spPr bwMode="auto">
            <a:xfrm>
              <a:off x="878" y="1858"/>
              <a:ext cx="549" cy="633"/>
            </a:xfrm>
            <a:custGeom>
              <a:avLst/>
              <a:gdLst>
                <a:gd name="T0" fmla="*/ 0 w 2196"/>
                <a:gd name="T1" fmla="*/ 40 h 2531"/>
                <a:gd name="T2" fmla="*/ 69 w 2196"/>
                <a:gd name="T3" fmla="*/ 0 h 2531"/>
                <a:gd name="T4" fmla="*/ 137 w 2196"/>
                <a:gd name="T5" fmla="*/ 40 h 2531"/>
                <a:gd name="T6" fmla="*/ 69 w 2196"/>
                <a:gd name="T7" fmla="*/ 79 h 2531"/>
                <a:gd name="T8" fmla="*/ 69 w 2196"/>
                <a:gd name="T9" fmla="*/ 158 h 2531"/>
                <a:gd name="T10" fmla="*/ 0 w 2196"/>
                <a:gd name="T11" fmla="*/ 119 h 2531"/>
                <a:gd name="T12" fmla="*/ 0 w 2196"/>
                <a:gd name="T13" fmla="*/ 40 h 2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6" h="2531">
                  <a:moveTo>
                    <a:pt x="0" y="633"/>
                  </a:moveTo>
                  <a:lnTo>
                    <a:pt x="1098" y="0"/>
                  </a:lnTo>
                  <a:lnTo>
                    <a:pt x="2196" y="633"/>
                  </a:lnTo>
                  <a:lnTo>
                    <a:pt x="1098" y="1265"/>
                  </a:lnTo>
                  <a:lnTo>
                    <a:pt x="1098" y="2531"/>
                  </a:lnTo>
                  <a:lnTo>
                    <a:pt x="0" y="1898"/>
                  </a:lnTo>
                  <a:lnTo>
                    <a:pt x="0" y="633"/>
                  </a:lnTo>
                  <a:close/>
                </a:path>
              </a:pathLst>
            </a:custGeom>
            <a:solidFill>
              <a:srgbClr val="6E4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23" name="Freeform 4"/>
            <p:cNvSpPr>
              <a:spLocks/>
            </p:cNvSpPr>
            <p:nvPr/>
          </p:nvSpPr>
          <p:spPr bwMode="auto">
            <a:xfrm>
              <a:off x="878" y="1858"/>
              <a:ext cx="549" cy="633"/>
            </a:xfrm>
            <a:custGeom>
              <a:avLst/>
              <a:gdLst>
                <a:gd name="T0" fmla="*/ 0 w 1732"/>
                <a:gd name="T1" fmla="*/ 50 h 2000"/>
                <a:gd name="T2" fmla="*/ 87 w 1732"/>
                <a:gd name="T3" fmla="*/ 0 h 2000"/>
                <a:gd name="T4" fmla="*/ 174 w 1732"/>
                <a:gd name="T5" fmla="*/ 50 h 2000"/>
                <a:gd name="T6" fmla="*/ 87 w 1732"/>
                <a:gd name="T7" fmla="*/ 100 h 2000"/>
                <a:gd name="T8" fmla="*/ 87 w 1732"/>
                <a:gd name="T9" fmla="*/ 200 h 2000"/>
                <a:gd name="T10" fmla="*/ 0 w 1732"/>
                <a:gd name="T11" fmla="*/ 150 h 2000"/>
                <a:gd name="T12" fmla="*/ 0 w 1732"/>
                <a:gd name="T13" fmla="*/ 50 h 2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32" h="2000">
                  <a:moveTo>
                    <a:pt x="0" y="500"/>
                  </a:moveTo>
                  <a:lnTo>
                    <a:pt x="866" y="0"/>
                  </a:lnTo>
                  <a:lnTo>
                    <a:pt x="1732" y="500"/>
                  </a:lnTo>
                  <a:lnTo>
                    <a:pt x="866" y="1000"/>
                  </a:lnTo>
                  <a:lnTo>
                    <a:pt x="866" y="2000"/>
                  </a:lnTo>
                  <a:lnTo>
                    <a:pt x="0" y="150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24" name="Freeform 5"/>
            <p:cNvSpPr>
              <a:spLocks/>
            </p:cNvSpPr>
            <p:nvPr/>
          </p:nvSpPr>
          <p:spPr bwMode="auto">
            <a:xfrm>
              <a:off x="1153" y="2016"/>
              <a:ext cx="274" cy="475"/>
            </a:xfrm>
            <a:custGeom>
              <a:avLst/>
              <a:gdLst>
                <a:gd name="T0" fmla="*/ 0 w 1098"/>
                <a:gd name="T1" fmla="*/ 40 h 1898"/>
                <a:gd name="T2" fmla="*/ 68 w 1098"/>
                <a:gd name="T3" fmla="*/ 0 h 1898"/>
                <a:gd name="T4" fmla="*/ 68 w 1098"/>
                <a:gd name="T5" fmla="*/ 79 h 1898"/>
                <a:gd name="T6" fmla="*/ 0 w 1098"/>
                <a:gd name="T7" fmla="*/ 119 h 1898"/>
                <a:gd name="T8" fmla="*/ 0 w 1098"/>
                <a:gd name="T9" fmla="*/ 40 h 18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8" h="1898">
                  <a:moveTo>
                    <a:pt x="0" y="632"/>
                  </a:moveTo>
                  <a:lnTo>
                    <a:pt x="1098" y="0"/>
                  </a:lnTo>
                  <a:lnTo>
                    <a:pt x="1098" y="1265"/>
                  </a:lnTo>
                  <a:lnTo>
                    <a:pt x="0" y="1898"/>
                  </a:lnTo>
                  <a:lnTo>
                    <a:pt x="0" y="632"/>
                  </a:lnTo>
                  <a:close/>
                </a:path>
              </a:pathLst>
            </a:custGeom>
            <a:solidFill>
              <a:srgbClr val="FF8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25" name="Freeform 6"/>
            <p:cNvSpPr>
              <a:spLocks/>
            </p:cNvSpPr>
            <p:nvPr/>
          </p:nvSpPr>
          <p:spPr bwMode="auto">
            <a:xfrm>
              <a:off x="1153" y="2016"/>
              <a:ext cx="274" cy="475"/>
            </a:xfrm>
            <a:custGeom>
              <a:avLst/>
              <a:gdLst>
                <a:gd name="T0" fmla="*/ 0 w 866"/>
                <a:gd name="T1" fmla="*/ 50 h 1500"/>
                <a:gd name="T2" fmla="*/ 87 w 866"/>
                <a:gd name="T3" fmla="*/ 0 h 1500"/>
                <a:gd name="T4" fmla="*/ 87 w 866"/>
                <a:gd name="T5" fmla="*/ 100 h 1500"/>
                <a:gd name="T6" fmla="*/ 0 w 866"/>
                <a:gd name="T7" fmla="*/ 150 h 1500"/>
                <a:gd name="T8" fmla="*/ 0 w 866"/>
                <a:gd name="T9" fmla="*/ 5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500"/>
                  </a:moveTo>
                  <a:lnTo>
                    <a:pt x="866" y="0"/>
                  </a:lnTo>
                  <a:lnTo>
                    <a:pt x="866" y="1000"/>
                  </a:lnTo>
                  <a:lnTo>
                    <a:pt x="0" y="150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26" name="Freeform 7"/>
            <p:cNvSpPr>
              <a:spLocks/>
            </p:cNvSpPr>
            <p:nvPr/>
          </p:nvSpPr>
          <p:spPr bwMode="auto">
            <a:xfrm>
              <a:off x="878" y="1858"/>
              <a:ext cx="549" cy="317"/>
            </a:xfrm>
            <a:custGeom>
              <a:avLst/>
              <a:gdLst>
                <a:gd name="T0" fmla="*/ 0 w 2196"/>
                <a:gd name="T1" fmla="*/ 40 h 1265"/>
                <a:gd name="T2" fmla="*/ 69 w 2196"/>
                <a:gd name="T3" fmla="*/ 79 h 1265"/>
                <a:gd name="T4" fmla="*/ 137 w 2196"/>
                <a:gd name="T5" fmla="*/ 40 h 1265"/>
                <a:gd name="T6" fmla="*/ 69 w 2196"/>
                <a:gd name="T7" fmla="*/ 0 h 1265"/>
                <a:gd name="T8" fmla="*/ 0 w 2196"/>
                <a:gd name="T9" fmla="*/ 40 h 12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96" h="1265">
                  <a:moveTo>
                    <a:pt x="0" y="633"/>
                  </a:moveTo>
                  <a:lnTo>
                    <a:pt x="1098" y="1265"/>
                  </a:lnTo>
                  <a:lnTo>
                    <a:pt x="2196" y="633"/>
                  </a:lnTo>
                  <a:lnTo>
                    <a:pt x="1098" y="0"/>
                  </a:lnTo>
                  <a:lnTo>
                    <a:pt x="0" y="633"/>
                  </a:lnTo>
                  <a:close/>
                </a:path>
              </a:pathLst>
            </a:custGeom>
            <a:solidFill>
              <a:srgbClr val="B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27" name="Freeform 8"/>
            <p:cNvSpPr>
              <a:spLocks/>
            </p:cNvSpPr>
            <p:nvPr/>
          </p:nvSpPr>
          <p:spPr bwMode="auto">
            <a:xfrm>
              <a:off x="878" y="1858"/>
              <a:ext cx="549" cy="317"/>
            </a:xfrm>
            <a:custGeom>
              <a:avLst/>
              <a:gdLst>
                <a:gd name="T0" fmla="*/ 0 w 1732"/>
                <a:gd name="T1" fmla="*/ 50 h 1000"/>
                <a:gd name="T2" fmla="*/ 87 w 1732"/>
                <a:gd name="T3" fmla="*/ 100 h 1000"/>
                <a:gd name="T4" fmla="*/ 174 w 1732"/>
                <a:gd name="T5" fmla="*/ 50 h 1000"/>
                <a:gd name="T6" fmla="*/ 87 w 1732"/>
                <a:gd name="T7" fmla="*/ 0 h 1000"/>
                <a:gd name="T8" fmla="*/ 0 w 1732"/>
                <a:gd name="T9" fmla="*/ 50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1000">
                  <a:moveTo>
                    <a:pt x="0" y="500"/>
                  </a:moveTo>
                  <a:lnTo>
                    <a:pt x="866" y="1000"/>
                  </a:lnTo>
                  <a:lnTo>
                    <a:pt x="1732" y="500"/>
                  </a:lnTo>
                  <a:lnTo>
                    <a:pt x="866" y="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28" name="Freeform 9"/>
            <p:cNvSpPr>
              <a:spLocks/>
            </p:cNvSpPr>
            <p:nvPr/>
          </p:nvSpPr>
          <p:spPr bwMode="auto">
            <a:xfrm>
              <a:off x="878" y="2333"/>
              <a:ext cx="275" cy="474"/>
            </a:xfrm>
            <a:custGeom>
              <a:avLst/>
              <a:gdLst>
                <a:gd name="T0" fmla="*/ 0 w 1098"/>
                <a:gd name="T1" fmla="*/ 0 h 1897"/>
                <a:gd name="T2" fmla="*/ 0 w 1098"/>
                <a:gd name="T3" fmla="*/ 79 h 1897"/>
                <a:gd name="T4" fmla="*/ 69 w 1098"/>
                <a:gd name="T5" fmla="*/ 118 h 1897"/>
                <a:gd name="T6" fmla="*/ 69 w 1098"/>
                <a:gd name="T7" fmla="*/ 39 h 1897"/>
                <a:gd name="T8" fmla="*/ 0 w 1098"/>
                <a:gd name="T9" fmla="*/ 0 h 18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8" h="1897">
                  <a:moveTo>
                    <a:pt x="0" y="0"/>
                  </a:moveTo>
                  <a:lnTo>
                    <a:pt x="0" y="1266"/>
                  </a:lnTo>
                  <a:lnTo>
                    <a:pt x="1098" y="1897"/>
                  </a:lnTo>
                  <a:lnTo>
                    <a:pt x="1098" y="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29" name="Freeform 10"/>
            <p:cNvSpPr>
              <a:spLocks/>
            </p:cNvSpPr>
            <p:nvPr/>
          </p:nvSpPr>
          <p:spPr bwMode="auto">
            <a:xfrm>
              <a:off x="878" y="2333"/>
              <a:ext cx="275" cy="474"/>
            </a:xfrm>
            <a:custGeom>
              <a:avLst/>
              <a:gdLst>
                <a:gd name="T0" fmla="*/ 0 w 866"/>
                <a:gd name="T1" fmla="*/ 0 h 1499"/>
                <a:gd name="T2" fmla="*/ 0 w 866"/>
                <a:gd name="T3" fmla="*/ 100 h 1499"/>
                <a:gd name="T4" fmla="*/ 87 w 866"/>
                <a:gd name="T5" fmla="*/ 150 h 1499"/>
                <a:gd name="T6" fmla="*/ 87 w 866"/>
                <a:gd name="T7" fmla="*/ 50 h 1499"/>
                <a:gd name="T8" fmla="*/ 0 w 866"/>
                <a:gd name="T9" fmla="*/ 0 h 1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499">
                  <a:moveTo>
                    <a:pt x="0" y="0"/>
                  </a:moveTo>
                  <a:lnTo>
                    <a:pt x="0" y="1000"/>
                  </a:lnTo>
                  <a:lnTo>
                    <a:pt x="866" y="1499"/>
                  </a:lnTo>
                  <a:lnTo>
                    <a:pt x="866" y="50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30" name="Freeform 11"/>
            <p:cNvSpPr>
              <a:spLocks/>
            </p:cNvSpPr>
            <p:nvPr/>
          </p:nvSpPr>
          <p:spPr bwMode="auto">
            <a:xfrm>
              <a:off x="1153" y="2333"/>
              <a:ext cx="549" cy="316"/>
            </a:xfrm>
            <a:custGeom>
              <a:avLst/>
              <a:gdLst>
                <a:gd name="T0" fmla="*/ 0 w 2196"/>
                <a:gd name="T1" fmla="*/ 39 h 1266"/>
                <a:gd name="T2" fmla="*/ 69 w 2196"/>
                <a:gd name="T3" fmla="*/ 0 h 1266"/>
                <a:gd name="T4" fmla="*/ 137 w 2196"/>
                <a:gd name="T5" fmla="*/ 39 h 1266"/>
                <a:gd name="T6" fmla="*/ 69 w 2196"/>
                <a:gd name="T7" fmla="*/ 79 h 1266"/>
                <a:gd name="T8" fmla="*/ 0 w 2196"/>
                <a:gd name="T9" fmla="*/ 39 h 12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96" h="1266">
                  <a:moveTo>
                    <a:pt x="0" y="633"/>
                  </a:moveTo>
                  <a:lnTo>
                    <a:pt x="1098" y="0"/>
                  </a:lnTo>
                  <a:lnTo>
                    <a:pt x="2196" y="633"/>
                  </a:lnTo>
                  <a:lnTo>
                    <a:pt x="1098" y="1266"/>
                  </a:lnTo>
                  <a:lnTo>
                    <a:pt x="0" y="633"/>
                  </a:lnTo>
                  <a:close/>
                </a:path>
              </a:pathLst>
            </a:custGeom>
            <a:solidFill>
              <a:srgbClr val="B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31" name="Freeform 12"/>
            <p:cNvSpPr>
              <a:spLocks/>
            </p:cNvSpPr>
            <p:nvPr/>
          </p:nvSpPr>
          <p:spPr bwMode="auto">
            <a:xfrm>
              <a:off x="1153" y="2333"/>
              <a:ext cx="549" cy="316"/>
            </a:xfrm>
            <a:custGeom>
              <a:avLst/>
              <a:gdLst>
                <a:gd name="T0" fmla="*/ 0 w 1732"/>
                <a:gd name="T1" fmla="*/ 50 h 1000"/>
                <a:gd name="T2" fmla="*/ 87 w 1732"/>
                <a:gd name="T3" fmla="*/ 0 h 1000"/>
                <a:gd name="T4" fmla="*/ 174 w 1732"/>
                <a:gd name="T5" fmla="*/ 50 h 1000"/>
                <a:gd name="T6" fmla="*/ 87 w 1732"/>
                <a:gd name="T7" fmla="*/ 100 h 1000"/>
                <a:gd name="T8" fmla="*/ 0 w 1732"/>
                <a:gd name="T9" fmla="*/ 50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1000">
                  <a:moveTo>
                    <a:pt x="0" y="500"/>
                  </a:moveTo>
                  <a:lnTo>
                    <a:pt x="866" y="0"/>
                  </a:lnTo>
                  <a:lnTo>
                    <a:pt x="1732" y="500"/>
                  </a:lnTo>
                  <a:lnTo>
                    <a:pt x="866" y="100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32" name="Freeform 13"/>
            <p:cNvSpPr>
              <a:spLocks/>
            </p:cNvSpPr>
            <p:nvPr/>
          </p:nvSpPr>
          <p:spPr bwMode="auto">
            <a:xfrm>
              <a:off x="1153" y="2491"/>
              <a:ext cx="274" cy="474"/>
            </a:xfrm>
            <a:custGeom>
              <a:avLst/>
              <a:gdLst>
                <a:gd name="T0" fmla="*/ 68 w 1098"/>
                <a:gd name="T1" fmla="*/ 39 h 1897"/>
                <a:gd name="T2" fmla="*/ 68 w 1098"/>
                <a:gd name="T3" fmla="*/ 118 h 1897"/>
                <a:gd name="T4" fmla="*/ 0 w 1098"/>
                <a:gd name="T5" fmla="*/ 79 h 1897"/>
                <a:gd name="T6" fmla="*/ 0 w 1098"/>
                <a:gd name="T7" fmla="*/ 0 h 1897"/>
                <a:gd name="T8" fmla="*/ 68 w 1098"/>
                <a:gd name="T9" fmla="*/ 39 h 18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8" h="1897">
                  <a:moveTo>
                    <a:pt x="1098" y="633"/>
                  </a:moveTo>
                  <a:lnTo>
                    <a:pt x="1098" y="1897"/>
                  </a:lnTo>
                  <a:lnTo>
                    <a:pt x="0" y="1264"/>
                  </a:lnTo>
                  <a:lnTo>
                    <a:pt x="0" y="0"/>
                  </a:lnTo>
                  <a:lnTo>
                    <a:pt x="1098" y="633"/>
                  </a:lnTo>
                  <a:close/>
                </a:path>
              </a:pathLst>
            </a:custGeom>
            <a:solidFill>
              <a:srgbClr val="6E4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33" name="Freeform 14"/>
            <p:cNvSpPr>
              <a:spLocks/>
            </p:cNvSpPr>
            <p:nvPr/>
          </p:nvSpPr>
          <p:spPr bwMode="auto">
            <a:xfrm>
              <a:off x="1153" y="2491"/>
              <a:ext cx="274" cy="474"/>
            </a:xfrm>
            <a:custGeom>
              <a:avLst/>
              <a:gdLst>
                <a:gd name="T0" fmla="*/ 87 w 866"/>
                <a:gd name="T1" fmla="*/ 50 h 1499"/>
                <a:gd name="T2" fmla="*/ 87 w 866"/>
                <a:gd name="T3" fmla="*/ 150 h 1499"/>
                <a:gd name="T4" fmla="*/ 0 w 866"/>
                <a:gd name="T5" fmla="*/ 100 h 1499"/>
                <a:gd name="T6" fmla="*/ 0 w 866"/>
                <a:gd name="T7" fmla="*/ 0 h 1499"/>
                <a:gd name="T8" fmla="*/ 87 w 866"/>
                <a:gd name="T9" fmla="*/ 50 h 1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499">
                  <a:moveTo>
                    <a:pt x="866" y="500"/>
                  </a:moveTo>
                  <a:lnTo>
                    <a:pt x="866" y="1499"/>
                  </a:lnTo>
                  <a:lnTo>
                    <a:pt x="0" y="999"/>
                  </a:lnTo>
                  <a:lnTo>
                    <a:pt x="0" y="0"/>
                  </a:lnTo>
                  <a:lnTo>
                    <a:pt x="866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34" name="Freeform 15"/>
            <p:cNvSpPr>
              <a:spLocks/>
            </p:cNvSpPr>
            <p:nvPr/>
          </p:nvSpPr>
          <p:spPr bwMode="auto">
            <a:xfrm>
              <a:off x="1427" y="2491"/>
              <a:ext cx="275" cy="474"/>
            </a:xfrm>
            <a:custGeom>
              <a:avLst/>
              <a:gdLst>
                <a:gd name="T0" fmla="*/ 0 w 1098"/>
                <a:gd name="T1" fmla="*/ 118 h 1897"/>
                <a:gd name="T2" fmla="*/ 69 w 1098"/>
                <a:gd name="T3" fmla="*/ 79 h 1897"/>
                <a:gd name="T4" fmla="*/ 69 w 1098"/>
                <a:gd name="T5" fmla="*/ 0 h 1897"/>
                <a:gd name="T6" fmla="*/ 0 w 1098"/>
                <a:gd name="T7" fmla="*/ 39 h 1897"/>
                <a:gd name="T8" fmla="*/ 0 w 1098"/>
                <a:gd name="T9" fmla="*/ 118 h 18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8" h="1897">
                  <a:moveTo>
                    <a:pt x="0" y="1897"/>
                  </a:moveTo>
                  <a:lnTo>
                    <a:pt x="1098" y="1264"/>
                  </a:lnTo>
                  <a:lnTo>
                    <a:pt x="1098" y="0"/>
                  </a:lnTo>
                  <a:lnTo>
                    <a:pt x="0" y="633"/>
                  </a:lnTo>
                  <a:lnTo>
                    <a:pt x="0" y="1897"/>
                  </a:lnTo>
                  <a:close/>
                </a:path>
              </a:pathLst>
            </a:custGeom>
            <a:solidFill>
              <a:srgbClr val="FF8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35" name="Freeform 16"/>
            <p:cNvSpPr>
              <a:spLocks/>
            </p:cNvSpPr>
            <p:nvPr/>
          </p:nvSpPr>
          <p:spPr bwMode="auto">
            <a:xfrm>
              <a:off x="1427" y="2491"/>
              <a:ext cx="275" cy="474"/>
            </a:xfrm>
            <a:custGeom>
              <a:avLst/>
              <a:gdLst>
                <a:gd name="T0" fmla="*/ 0 w 866"/>
                <a:gd name="T1" fmla="*/ 150 h 1499"/>
                <a:gd name="T2" fmla="*/ 87 w 866"/>
                <a:gd name="T3" fmla="*/ 100 h 1499"/>
                <a:gd name="T4" fmla="*/ 87 w 866"/>
                <a:gd name="T5" fmla="*/ 0 h 1499"/>
                <a:gd name="T6" fmla="*/ 0 w 866"/>
                <a:gd name="T7" fmla="*/ 50 h 1499"/>
                <a:gd name="T8" fmla="*/ 0 w 866"/>
                <a:gd name="T9" fmla="*/ 150 h 1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499">
                  <a:moveTo>
                    <a:pt x="0" y="1499"/>
                  </a:moveTo>
                  <a:lnTo>
                    <a:pt x="866" y="999"/>
                  </a:lnTo>
                  <a:lnTo>
                    <a:pt x="866" y="0"/>
                  </a:lnTo>
                  <a:lnTo>
                    <a:pt x="0" y="500"/>
                  </a:lnTo>
                  <a:lnTo>
                    <a:pt x="0" y="149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36" name="Freeform 17"/>
            <p:cNvSpPr>
              <a:spLocks/>
            </p:cNvSpPr>
            <p:nvPr/>
          </p:nvSpPr>
          <p:spPr bwMode="auto">
            <a:xfrm>
              <a:off x="878" y="2649"/>
              <a:ext cx="275" cy="474"/>
            </a:xfrm>
            <a:custGeom>
              <a:avLst/>
              <a:gdLst>
                <a:gd name="T0" fmla="*/ 0 w 866"/>
                <a:gd name="T1" fmla="*/ 0 h 1499"/>
                <a:gd name="T2" fmla="*/ 0 w 866"/>
                <a:gd name="T3" fmla="*/ 100 h 1499"/>
                <a:gd name="T4" fmla="*/ 87 w 866"/>
                <a:gd name="T5" fmla="*/ 150 h 1499"/>
                <a:gd name="T6" fmla="*/ 87 w 866"/>
                <a:gd name="T7" fmla="*/ 50 h 1499"/>
                <a:gd name="T8" fmla="*/ 0 w 866"/>
                <a:gd name="T9" fmla="*/ 0 h 1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499">
                  <a:moveTo>
                    <a:pt x="0" y="0"/>
                  </a:moveTo>
                  <a:lnTo>
                    <a:pt x="0" y="999"/>
                  </a:lnTo>
                  <a:lnTo>
                    <a:pt x="866" y="1499"/>
                  </a:lnTo>
                  <a:lnTo>
                    <a:pt x="866" y="49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37" name="Freeform 18"/>
            <p:cNvSpPr>
              <a:spLocks/>
            </p:cNvSpPr>
            <p:nvPr/>
          </p:nvSpPr>
          <p:spPr bwMode="auto">
            <a:xfrm>
              <a:off x="1153" y="2807"/>
              <a:ext cx="274" cy="316"/>
            </a:xfrm>
            <a:custGeom>
              <a:avLst/>
              <a:gdLst>
                <a:gd name="T0" fmla="*/ 0 w 1098"/>
                <a:gd name="T1" fmla="*/ 79 h 1266"/>
                <a:gd name="T2" fmla="*/ 68 w 1098"/>
                <a:gd name="T3" fmla="*/ 39 h 1266"/>
                <a:gd name="T4" fmla="*/ 0 w 1098"/>
                <a:gd name="T5" fmla="*/ 0 h 1266"/>
                <a:gd name="T6" fmla="*/ 0 w 1098"/>
                <a:gd name="T7" fmla="*/ 79 h 12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98" h="1266">
                  <a:moveTo>
                    <a:pt x="0" y="1266"/>
                  </a:moveTo>
                  <a:lnTo>
                    <a:pt x="1098" y="633"/>
                  </a:lnTo>
                  <a:lnTo>
                    <a:pt x="0" y="0"/>
                  </a:lnTo>
                  <a:lnTo>
                    <a:pt x="0" y="1266"/>
                  </a:lnTo>
                  <a:close/>
                </a:path>
              </a:pathLst>
            </a:custGeom>
            <a:solidFill>
              <a:srgbClr val="FF8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38" name="Freeform 19"/>
            <p:cNvSpPr>
              <a:spLocks/>
            </p:cNvSpPr>
            <p:nvPr/>
          </p:nvSpPr>
          <p:spPr bwMode="auto">
            <a:xfrm>
              <a:off x="1153" y="2807"/>
              <a:ext cx="274" cy="316"/>
            </a:xfrm>
            <a:custGeom>
              <a:avLst/>
              <a:gdLst>
                <a:gd name="T0" fmla="*/ 0 w 866"/>
                <a:gd name="T1" fmla="*/ 100 h 1000"/>
                <a:gd name="T2" fmla="*/ 87 w 866"/>
                <a:gd name="T3" fmla="*/ 50 h 1000"/>
                <a:gd name="T4" fmla="*/ 0 w 866"/>
                <a:gd name="T5" fmla="*/ 0 h 1000"/>
                <a:gd name="T6" fmla="*/ 0 w 866"/>
                <a:gd name="T7" fmla="*/ 10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66" h="1000">
                  <a:moveTo>
                    <a:pt x="0" y="1000"/>
                  </a:moveTo>
                  <a:lnTo>
                    <a:pt x="866" y="500"/>
                  </a:lnTo>
                  <a:lnTo>
                    <a:pt x="0" y="0"/>
                  </a:lnTo>
                  <a:lnTo>
                    <a:pt x="0" y="10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39" name="Freeform 20"/>
            <p:cNvSpPr>
              <a:spLocks/>
            </p:cNvSpPr>
            <p:nvPr/>
          </p:nvSpPr>
          <p:spPr bwMode="auto">
            <a:xfrm>
              <a:off x="604" y="2649"/>
              <a:ext cx="549" cy="316"/>
            </a:xfrm>
            <a:custGeom>
              <a:avLst/>
              <a:gdLst>
                <a:gd name="T0" fmla="*/ 69 w 2196"/>
                <a:gd name="T1" fmla="*/ 0 h 1264"/>
                <a:gd name="T2" fmla="*/ 0 w 2196"/>
                <a:gd name="T3" fmla="*/ 40 h 1264"/>
                <a:gd name="T4" fmla="*/ 69 w 2196"/>
                <a:gd name="T5" fmla="*/ 79 h 1264"/>
                <a:gd name="T6" fmla="*/ 137 w 2196"/>
                <a:gd name="T7" fmla="*/ 40 h 1264"/>
                <a:gd name="T8" fmla="*/ 69 w 2196"/>
                <a:gd name="T9" fmla="*/ 0 h 1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96" h="1264">
                  <a:moveTo>
                    <a:pt x="1098" y="0"/>
                  </a:moveTo>
                  <a:lnTo>
                    <a:pt x="0" y="631"/>
                  </a:lnTo>
                  <a:lnTo>
                    <a:pt x="1098" y="1264"/>
                  </a:lnTo>
                  <a:lnTo>
                    <a:pt x="2196" y="631"/>
                  </a:lnTo>
                  <a:lnTo>
                    <a:pt x="1098" y="0"/>
                  </a:lnTo>
                  <a:close/>
                </a:path>
              </a:pathLst>
            </a:custGeom>
            <a:solidFill>
              <a:srgbClr val="B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40" name="Freeform 21"/>
            <p:cNvSpPr>
              <a:spLocks/>
            </p:cNvSpPr>
            <p:nvPr/>
          </p:nvSpPr>
          <p:spPr bwMode="auto">
            <a:xfrm>
              <a:off x="604" y="2649"/>
              <a:ext cx="549" cy="316"/>
            </a:xfrm>
            <a:custGeom>
              <a:avLst/>
              <a:gdLst>
                <a:gd name="T0" fmla="*/ 87 w 1732"/>
                <a:gd name="T1" fmla="*/ 0 h 999"/>
                <a:gd name="T2" fmla="*/ 0 w 1732"/>
                <a:gd name="T3" fmla="*/ 50 h 999"/>
                <a:gd name="T4" fmla="*/ 87 w 1732"/>
                <a:gd name="T5" fmla="*/ 100 h 999"/>
                <a:gd name="T6" fmla="*/ 174 w 1732"/>
                <a:gd name="T7" fmla="*/ 50 h 999"/>
                <a:gd name="T8" fmla="*/ 87 w 1732"/>
                <a:gd name="T9" fmla="*/ 0 h 9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999">
                  <a:moveTo>
                    <a:pt x="866" y="0"/>
                  </a:moveTo>
                  <a:lnTo>
                    <a:pt x="0" y="499"/>
                  </a:lnTo>
                  <a:lnTo>
                    <a:pt x="866" y="999"/>
                  </a:lnTo>
                  <a:lnTo>
                    <a:pt x="1732" y="499"/>
                  </a:lnTo>
                  <a:lnTo>
                    <a:pt x="86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41" name="Freeform 22"/>
            <p:cNvSpPr>
              <a:spLocks/>
            </p:cNvSpPr>
            <p:nvPr/>
          </p:nvSpPr>
          <p:spPr bwMode="auto">
            <a:xfrm>
              <a:off x="604" y="2807"/>
              <a:ext cx="274" cy="475"/>
            </a:xfrm>
            <a:custGeom>
              <a:avLst/>
              <a:gdLst>
                <a:gd name="T0" fmla="*/ 0 w 1098"/>
                <a:gd name="T1" fmla="*/ 0 h 1899"/>
                <a:gd name="T2" fmla="*/ 0 w 1098"/>
                <a:gd name="T3" fmla="*/ 79 h 1899"/>
                <a:gd name="T4" fmla="*/ 68 w 1098"/>
                <a:gd name="T5" fmla="*/ 119 h 1899"/>
                <a:gd name="T6" fmla="*/ 68 w 1098"/>
                <a:gd name="T7" fmla="*/ 40 h 1899"/>
                <a:gd name="T8" fmla="*/ 0 w 1098"/>
                <a:gd name="T9" fmla="*/ 0 h 18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8" h="1899">
                  <a:moveTo>
                    <a:pt x="0" y="0"/>
                  </a:moveTo>
                  <a:lnTo>
                    <a:pt x="0" y="1266"/>
                  </a:lnTo>
                  <a:lnTo>
                    <a:pt x="1098" y="1899"/>
                  </a:lnTo>
                  <a:lnTo>
                    <a:pt x="1098" y="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42" name="Freeform 23"/>
            <p:cNvSpPr>
              <a:spLocks/>
            </p:cNvSpPr>
            <p:nvPr/>
          </p:nvSpPr>
          <p:spPr bwMode="auto">
            <a:xfrm>
              <a:off x="604" y="2807"/>
              <a:ext cx="274" cy="475"/>
            </a:xfrm>
            <a:custGeom>
              <a:avLst/>
              <a:gdLst>
                <a:gd name="T0" fmla="*/ 0 w 866"/>
                <a:gd name="T1" fmla="*/ 0 h 1500"/>
                <a:gd name="T2" fmla="*/ 0 w 866"/>
                <a:gd name="T3" fmla="*/ 100 h 1500"/>
                <a:gd name="T4" fmla="*/ 87 w 866"/>
                <a:gd name="T5" fmla="*/ 150 h 1500"/>
                <a:gd name="T6" fmla="*/ 87 w 866"/>
                <a:gd name="T7" fmla="*/ 50 h 1500"/>
                <a:gd name="T8" fmla="*/ 0 w 866"/>
                <a:gd name="T9" fmla="*/ 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0"/>
                  </a:moveTo>
                  <a:lnTo>
                    <a:pt x="0" y="1000"/>
                  </a:lnTo>
                  <a:lnTo>
                    <a:pt x="866" y="1500"/>
                  </a:lnTo>
                  <a:lnTo>
                    <a:pt x="866" y="50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43" name="Freeform 24"/>
            <p:cNvSpPr>
              <a:spLocks/>
            </p:cNvSpPr>
            <p:nvPr/>
          </p:nvSpPr>
          <p:spPr bwMode="auto">
            <a:xfrm>
              <a:off x="878" y="2807"/>
              <a:ext cx="275" cy="475"/>
            </a:xfrm>
            <a:custGeom>
              <a:avLst/>
              <a:gdLst>
                <a:gd name="T0" fmla="*/ 0 w 1098"/>
                <a:gd name="T1" fmla="*/ 40 h 1899"/>
                <a:gd name="T2" fmla="*/ 69 w 1098"/>
                <a:gd name="T3" fmla="*/ 0 h 1899"/>
                <a:gd name="T4" fmla="*/ 69 w 1098"/>
                <a:gd name="T5" fmla="*/ 79 h 1899"/>
                <a:gd name="T6" fmla="*/ 0 w 1098"/>
                <a:gd name="T7" fmla="*/ 119 h 1899"/>
                <a:gd name="T8" fmla="*/ 0 w 1098"/>
                <a:gd name="T9" fmla="*/ 40 h 18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8" h="1899">
                  <a:moveTo>
                    <a:pt x="0" y="633"/>
                  </a:moveTo>
                  <a:lnTo>
                    <a:pt x="1098" y="0"/>
                  </a:lnTo>
                  <a:lnTo>
                    <a:pt x="1098" y="1266"/>
                  </a:lnTo>
                  <a:lnTo>
                    <a:pt x="0" y="1899"/>
                  </a:lnTo>
                  <a:lnTo>
                    <a:pt x="0" y="633"/>
                  </a:lnTo>
                  <a:close/>
                </a:path>
              </a:pathLst>
            </a:custGeom>
            <a:solidFill>
              <a:srgbClr val="FF8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44" name="Freeform 25"/>
            <p:cNvSpPr>
              <a:spLocks/>
            </p:cNvSpPr>
            <p:nvPr/>
          </p:nvSpPr>
          <p:spPr bwMode="auto">
            <a:xfrm>
              <a:off x="878" y="2807"/>
              <a:ext cx="275" cy="475"/>
            </a:xfrm>
            <a:custGeom>
              <a:avLst/>
              <a:gdLst>
                <a:gd name="T0" fmla="*/ 0 w 866"/>
                <a:gd name="T1" fmla="*/ 50 h 1500"/>
                <a:gd name="T2" fmla="*/ 87 w 866"/>
                <a:gd name="T3" fmla="*/ 0 h 1500"/>
                <a:gd name="T4" fmla="*/ 87 w 866"/>
                <a:gd name="T5" fmla="*/ 100 h 1500"/>
                <a:gd name="T6" fmla="*/ 0 w 866"/>
                <a:gd name="T7" fmla="*/ 150 h 1500"/>
                <a:gd name="T8" fmla="*/ 0 w 866"/>
                <a:gd name="T9" fmla="*/ 5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500"/>
                  </a:moveTo>
                  <a:lnTo>
                    <a:pt x="866" y="0"/>
                  </a:lnTo>
                  <a:lnTo>
                    <a:pt x="866" y="1000"/>
                  </a:lnTo>
                  <a:lnTo>
                    <a:pt x="0" y="150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171" name="Group 26"/>
          <p:cNvGrpSpPr>
            <a:grpSpLocks/>
          </p:cNvGrpSpPr>
          <p:nvPr/>
        </p:nvGrpSpPr>
        <p:grpSpPr bwMode="auto">
          <a:xfrm>
            <a:off x="5350945" y="2756694"/>
            <a:ext cx="1743075" cy="2008188"/>
            <a:chOff x="2251" y="2175"/>
            <a:chExt cx="1098" cy="1265"/>
          </a:xfrm>
        </p:grpSpPr>
        <p:sp>
          <p:nvSpPr>
            <p:cNvPr id="7199" name="Freeform 27"/>
            <p:cNvSpPr>
              <a:spLocks/>
            </p:cNvSpPr>
            <p:nvPr/>
          </p:nvSpPr>
          <p:spPr bwMode="auto">
            <a:xfrm>
              <a:off x="2251" y="2649"/>
              <a:ext cx="549" cy="316"/>
            </a:xfrm>
            <a:custGeom>
              <a:avLst/>
              <a:gdLst>
                <a:gd name="T0" fmla="*/ 0 w 2196"/>
                <a:gd name="T1" fmla="*/ 40 h 1264"/>
                <a:gd name="T2" fmla="*/ 69 w 2196"/>
                <a:gd name="T3" fmla="*/ 0 h 1264"/>
                <a:gd name="T4" fmla="*/ 137 w 2196"/>
                <a:gd name="T5" fmla="*/ 40 h 1264"/>
                <a:gd name="T6" fmla="*/ 69 w 2196"/>
                <a:gd name="T7" fmla="*/ 79 h 1264"/>
                <a:gd name="T8" fmla="*/ 0 w 2196"/>
                <a:gd name="T9" fmla="*/ 40 h 1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96" h="1264">
                  <a:moveTo>
                    <a:pt x="0" y="631"/>
                  </a:moveTo>
                  <a:lnTo>
                    <a:pt x="1098" y="0"/>
                  </a:lnTo>
                  <a:lnTo>
                    <a:pt x="2196" y="631"/>
                  </a:lnTo>
                  <a:lnTo>
                    <a:pt x="1098" y="1264"/>
                  </a:lnTo>
                  <a:lnTo>
                    <a:pt x="0" y="631"/>
                  </a:lnTo>
                  <a:close/>
                </a:path>
              </a:pathLst>
            </a:custGeom>
            <a:solidFill>
              <a:srgbClr val="B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00" name="Freeform 28"/>
            <p:cNvSpPr>
              <a:spLocks/>
            </p:cNvSpPr>
            <p:nvPr/>
          </p:nvSpPr>
          <p:spPr bwMode="auto">
            <a:xfrm>
              <a:off x="2251" y="2649"/>
              <a:ext cx="549" cy="316"/>
            </a:xfrm>
            <a:custGeom>
              <a:avLst/>
              <a:gdLst>
                <a:gd name="T0" fmla="*/ 0 w 1732"/>
                <a:gd name="T1" fmla="*/ 50 h 999"/>
                <a:gd name="T2" fmla="*/ 87 w 1732"/>
                <a:gd name="T3" fmla="*/ 0 h 999"/>
                <a:gd name="T4" fmla="*/ 174 w 1732"/>
                <a:gd name="T5" fmla="*/ 50 h 999"/>
                <a:gd name="T6" fmla="*/ 87 w 1732"/>
                <a:gd name="T7" fmla="*/ 100 h 999"/>
                <a:gd name="T8" fmla="*/ 0 w 1732"/>
                <a:gd name="T9" fmla="*/ 50 h 9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999">
                  <a:moveTo>
                    <a:pt x="0" y="499"/>
                  </a:moveTo>
                  <a:lnTo>
                    <a:pt x="866" y="0"/>
                  </a:lnTo>
                  <a:lnTo>
                    <a:pt x="1732" y="499"/>
                  </a:lnTo>
                  <a:lnTo>
                    <a:pt x="866" y="999"/>
                  </a:lnTo>
                  <a:lnTo>
                    <a:pt x="0" y="49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01" name="Freeform 29"/>
            <p:cNvSpPr>
              <a:spLocks/>
            </p:cNvSpPr>
            <p:nvPr/>
          </p:nvSpPr>
          <p:spPr bwMode="auto">
            <a:xfrm>
              <a:off x="2525" y="2491"/>
              <a:ext cx="549" cy="316"/>
            </a:xfrm>
            <a:custGeom>
              <a:avLst/>
              <a:gdLst>
                <a:gd name="T0" fmla="*/ 0 w 1732"/>
                <a:gd name="T1" fmla="*/ 50 h 999"/>
                <a:gd name="T2" fmla="*/ 87 w 1732"/>
                <a:gd name="T3" fmla="*/ 0 h 999"/>
                <a:gd name="T4" fmla="*/ 174 w 1732"/>
                <a:gd name="T5" fmla="*/ 50 h 999"/>
                <a:gd name="T6" fmla="*/ 87 w 1732"/>
                <a:gd name="T7" fmla="*/ 100 h 999"/>
                <a:gd name="T8" fmla="*/ 0 w 1732"/>
                <a:gd name="T9" fmla="*/ 50 h 9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999">
                  <a:moveTo>
                    <a:pt x="0" y="500"/>
                  </a:moveTo>
                  <a:lnTo>
                    <a:pt x="866" y="0"/>
                  </a:lnTo>
                  <a:lnTo>
                    <a:pt x="1732" y="500"/>
                  </a:lnTo>
                  <a:lnTo>
                    <a:pt x="866" y="999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02" name="Freeform 30"/>
            <p:cNvSpPr>
              <a:spLocks/>
            </p:cNvSpPr>
            <p:nvPr/>
          </p:nvSpPr>
          <p:spPr bwMode="auto">
            <a:xfrm>
              <a:off x="2800" y="2333"/>
              <a:ext cx="549" cy="316"/>
            </a:xfrm>
            <a:custGeom>
              <a:avLst/>
              <a:gdLst>
                <a:gd name="T0" fmla="*/ 0 w 2196"/>
                <a:gd name="T1" fmla="*/ 39 h 1266"/>
                <a:gd name="T2" fmla="*/ 69 w 2196"/>
                <a:gd name="T3" fmla="*/ 0 h 1266"/>
                <a:gd name="T4" fmla="*/ 137 w 2196"/>
                <a:gd name="T5" fmla="*/ 39 h 1266"/>
                <a:gd name="T6" fmla="*/ 69 w 2196"/>
                <a:gd name="T7" fmla="*/ 79 h 1266"/>
                <a:gd name="T8" fmla="*/ 0 w 2196"/>
                <a:gd name="T9" fmla="*/ 39 h 12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96" h="1266">
                  <a:moveTo>
                    <a:pt x="0" y="633"/>
                  </a:moveTo>
                  <a:lnTo>
                    <a:pt x="1098" y="0"/>
                  </a:lnTo>
                  <a:lnTo>
                    <a:pt x="2196" y="633"/>
                  </a:lnTo>
                  <a:lnTo>
                    <a:pt x="1098" y="1266"/>
                  </a:lnTo>
                  <a:lnTo>
                    <a:pt x="0" y="633"/>
                  </a:lnTo>
                  <a:close/>
                </a:path>
              </a:pathLst>
            </a:custGeom>
            <a:solidFill>
              <a:srgbClr val="B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03" name="Freeform 31"/>
            <p:cNvSpPr>
              <a:spLocks/>
            </p:cNvSpPr>
            <p:nvPr/>
          </p:nvSpPr>
          <p:spPr bwMode="auto">
            <a:xfrm>
              <a:off x="2800" y="2333"/>
              <a:ext cx="549" cy="316"/>
            </a:xfrm>
            <a:custGeom>
              <a:avLst/>
              <a:gdLst>
                <a:gd name="T0" fmla="*/ 0 w 1732"/>
                <a:gd name="T1" fmla="*/ 50 h 1000"/>
                <a:gd name="T2" fmla="*/ 87 w 1732"/>
                <a:gd name="T3" fmla="*/ 0 h 1000"/>
                <a:gd name="T4" fmla="*/ 174 w 1732"/>
                <a:gd name="T5" fmla="*/ 50 h 1000"/>
                <a:gd name="T6" fmla="*/ 87 w 1732"/>
                <a:gd name="T7" fmla="*/ 100 h 1000"/>
                <a:gd name="T8" fmla="*/ 0 w 1732"/>
                <a:gd name="T9" fmla="*/ 50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1000">
                  <a:moveTo>
                    <a:pt x="0" y="500"/>
                  </a:moveTo>
                  <a:lnTo>
                    <a:pt x="866" y="0"/>
                  </a:lnTo>
                  <a:lnTo>
                    <a:pt x="1732" y="500"/>
                  </a:lnTo>
                  <a:lnTo>
                    <a:pt x="866" y="100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04" name="Freeform 32"/>
            <p:cNvSpPr>
              <a:spLocks/>
            </p:cNvSpPr>
            <p:nvPr/>
          </p:nvSpPr>
          <p:spPr bwMode="auto">
            <a:xfrm>
              <a:off x="2525" y="2807"/>
              <a:ext cx="549" cy="316"/>
            </a:xfrm>
            <a:custGeom>
              <a:avLst/>
              <a:gdLst>
                <a:gd name="T0" fmla="*/ 0 w 2196"/>
                <a:gd name="T1" fmla="*/ 39 h 1266"/>
                <a:gd name="T2" fmla="*/ 69 w 2196"/>
                <a:gd name="T3" fmla="*/ 79 h 1266"/>
                <a:gd name="T4" fmla="*/ 137 w 2196"/>
                <a:gd name="T5" fmla="*/ 39 h 1266"/>
                <a:gd name="T6" fmla="*/ 69 w 2196"/>
                <a:gd name="T7" fmla="*/ 0 h 1266"/>
                <a:gd name="T8" fmla="*/ 0 w 2196"/>
                <a:gd name="T9" fmla="*/ 39 h 12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96" h="1266">
                  <a:moveTo>
                    <a:pt x="0" y="633"/>
                  </a:moveTo>
                  <a:lnTo>
                    <a:pt x="1098" y="1266"/>
                  </a:lnTo>
                  <a:lnTo>
                    <a:pt x="2196" y="633"/>
                  </a:lnTo>
                  <a:lnTo>
                    <a:pt x="1098" y="0"/>
                  </a:lnTo>
                  <a:lnTo>
                    <a:pt x="0" y="633"/>
                  </a:lnTo>
                  <a:close/>
                </a:path>
              </a:pathLst>
            </a:custGeom>
            <a:solidFill>
              <a:srgbClr val="B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05" name="Freeform 33"/>
            <p:cNvSpPr>
              <a:spLocks/>
            </p:cNvSpPr>
            <p:nvPr/>
          </p:nvSpPr>
          <p:spPr bwMode="auto">
            <a:xfrm>
              <a:off x="2525" y="2807"/>
              <a:ext cx="549" cy="316"/>
            </a:xfrm>
            <a:custGeom>
              <a:avLst/>
              <a:gdLst>
                <a:gd name="T0" fmla="*/ 0 w 1732"/>
                <a:gd name="T1" fmla="*/ 50 h 1000"/>
                <a:gd name="T2" fmla="*/ 87 w 1732"/>
                <a:gd name="T3" fmla="*/ 100 h 1000"/>
                <a:gd name="T4" fmla="*/ 174 w 1732"/>
                <a:gd name="T5" fmla="*/ 50 h 1000"/>
                <a:gd name="T6" fmla="*/ 87 w 1732"/>
                <a:gd name="T7" fmla="*/ 0 h 1000"/>
                <a:gd name="T8" fmla="*/ 0 w 1732"/>
                <a:gd name="T9" fmla="*/ 50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1000">
                  <a:moveTo>
                    <a:pt x="0" y="500"/>
                  </a:moveTo>
                  <a:lnTo>
                    <a:pt x="866" y="1000"/>
                  </a:lnTo>
                  <a:lnTo>
                    <a:pt x="1732" y="500"/>
                  </a:lnTo>
                  <a:lnTo>
                    <a:pt x="866" y="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06" name="Freeform 34"/>
            <p:cNvSpPr>
              <a:spLocks/>
            </p:cNvSpPr>
            <p:nvPr/>
          </p:nvSpPr>
          <p:spPr bwMode="auto">
            <a:xfrm>
              <a:off x="2251" y="2807"/>
              <a:ext cx="274" cy="475"/>
            </a:xfrm>
            <a:custGeom>
              <a:avLst/>
              <a:gdLst>
                <a:gd name="T0" fmla="*/ 0 w 1098"/>
                <a:gd name="T1" fmla="*/ 0 h 1899"/>
                <a:gd name="T2" fmla="*/ 0 w 1098"/>
                <a:gd name="T3" fmla="*/ 79 h 1899"/>
                <a:gd name="T4" fmla="*/ 68 w 1098"/>
                <a:gd name="T5" fmla="*/ 119 h 1899"/>
                <a:gd name="T6" fmla="*/ 68 w 1098"/>
                <a:gd name="T7" fmla="*/ 40 h 1899"/>
                <a:gd name="T8" fmla="*/ 0 w 1098"/>
                <a:gd name="T9" fmla="*/ 0 h 18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8" h="1899">
                  <a:moveTo>
                    <a:pt x="0" y="0"/>
                  </a:moveTo>
                  <a:lnTo>
                    <a:pt x="0" y="1266"/>
                  </a:lnTo>
                  <a:lnTo>
                    <a:pt x="1098" y="1899"/>
                  </a:lnTo>
                  <a:lnTo>
                    <a:pt x="1098" y="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07" name="Freeform 35"/>
            <p:cNvSpPr>
              <a:spLocks/>
            </p:cNvSpPr>
            <p:nvPr/>
          </p:nvSpPr>
          <p:spPr bwMode="auto">
            <a:xfrm>
              <a:off x="2251" y="2807"/>
              <a:ext cx="274" cy="475"/>
            </a:xfrm>
            <a:custGeom>
              <a:avLst/>
              <a:gdLst>
                <a:gd name="T0" fmla="*/ 0 w 866"/>
                <a:gd name="T1" fmla="*/ 0 h 1500"/>
                <a:gd name="T2" fmla="*/ 0 w 866"/>
                <a:gd name="T3" fmla="*/ 100 h 1500"/>
                <a:gd name="T4" fmla="*/ 87 w 866"/>
                <a:gd name="T5" fmla="*/ 150 h 1500"/>
                <a:gd name="T6" fmla="*/ 87 w 866"/>
                <a:gd name="T7" fmla="*/ 50 h 1500"/>
                <a:gd name="T8" fmla="*/ 0 w 866"/>
                <a:gd name="T9" fmla="*/ 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0"/>
                  </a:moveTo>
                  <a:lnTo>
                    <a:pt x="0" y="1000"/>
                  </a:lnTo>
                  <a:lnTo>
                    <a:pt x="866" y="1500"/>
                  </a:lnTo>
                  <a:lnTo>
                    <a:pt x="866" y="50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08" name="Freeform 36"/>
            <p:cNvSpPr>
              <a:spLocks/>
            </p:cNvSpPr>
            <p:nvPr/>
          </p:nvSpPr>
          <p:spPr bwMode="auto">
            <a:xfrm>
              <a:off x="2525" y="2965"/>
              <a:ext cx="275" cy="475"/>
            </a:xfrm>
            <a:custGeom>
              <a:avLst/>
              <a:gdLst>
                <a:gd name="T0" fmla="*/ 0 w 1098"/>
                <a:gd name="T1" fmla="*/ 0 h 1899"/>
                <a:gd name="T2" fmla="*/ 69 w 1098"/>
                <a:gd name="T3" fmla="*/ 40 h 1899"/>
                <a:gd name="T4" fmla="*/ 69 w 1098"/>
                <a:gd name="T5" fmla="*/ 119 h 1899"/>
                <a:gd name="T6" fmla="*/ 0 w 1098"/>
                <a:gd name="T7" fmla="*/ 79 h 1899"/>
                <a:gd name="T8" fmla="*/ 0 w 1098"/>
                <a:gd name="T9" fmla="*/ 0 h 18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8" h="1899">
                  <a:moveTo>
                    <a:pt x="0" y="0"/>
                  </a:moveTo>
                  <a:lnTo>
                    <a:pt x="1098" y="633"/>
                  </a:lnTo>
                  <a:lnTo>
                    <a:pt x="1098" y="1899"/>
                  </a:lnTo>
                  <a:lnTo>
                    <a:pt x="0" y="12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09" name="Freeform 37"/>
            <p:cNvSpPr>
              <a:spLocks/>
            </p:cNvSpPr>
            <p:nvPr/>
          </p:nvSpPr>
          <p:spPr bwMode="auto">
            <a:xfrm>
              <a:off x="2525" y="2965"/>
              <a:ext cx="275" cy="475"/>
            </a:xfrm>
            <a:custGeom>
              <a:avLst/>
              <a:gdLst>
                <a:gd name="T0" fmla="*/ 0 w 866"/>
                <a:gd name="T1" fmla="*/ 0 h 1500"/>
                <a:gd name="T2" fmla="*/ 87 w 866"/>
                <a:gd name="T3" fmla="*/ 50 h 1500"/>
                <a:gd name="T4" fmla="*/ 87 w 866"/>
                <a:gd name="T5" fmla="*/ 150 h 1500"/>
                <a:gd name="T6" fmla="*/ 0 w 866"/>
                <a:gd name="T7" fmla="*/ 100 h 1500"/>
                <a:gd name="T8" fmla="*/ 0 w 866"/>
                <a:gd name="T9" fmla="*/ 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0"/>
                  </a:moveTo>
                  <a:lnTo>
                    <a:pt x="866" y="500"/>
                  </a:lnTo>
                  <a:lnTo>
                    <a:pt x="866" y="1500"/>
                  </a:lnTo>
                  <a:lnTo>
                    <a:pt x="0" y="100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10" name="Freeform 38"/>
            <p:cNvSpPr>
              <a:spLocks/>
            </p:cNvSpPr>
            <p:nvPr/>
          </p:nvSpPr>
          <p:spPr bwMode="auto">
            <a:xfrm>
              <a:off x="2800" y="2965"/>
              <a:ext cx="274" cy="475"/>
            </a:xfrm>
            <a:custGeom>
              <a:avLst/>
              <a:gdLst>
                <a:gd name="T0" fmla="*/ 0 w 1098"/>
                <a:gd name="T1" fmla="*/ 119 h 1899"/>
                <a:gd name="T2" fmla="*/ 68 w 1098"/>
                <a:gd name="T3" fmla="*/ 79 h 1899"/>
                <a:gd name="T4" fmla="*/ 68 w 1098"/>
                <a:gd name="T5" fmla="*/ 0 h 1899"/>
                <a:gd name="T6" fmla="*/ 0 w 1098"/>
                <a:gd name="T7" fmla="*/ 40 h 1899"/>
                <a:gd name="T8" fmla="*/ 0 w 1098"/>
                <a:gd name="T9" fmla="*/ 119 h 18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8" h="1899">
                  <a:moveTo>
                    <a:pt x="0" y="1899"/>
                  </a:moveTo>
                  <a:lnTo>
                    <a:pt x="1098" y="1266"/>
                  </a:lnTo>
                  <a:lnTo>
                    <a:pt x="1098" y="0"/>
                  </a:lnTo>
                  <a:lnTo>
                    <a:pt x="0" y="633"/>
                  </a:lnTo>
                  <a:lnTo>
                    <a:pt x="0" y="1899"/>
                  </a:lnTo>
                  <a:close/>
                </a:path>
              </a:pathLst>
            </a:custGeom>
            <a:solidFill>
              <a:srgbClr val="FF8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11" name="Freeform 39"/>
            <p:cNvSpPr>
              <a:spLocks/>
            </p:cNvSpPr>
            <p:nvPr/>
          </p:nvSpPr>
          <p:spPr bwMode="auto">
            <a:xfrm>
              <a:off x="2800" y="2965"/>
              <a:ext cx="274" cy="475"/>
            </a:xfrm>
            <a:custGeom>
              <a:avLst/>
              <a:gdLst>
                <a:gd name="T0" fmla="*/ 0 w 866"/>
                <a:gd name="T1" fmla="*/ 150 h 1500"/>
                <a:gd name="T2" fmla="*/ 87 w 866"/>
                <a:gd name="T3" fmla="*/ 100 h 1500"/>
                <a:gd name="T4" fmla="*/ 87 w 866"/>
                <a:gd name="T5" fmla="*/ 0 h 1500"/>
                <a:gd name="T6" fmla="*/ 0 w 866"/>
                <a:gd name="T7" fmla="*/ 50 h 1500"/>
                <a:gd name="T8" fmla="*/ 0 w 866"/>
                <a:gd name="T9" fmla="*/ 15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1500"/>
                  </a:moveTo>
                  <a:lnTo>
                    <a:pt x="866" y="1000"/>
                  </a:lnTo>
                  <a:lnTo>
                    <a:pt x="866" y="0"/>
                  </a:lnTo>
                  <a:lnTo>
                    <a:pt x="0" y="500"/>
                  </a:lnTo>
                  <a:lnTo>
                    <a:pt x="0" y="1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12" name="Freeform 40"/>
            <p:cNvSpPr>
              <a:spLocks/>
            </p:cNvSpPr>
            <p:nvPr/>
          </p:nvSpPr>
          <p:spPr bwMode="auto">
            <a:xfrm>
              <a:off x="2800" y="2649"/>
              <a:ext cx="274" cy="316"/>
            </a:xfrm>
            <a:custGeom>
              <a:avLst/>
              <a:gdLst>
                <a:gd name="T0" fmla="*/ 68 w 1098"/>
                <a:gd name="T1" fmla="*/ 79 h 1264"/>
                <a:gd name="T2" fmla="*/ 68 w 1098"/>
                <a:gd name="T3" fmla="*/ 0 h 1264"/>
                <a:gd name="T4" fmla="*/ 0 w 1098"/>
                <a:gd name="T5" fmla="*/ 40 h 1264"/>
                <a:gd name="T6" fmla="*/ 68 w 1098"/>
                <a:gd name="T7" fmla="*/ 79 h 12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98" h="1264">
                  <a:moveTo>
                    <a:pt x="1098" y="1264"/>
                  </a:moveTo>
                  <a:lnTo>
                    <a:pt x="1098" y="0"/>
                  </a:lnTo>
                  <a:lnTo>
                    <a:pt x="0" y="631"/>
                  </a:lnTo>
                  <a:lnTo>
                    <a:pt x="1098" y="1264"/>
                  </a:lnTo>
                  <a:close/>
                </a:path>
              </a:pathLst>
            </a:custGeom>
            <a:solidFill>
              <a:srgbClr val="FF8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13" name="Freeform 41"/>
            <p:cNvSpPr>
              <a:spLocks/>
            </p:cNvSpPr>
            <p:nvPr/>
          </p:nvSpPr>
          <p:spPr bwMode="auto">
            <a:xfrm>
              <a:off x="2800" y="2649"/>
              <a:ext cx="274" cy="316"/>
            </a:xfrm>
            <a:custGeom>
              <a:avLst/>
              <a:gdLst>
                <a:gd name="T0" fmla="*/ 87 w 866"/>
                <a:gd name="T1" fmla="*/ 100 h 999"/>
                <a:gd name="T2" fmla="*/ 87 w 866"/>
                <a:gd name="T3" fmla="*/ 0 h 999"/>
                <a:gd name="T4" fmla="*/ 0 w 866"/>
                <a:gd name="T5" fmla="*/ 50 h 999"/>
                <a:gd name="T6" fmla="*/ 87 w 866"/>
                <a:gd name="T7" fmla="*/ 100 h 99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66" h="999">
                  <a:moveTo>
                    <a:pt x="866" y="999"/>
                  </a:moveTo>
                  <a:lnTo>
                    <a:pt x="866" y="0"/>
                  </a:lnTo>
                  <a:lnTo>
                    <a:pt x="0" y="499"/>
                  </a:lnTo>
                  <a:lnTo>
                    <a:pt x="866" y="99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14" name="Freeform 42"/>
            <p:cNvSpPr>
              <a:spLocks/>
            </p:cNvSpPr>
            <p:nvPr/>
          </p:nvSpPr>
          <p:spPr bwMode="auto">
            <a:xfrm>
              <a:off x="3074" y="2491"/>
              <a:ext cx="275" cy="474"/>
            </a:xfrm>
            <a:custGeom>
              <a:avLst/>
              <a:gdLst>
                <a:gd name="T0" fmla="*/ 0 w 1098"/>
                <a:gd name="T1" fmla="*/ 39 h 1897"/>
                <a:gd name="T2" fmla="*/ 69 w 1098"/>
                <a:gd name="T3" fmla="*/ 0 h 1897"/>
                <a:gd name="T4" fmla="*/ 69 w 1098"/>
                <a:gd name="T5" fmla="*/ 79 h 1897"/>
                <a:gd name="T6" fmla="*/ 0 w 1098"/>
                <a:gd name="T7" fmla="*/ 118 h 1897"/>
                <a:gd name="T8" fmla="*/ 0 w 1098"/>
                <a:gd name="T9" fmla="*/ 39 h 18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8" h="1897">
                  <a:moveTo>
                    <a:pt x="0" y="633"/>
                  </a:moveTo>
                  <a:lnTo>
                    <a:pt x="1098" y="0"/>
                  </a:lnTo>
                  <a:lnTo>
                    <a:pt x="1098" y="1264"/>
                  </a:lnTo>
                  <a:lnTo>
                    <a:pt x="0" y="1897"/>
                  </a:lnTo>
                  <a:lnTo>
                    <a:pt x="0" y="633"/>
                  </a:lnTo>
                  <a:close/>
                </a:path>
              </a:pathLst>
            </a:custGeom>
            <a:solidFill>
              <a:srgbClr val="FF8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15" name="Freeform 43"/>
            <p:cNvSpPr>
              <a:spLocks/>
            </p:cNvSpPr>
            <p:nvPr/>
          </p:nvSpPr>
          <p:spPr bwMode="auto">
            <a:xfrm>
              <a:off x="3074" y="2491"/>
              <a:ext cx="275" cy="474"/>
            </a:xfrm>
            <a:custGeom>
              <a:avLst/>
              <a:gdLst>
                <a:gd name="T0" fmla="*/ 0 w 866"/>
                <a:gd name="T1" fmla="*/ 50 h 1499"/>
                <a:gd name="T2" fmla="*/ 87 w 866"/>
                <a:gd name="T3" fmla="*/ 0 h 1499"/>
                <a:gd name="T4" fmla="*/ 87 w 866"/>
                <a:gd name="T5" fmla="*/ 100 h 1499"/>
                <a:gd name="T6" fmla="*/ 0 w 866"/>
                <a:gd name="T7" fmla="*/ 150 h 1499"/>
                <a:gd name="T8" fmla="*/ 0 w 866"/>
                <a:gd name="T9" fmla="*/ 50 h 1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499">
                  <a:moveTo>
                    <a:pt x="0" y="500"/>
                  </a:moveTo>
                  <a:lnTo>
                    <a:pt x="866" y="0"/>
                  </a:lnTo>
                  <a:lnTo>
                    <a:pt x="866" y="999"/>
                  </a:lnTo>
                  <a:lnTo>
                    <a:pt x="0" y="1499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16" name="Freeform 44"/>
            <p:cNvSpPr>
              <a:spLocks/>
            </p:cNvSpPr>
            <p:nvPr/>
          </p:nvSpPr>
          <p:spPr bwMode="auto">
            <a:xfrm>
              <a:off x="2800" y="2333"/>
              <a:ext cx="274" cy="474"/>
            </a:xfrm>
            <a:custGeom>
              <a:avLst/>
              <a:gdLst>
                <a:gd name="T0" fmla="*/ 0 w 1098"/>
                <a:gd name="T1" fmla="*/ 118 h 1897"/>
                <a:gd name="T2" fmla="*/ 0 w 1098"/>
                <a:gd name="T3" fmla="*/ 39 h 1897"/>
                <a:gd name="T4" fmla="*/ 68 w 1098"/>
                <a:gd name="T5" fmla="*/ 0 h 1897"/>
                <a:gd name="T6" fmla="*/ 68 w 1098"/>
                <a:gd name="T7" fmla="*/ 79 h 1897"/>
                <a:gd name="T8" fmla="*/ 0 w 1098"/>
                <a:gd name="T9" fmla="*/ 118 h 18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8" h="1897">
                  <a:moveTo>
                    <a:pt x="0" y="1897"/>
                  </a:moveTo>
                  <a:lnTo>
                    <a:pt x="0" y="633"/>
                  </a:lnTo>
                  <a:lnTo>
                    <a:pt x="1098" y="0"/>
                  </a:lnTo>
                  <a:lnTo>
                    <a:pt x="1098" y="1266"/>
                  </a:lnTo>
                  <a:lnTo>
                    <a:pt x="0" y="1897"/>
                  </a:lnTo>
                  <a:close/>
                </a:path>
              </a:pathLst>
            </a:custGeom>
            <a:solidFill>
              <a:srgbClr val="FF8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17" name="Freeform 45"/>
            <p:cNvSpPr>
              <a:spLocks/>
            </p:cNvSpPr>
            <p:nvPr/>
          </p:nvSpPr>
          <p:spPr bwMode="auto">
            <a:xfrm>
              <a:off x="2800" y="2333"/>
              <a:ext cx="274" cy="474"/>
            </a:xfrm>
            <a:custGeom>
              <a:avLst/>
              <a:gdLst>
                <a:gd name="T0" fmla="*/ 0 w 866"/>
                <a:gd name="T1" fmla="*/ 150 h 1499"/>
                <a:gd name="T2" fmla="*/ 0 w 866"/>
                <a:gd name="T3" fmla="*/ 50 h 1499"/>
                <a:gd name="T4" fmla="*/ 87 w 866"/>
                <a:gd name="T5" fmla="*/ 0 h 1499"/>
                <a:gd name="T6" fmla="*/ 87 w 866"/>
                <a:gd name="T7" fmla="*/ 100 h 1499"/>
                <a:gd name="T8" fmla="*/ 0 w 866"/>
                <a:gd name="T9" fmla="*/ 150 h 1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499">
                  <a:moveTo>
                    <a:pt x="0" y="1499"/>
                  </a:moveTo>
                  <a:lnTo>
                    <a:pt x="0" y="500"/>
                  </a:lnTo>
                  <a:lnTo>
                    <a:pt x="866" y="0"/>
                  </a:lnTo>
                  <a:lnTo>
                    <a:pt x="866" y="1000"/>
                  </a:lnTo>
                  <a:lnTo>
                    <a:pt x="0" y="149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18" name="Freeform 46"/>
            <p:cNvSpPr>
              <a:spLocks/>
            </p:cNvSpPr>
            <p:nvPr/>
          </p:nvSpPr>
          <p:spPr bwMode="auto">
            <a:xfrm>
              <a:off x="2525" y="2333"/>
              <a:ext cx="275" cy="474"/>
            </a:xfrm>
            <a:custGeom>
              <a:avLst/>
              <a:gdLst>
                <a:gd name="T0" fmla="*/ 69 w 1098"/>
                <a:gd name="T1" fmla="*/ 39 h 1897"/>
                <a:gd name="T2" fmla="*/ 0 w 1098"/>
                <a:gd name="T3" fmla="*/ 0 h 1897"/>
                <a:gd name="T4" fmla="*/ 0 w 1098"/>
                <a:gd name="T5" fmla="*/ 79 h 1897"/>
                <a:gd name="T6" fmla="*/ 69 w 1098"/>
                <a:gd name="T7" fmla="*/ 118 h 1897"/>
                <a:gd name="T8" fmla="*/ 69 w 1098"/>
                <a:gd name="T9" fmla="*/ 39 h 18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8" h="1897">
                  <a:moveTo>
                    <a:pt x="1098" y="633"/>
                  </a:moveTo>
                  <a:lnTo>
                    <a:pt x="0" y="0"/>
                  </a:lnTo>
                  <a:lnTo>
                    <a:pt x="0" y="1266"/>
                  </a:lnTo>
                  <a:lnTo>
                    <a:pt x="1098" y="1897"/>
                  </a:lnTo>
                  <a:lnTo>
                    <a:pt x="1098" y="633"/>
                  </a:lnTo>
                  <a:close/>
                </a:path>
              </a:pathLst>
            </a:custGeom>
            <a:solidFill>
              <a:srgbClr val="6E4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19" name="Freeform 47"/>
            <p:cNvSpPr>
              <a:spLocks/>
            </p:cNvSpPr>
            <p:nvPr/>
          </p:nvSpPr>
          <p:spPr bwMode="auto">
            <a:xfrm>
              <a:off x="2525" y="2333"/>
              <a:ext cx="275" cy="474"/>
            </a:xfrm>
            <a:custGeom>
              <a:avLst/>
              <a:gdLst>
                <a:gd name="T0" fmla="*/ 87 w 866"/>
                <a:gd name="T1" fmla="*/ 50 h 1499"/>
                <a:gd name="T2" fmla="*/ 0 w 866"/>
                <a:gd name="T3" fmla="*/ 0 h 1499"/>
                <a:gd name="T4" fmla="*/ 0 w 866"/>
                <a:gd name="T5" fmla="*/ 100 h 1499"/>
                <a:gd name="T6" fmla="*/ 87 w 866"/>
                <a:gd name="T7" fmla="*/ 150 h 1499"/>
                <a:gd name="T8" fmla="*/ 87 w 866"/>
                <a:gd name="T9" fmla="*/ 50 h 1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499">
                  <a:moveTo>
                    <a:pt x="866" y="500"/>
                  </a:moveTo>
                  <a:lnTo>
                    <a:pt x="0" y="0"/>
                  </a:lnTo>
                  <a:lnTo>
                    <a:pt x="0" y="1000"/>
                  </a:lnTo>
                  <a:lnTo>
                    <a:pt x="866" y="1499"/>
                  </a:lnTo>
                  <a:lnTo>
                    <a:pt x="866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20" name="Freeform 48"/>
            <p:cNvSpPr>
              <a:spLocks/>
            </p:cNvSpPr>
            <p:nvPr/>
          </p:nvSpPr>
          <p:spPr bwMode="auto">
            <a:xfrm>
              <a:off x="2525" y="2175"/>
              <a:ext cx="549" cy="316"/>
            </a:xfrm>
            <a:custGeom>
              <a:avLst/>
              <a:gdLst>
                <a:gd name="T0" fmla="*/ 0 w 2196"/>
                <a:gd name="T1" fmla="*/ 39 h 1266"/>
                <a:gd name="T2" fmla="*/ 69 w 2196"/>
                <a:gd name="T3" fmla="*/ 0 h 1266"/>
                <a:gd name="T4" fmla="*/ 137 w 2196"/>
                <a:gd name="T5" fmla="*/ 39 h 1266"/>
                <a:gd name="T6" fmla="*/ 69 w 2196"/>
                <a:gd name="T7" fmla="*/ 79 h 1266"/>
                <a:gd name="T8" fmla="*/ 0 w 2196"/>
                <a:gd name="T9" fmla="*/ 39 h 12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96" h="1266">
                  <a:moveTo>
                    <a:pt x="0" y="633"/>
                  </a:moveTo>
                  <a:lnTo>
                    <a:pt x="1098" y="0"/>
                  </a:lnTo>
                  <a:lnTo>
                    <a:pt x="2196" y="633"/>
                  </a:lnTo>
                  <a:lnTo>
                    <a:pt x="1098" y="1266"/>
                  </a:lnTo>
                  <a:lnTo>
                    <a:pt x="0" y="633"/>
                  </a:lnTo>
                  <a:close/>
                </a:path>
              </a:pathLst>
            </a:custGeom>
            <a:solidFill>
              <a:srgbClr val="B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21" name="Freeform 49"/>
            <p:cNvSpPr>
              <a:spLocks/>
            </p:cNvSpPr>
            <p:nvPr/>
          </p:nvSpPr>
          <p:spPr bwMode="auto">
            <a:xfrm>
              <a:off x="2525" y="2175"/>
              <a:ext cx="549" cy="316"/>
            </a:xfrm>
            <a:custGeom>
              <a:avLst/>
              <a:gdLst>
                <a:gd name="T0" fmla="*/ 0 w 1732"/>
                <a:gd name="T1" fmla="*/ 50 h 1000"/>
                <a:gd name="T2" fmla="*/ 87 w 1732"/>
                <a:gd name="T3" fmla="*/ 0 h 1000"/>
                <a:gd name="T4" fmla="*/ 174 w 1732"/>
                <a:gd name="T5" fmla="*/ 50 h 1000"/>
                <a:gd name="T6" fmla="*/ 87 w 1732"/>
                <a:gd name="T7" fmla="*/ 100 h 1000"/>
                <a:gd name="T8" fmla="*/ 0 w 1732"/>
                <a:gd name="T9" fmla="*/ 50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1000">
                  <a:moveTo>
                    <a:pt x="0" y="500"/>
                  </a:moveTo>
                  <a:lnTo>
                    <a:pt x="866" y="0"/>
                  </a:lnTo>
                  <a:lnTo>
                    <a:pt x="1732" y="500"/>
                  </a:lnTo>
                  <a:lnTo>
                    <a:pt x="866" y="100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172" name="Group 50"/>
          <p:cNvGrpSpPr>
            <a:grpSpLocks/>
          </p:cNvGrpSpPr>
          <p:nvPr/>
        </p:nvGrpSpPr>
        <p:grpSpPr bwMode="auto">
          <a:xfrm>
            <a:off x="9050094" y="2613806"/>
            <a:ext cx="1743075" cy="2260600"/>
            <a:chOff x="4172" y="2016"/>
            <a:chExt cx="1098" cy="1424"/>
          </a:xfrm>
        </p:grpSpPr>
        <p:sp>
          <p:nvSpPr>
            <p:cNvPr id="7177" name="Freeform 51"/>
            <p:cNvSpPr>
              <a:spLocks/>
            </p:cNvSpPr>
            <p:nvPr/>
          </p:nvSpPr>
          <p:spPr bwMode="auto">
            <a:xfrm>
              <a:off x="4172" y="2491"/>
              <a:ext cx="549" cy="316"/>
            </a:xfrm>
            <a:custGeom>
              <a:avLst/>
              <a:gdLst>
                <a:gd name="T0" fmla="*/ 0 w 2196"/>
                <a:gd name="T1" fmla="*/ 40 h 1264"/>
                <a:gd name="T2" fmla="*/ 69 w 2196"/>
                <a:gd name="T3" fmla="*/ 0 h 1264"/>
                <a:gd name="T4" fmla="*/ 137 w 2196"/>
                <a:gd name="T5" fmla="*/ 40 h 1264"/>
                <a:gd name="T6" fmla="*/ 69 w 2196"/>
                <a:gd name="T7" fmla="*/ 79 h 1264"/>
                <a:gd name="T8" fmla="*/ 0 w 2196"/>
                <a:gd name="T9" fmla="*/ 40 h 1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96" h="1264">
                  <a:moveTo>
                    <a:pt x="0" y="633"/>
                  </a:moveTo>
                  <a:lnTo>
                    <a:pt x="1098" y="0"/>
                  </a:lnTo>
                  <a:lnTo>
                    <a:pt x="2196" y="633"/>
                  </a:lnTo>
                  <a:lnTo>
                    <a:pt x="1098" y="1264"/>
                  </a:lnTo>
                  <a:lnTo>
                    <a:pt x="0" y="633"/>
                  </a:lnTo>
                  <a:close/>
                </a:path>
              </a:pathLst>
            </a:custGeom>
            <a:solidFill>
              <a:srgbClr val="B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78" name="Freeform 52"/>
            <p:cNvSpPr>
              <a:spLocks/>
            </p:cNvSpPr>
            <p:nvPr/>
          </p:nvSpPr>
          <p:spPr bwMode="auto">
            <a:xfrm>
              <a:off x="4172" y="2491"/>
              <a:ext cx="549" cy="316"/>
            </a:xfrm>
            <a:custGeom>
              <a:avLst/>
              <a:gdLst>
                <a:gd name="T0" fmla="*/ 0 w 1732"/>
                <a:gd name="T1" fmla="*/ 50 h 999"/>
                <a:gd name="T2" fmla="*/ 87 w 1732"/>
                <a:gd name="T3" fmla="*/ 0 h 999"/>
                <a:gd name="T4" fmla="*/ 174 w 1732"/>
                <a:gd name="T5" fmla="*/ 50 h 999"/>
                <a:gd name="T6" fmla="*/ 87 w 1732"/>
                <a:gd name="T7" fmla="*/ 100 h 999"/>
                <a:gd name="T8" fmla="*/ 0 w 1732"/>
                <a:gd name="T9" fmla="*/ 50 h 9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999">
                  <a:moveTo>
                    <a:pt x="0" y="500"/>
                  </a:moveTo>
                  <a:lnTo>
                    <a:pt x="866" y="0"/>
                  </a:lnTo>
                  <a:lnTo>
                    <a:pt x="1732" y="500"/>
                  </a:lnTo>
                  <a:lnTo>
                    <a:pt x="866" y="999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79" name="Freeform 53"/>
            <p:cNvSpPr>
              <a:spLocks/>
            </p:cNvSpPr>
            <p:nvPr/>
          </p:nvSpPr>
          <p:spPr bwMode="auto">
            <a:xfrm>
              <a:off x="4446" y="2175"/>
              <a:ext cx="275" cy="474"/>
            </a:xfrm>
            <a:custGeom>
              <a:avLst/>
              <a:gdLst>
                <a:gd name="T0" fmla="*/ 0 w 1098"/>
                <a:gd name="T1" fmla="*/ 79 h 1899"/>
                <a:gd name="T2" fmla="*/ 0 w 1098"/>
                <a:gd name="T3" fmla="*/ 0 h 1899"/>
                <a:gd name="T4" fmla="*/ 69 w 1098"/>
                <a:gd name="T5" fmla="*/ 39 h 1899"/>
                <a:gd name="T6" fmla="*/ 69 w 1098"/>
                <a:gd name="T7" fmla="*/ 118 h 1899"/>
                <a:gd name="T8" fmla="*/ 0 w 1098"/>
                <a:gd name="T9" fmla="*/ 79 h 18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8" h="1899">
                  <a:moveTo>
                    <a:pt x="0" y="1266"/>
                  </a:moveTo>
                  <a:lnTo>
                    <a:pt x="0" y="0"/>
                  </a:lnTo>
                  <a:lnTo>
                    <a:pt x="1098" y="633"/>
                  </a:lnTo>
                  <a:lnTo>
                    <a:pt x="1098" y="1899"/>
                  </a:lnTo>
                  <a:lnTo>
                    <a:pt x="0" y="1266"/>
                  </a:lnTo>
                  <a:close/>
                </a:path>
              </a:pathLst>
            </a:custGeom>
            <a:solidFill>
              <a:srgbClr val="6E4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80" name="Freeform 54"/>
            <p:cNvSpPr>
              <a:spLocks/>
            </p:cNvSpPr>
            <p:nvPr/>
          </p:nvSpPr>
          <p:spPr bwMode="auto">
            <a:xfrm>
              <a:off x="4446" y="2175"/>
              <a:ext cx="275" cy="474"/>
            </a:xfrm>
            <a:custGeom>
              <a:avLst/>
              <a:gdLst>
                <a:gd name="T0" fmla="*/ 0 w 866"/>
                <a:gd name="T1" fmla="*/ 100 h 1500"/>
                <a:gd name="T2" fmla="*/ 0 w 866"/>
                <a:gd name="T3" fmla="*/ 0 h 1500"/>
                <a:gd name="T4" fmla="*/ 87 w 866"/>
                <a:gd name="T5" fmla="*/ 50 h 1500"/>
                <a:gd name="T6" fmla="*/ 87 w 866"/>
                <a:gd name="T7" fmla="*/ 150 h 1500"/>
                <a:gd name="T8" fmla="*/ 0 w 866"/>
                <a:gd name="T9" fmla="*/ 10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1000"/>
                  </a:moveTo>
                  <a:lnTo>
                    <a:pt x="0" y="0"/>
                  </a:lnTo>
                  <a:lnTo>
                    <a:pt x="866" y="500"/>
                  </a:lnTo>
                  <a:lnTo>
                    <a:pt x="866" y="1500"/>
                  </a:lnTo>
                  <a:lnTo>
                    <a:pt x="0" y="10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81" name="Freeform 55"/>
            <p:cNvSpPr>
              <a:spLocks/>
            </p:cNvSpPr>
            <p:nvPr/>
          </p:nvSpPr>
          <p:spPr bwMode="auto">
            <a:xfrm>
              <a:off x="4172" y="2649"/>
              <a:ext cx="274" cy="474"/>
            </a:xfrm>
            <a:custGeom>
              <a:avLst/>
              <a:gdLst>
                <a:gd name="T0" fmla="*/ 0 w 1098"/>
                <a:gd name="T1" fmla="*/ 0 h 1897"/>
                <a:gd name="T2" fmla="*/ 0 w 1098"/>
                <a:gd name="T3" fmla="*/ 79 h 1897"/>
                <a:gd name="T4" fmla="*/ 68 w 1098"/>
                <a:gd name="T5" fmla="*/ 118 h 1897"/>
                <a:gd name="T6" fmla="*/ 68 w 1098"/>
                <a:gd name="T7" fmla="*/ 39 h 1897"/>
                <a:gd name="T8" fmla="*/ 0 w 1098"/>
                <a:gd name="T9" fmla="*/ 0 h 18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8" h="1897">
                  <a:moveTo>
                    <a:pt x="0" y="0"/>
                  </a:moveTo>
                  <a:lnTo>
                    <a:pt x="0" y="1264"/>
                  </a:lnTo>
                  <a:lnTo>
                    <a:pt x="1098" y="1897"/>
                  </a:lnTo>
                  <a:lnTo>
                    <a:pt x="1098" y="6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82" name="Freeform 56"/>
            <p:cNvSpPr>
              <a:spLocks/>
            </p:cNvSpPr>
            <p:nvPr/>
          </p:nvSpPr>
          <p:spPr bwMode="auto">
            <a:xfrm>
              <a:off x="4172" y="2649"/>
              <a:ext cx="274" cy="474"/>
            </a:xfrm>
            <a:custGeom>
              <a:avLst/>
              <a:gdLst>
                <a:gd name="T0" fmla="*/ 0 w 866"/>
                <a:gd name="T1" fmla="*/ 0 h 1499"/>
                <a:gd name="T2" fmla="*/ 0 w 866"/>
                <a:gd name="T3" fmla="*/ 100 h 1499"/>
                <a:gd name="T4" fmla="*/ 87 w 866"/>
                <a:gd name="T5" fmla="*/ 150 h 1499"/>
                <a:gd name="T6" fmla="*/ 87 w 866"/>
                <a:gd name="T7" fmla="*/ 50 h 1499"/>
                <a:gd name="T8" fmla="*/ 0 w 866"/>
                <a:gd name="T9" fmla="*/ 0 h 1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499">
                  <a:moveTo>
                    <a:pt x="0" y="0"/>
                  </a:moveTo>
                  <a:lnTo>
                    <a:pt x="0" y="999"/>
                  </a:lnTo>
                  <a:lnTo>
                    <a:pt x="866" y="1499"/>
                  </a:lnTo>
                  <a:lnTo>
                    <a:pt x="866" y="49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83" name="Freeform 57"/>
            <p:cNvSpPr>
              <a:spLocks/>
            </p:cNvSpPr>
            <p:nvPr/>
          </p:nvSpPr>
          <p:spPr bwMode="auto">
            <a:xfrm>
              <a:off x="4446" y="2649"/>
              <a:ext cx="275" cy="474"/>
            </a:xfrm>
            <a:custGeom>
              <a:avLst/>
              <a:gdLst>
                <a:gd name="T0" fmla="*/ 0 w 1098"/>
                <a:gd name="T1" fmla="*/ 118 h 1897"/>
                <a:gd name="T2" fmla="*/ 69 w 1098"/>
                <a:gd name="T3" fmla="*/ 79 h 1897"/>
                <a:gd name="T4" fmla="*/ 69 w 1098"/>
                <a:gd name="T5" fmla="*/ 0 h 1897"/>
                <a:gd name="T6" fmla="*/ 0 w 1098"/>
                <a:gd name="T7" fmla="*/ 39 h 1897"/>
                <a:gd name="T8" fmla="*/ 0 w 1098"/>
                <a:gd name="T9" fmla="*/ 118 h 18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8" h="1897">
                  <a:moveTo>
                    <a:pt x="0" y="1897"/>
                  </a:moveTo>
                  <a:lnTo>
                    <a:pt x="1098" y="1264"/>
                  </a:lnTo>
                  <a:lnTo>
                    <a:pt x="1098" y="0"/>
                  </a:lnTo>
                  <a:lnTo>
                    <a:pt x="0" y="631"/>
                  </a:lnTo>
                  <a:lnTo>
                    <a:pt x="0" y="1897"/>
                  </a:lnTo>
                  <a:close/>
                </a:path>
              </a:pathLst>
            </a:custGeom>
            <a:solidFill>
              <a:srgbClr val="FF8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84" name="Freeform 58"/>
            <p:cNvSpPr>
              <a:spLocks/>
            </p:cNvSpPr>
            <p:nvPr/>
          </p:nvSpPr>
          <p:spPr bwMode="auto">
            <a:xfrm>
              <a:off x="4446" y="2649"/>
              <a:ext cx="275" cy="474"/>
            </a:xfrm>
            <a:custGeom>
              <a:avLst/>
              <a:gdLst>
                <a:gd name="T0" fmla="*/ 0 w 866"/>
                <a:gd name="T1" fmla="*/ 150 h 1499"/>
                <a:gd name="T2" fmla="*/ 87 w 866"/>
                <a:gd name="T3" fmla="*/ 100 h 1499"/>
                <a:gd name="T4" fmla="*/ 87 w 866"/>
                <a:gd name="T5" fmla="*/ 0 h 1499"/>
                <a:gd name="T6" fmla="*/ 0 w 866"/>
                <a:gd name="T7" fmla="*/ 50 h 1499"/>
                <a:gd name="T8" fmla="*/ 0 w 866"/>
                <a:gd name="T9" fmla="*/ 150 h 1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499">
                  <a:moveTo>
                    <a:pt x="0" y="1499"/>
                  </a:moveTo>
                  <a:lnTo>
                    <a:pt x="866" y="999"/>
                  </a:lnTo>
                  <a:lnTo>
                    <a:pt x="866" y="0"/>
                  </a:lnTo>
                  <a:lnTo>
                    <a:pt x="0" y="499"/>
                  </a:lnTo>
                  <a:lnTo>
                    <a:pt x="0" y="149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85" name="Freeform 59"/>
            <p:cNvSpPr>
              <a:spLocks/>
            </p:cNvSpPr>
            <p:nvPr/>
          </p:nvSpPr>
          <p:spPr bwMode="auto">
            <a:xfrm>
              <a:off x="4446" y="2965"/>
              <a:ext cx="275" cy="317"/>
            </a:xfrm>
            <a:custGeom>
              <a:avLst/>
              <a:gdLst>
                <a:gd name="T0" fmla="*/ 69 w 1098"/>
                <a:gd name="T1" fmla="*/ 0 h 1266"/>
                <a:gd name="T2" fmla="*/ 69 w 1098"/>
                <a:gd name="T3" fmla="*/ 79 h 1266"/>
                <a:gd name="T4" fmla="*/ 0 w 1098"/>
                <a:gd name="T5" fmla="*/ 40 h 1266"/>
                <a:gd name="T6" fmla="*/ 69 w 1098"/>
                <a:gd name="T7" fmla="*/ 0 h 12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98" h="1266">
                  <a:moveTo>
                    <a:pt x="1098" y="0"/>
                  </a:moveTo>
                  <a:lnTo>
                    <a:pt x="1098" y="1266"/>
                  </a:lnTo>
                  <a:lnTo>
                    <a:pt x="0" y="633"/>
                  </a:lnTo>
                  <a:lnTo>
                    <a:pt x="1098" y="0"/>
                  </a:lnTo>
                  <a:close/>
                </a:path>
              </a:pathLst>
            </a:custGeom>
            <a:solidFill>
              <a:srgbClr val="6E4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86" name="Freeform 60"/>
            <p:cNvSpPr>
              <a:spLocks/>
            </p:cNvSpPr>
            <p:nvPr/>
          </p:nvSpPr>
          <p:spPr bwMode="auto">
            <a:xfrm>
              <a:off x="4446" y="2965"/>
              <a:ext cx="275" cy="317"/>
            </a:xfrm>
            <a:custGeom>
              <a:avLst/>
              <a:gdLst>
                <a:gd name="T0" fmla="*/ 87 w 866"/>
                <a:gd name="T1" fmla="*/ 0 h 1000"/>
                <a:gd name="T2" fmla="*/ 87 w 866"/>
                <a:gd name="T3" fmla="*/ 100 h 1000"/>
                <a:gd name="T4" fmla="*/ 0 w 866"/>
                <a:gd name="T5" fmla="*/ 50 h 1000"/>
                <a:gd name="T6" fmla="*/ 87 w 866"/>
                <a:gd name="T7" fmla="*/ 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66" h="1000">
                  <a:moveTo>
                    <a:pt x="866" y="0"/>
                  </a:moveTo>
                  <a:lnTo>
                    <a:pt x="866" y="1000"/>
                  </a:lnTo>
                  <a:lnTo>
                    <a:pt x="0" y="500"/>
                  </a:lnTo>
                  <a:lnTo>
                    <a:pt x="86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87" name="Freeform 61"/>
            <p:cNvSpPr>
              <a:spLocks/>
            </p:cNvSpPr>
            <p:nvPr/>
          </p:nvSpPr>
          <p:spPr bwMode="auto">
            <a:xfrm>
              <a:off x="4446" y="2016"/>
              <a:ext cx="549" cy="317"/>
            </a:xfrm>
            <a:custGeom>
              <a:avLst/>
              <a:gdLst>
                <a:gd name="T0" fmla="*/ 0 w 2195"/>
                <a:gd name="T1" fmla="*/ 40 h 1265"/>
                <a:gd name="T2" fmla="*/ 69 w 2195"/>
                <a:gd name="T3" fmla="*/ 0 h 1265"/>
                <a:gd name="T4" fmla="*/ 137 w 2195"/>
                <a:gd name="T5" fmla="*/ 40 h 1265"/>
                <a:gd name="T6" fmla="*/ 69 w 2195"/>
                <a:gd name="T7" fmla="*/ 79 h 1265"/>
                <a:gd name="T8" fmla="*/ 0 w 2195"/>
                <a:gd name="T9" fmla="*/ 40 h 12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95" h="1265">
                  <a:moveTo>
                    <a:pt x="0" y="632"/>
                  </a:moveTo>
                  <a:lnTo>
                    <a:pt x="1098" y="0"/>
                  </a:lnTo>
                  <a:lnTo>
                    <a:pt x="2195" y="632"/>
                  </a:lnTo>
                  <a:lnTo>
                    <a:pt x="1098" y="1265"/>
                  </a:lnTo>
                  <a:lnTo>
                    <a:pt x="0" y="632"/>
                  </a:lnTo>
                  <a:close/>
                </a:path>
              </a:pathLst>
            </a:custGeom>
            <a:solidFill>
              <a:srgbClr val="B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88" name="Freeform 62"/>
            <p:cNvSpPr>
              <a:spLocks/>
            </p:cNvSpPr>
            <p:nvPr/>
          </p:nvSpPr>
          <p:spPr bwMode="auto">
            <a:xfrm>
              <a:off x="4446" y="2016"/>
              <a:ext cx="549" cy="317"/>
            </a:xfrm>
            <a:custGeom>
              <a:avLst/>
              <a:gdLst>
                <a:gd name="T0" fmla="*/ 0 w 1732"/>
                <a:gd name="T1" fmla="*/ 50 h 1000"/>
                <a:gd name="T2" fmla="*/ 87 w 1732"/>
                <a:gd name="T3" fmla="*/ 0 h 1000"/>
                <a:gd name="T4" fmla="*/ 174 w 1732"/>
                <a:gd name="T5" fmla="*/ 50 h 1000"/>
                <a:gd name="T6" fmla="*/ 87 w 1732"/>
                <a:gd name="T7" fmla="*/ 100 h 1000"/>
                <a:gd name="T8" fmla="*/ 0 w 1732"/>
                <a:gd name="T9" fmla="*/ 50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1000">
                  <a:moveTo>
                    <a:pt x="0" y="500"/>
                  </a:moveTo>
                  <a:lnTo>
                    <a:pt x="866" y="0"/>
                  </a:lnTo>
                  <a:lnTo>
                    <a:pt x="1732" y="500"/>
                  </a:lnTo>
                  <a:lnTo>
                    <a:pt x="866" y="100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89" name="Freeform 63"/>
            <p:cNvSpPr>
              <a:spLocks/>
            </p:cNvSpPr>
            <p:nvPr/>
          </p:nvSpPr>
          <p:spPr bwMode="auto">
            <a:xfrm>
              <a:off x="4721" y="2175"/>
              <a:ext cx="274" cy="474"/>
            </a:xfrm>
            <a:custGeom>
              <a:avLst/>
              <a:gdLst>
                <a:gd name="T0" fmla="*/ 68 w 1097"/>
                <a:gd name="T1" fmla="*/ 0 h 1899"/>
                <a:gd name="T2" fmla="*/ 68 w 1097"/>
                <a:gd name="T3" fmla="*/ 79 h 1899"/>
                <a:gd name="T4" fmla="*/ 0 w 1097"/>
                <a:gd name="T5" fmla="*/ 118 h 1899"/>
                <a:gd name="T6" fmla="*/ 0 w 1097"/>
                <a:gd name="T7" fmla="*/ 39 h 1899"/>
                <a:gd name="T8" fmla="*/ 68 w 1097"/>
                <a:gd name="T9" fmla="*/ 0 h 18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7" h="1899">
                  <a:moveTo>
                    <a:pt x="1097" y="0"/>
                  </a:moveTo>
                  <a:lnTo>
                    <a:pt x="1097" y="1266"/>
                  </a:lnTo>
                  <a:lnTo>
                    <a:pt x="0" y="1899"/>
                  </a:lnTo>
                  <a:lnTo>
                    <a:pt x="0" y="633"/>
                  </a:lnTo>
                  <a:lnTo>
                    <a:pt x="1097" y="0"/>
                  </a:lnTo>
                  <a:close/>
                </a:path>
              </a:pathLst>
            </a:custGeom>
            <a:solidFill>
              <a:srgbClr val="FF8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90" name="Freeform 64"/>
            <p:cNvSpPr>
              <a:spLocks/>
            </p:cNvSpPr>
            <p:nvPr/>
          </p:nvSpPr>
          <p:spPr bwMode="auto">
            <a:xfrm>
              <a:off x="4721" y="2175"/>
              <a:ext cx="274" cy="474"/>
            </a:xfrm>
            <a:custGeom>
              <a:avLst/>
              <a:gdLst>
                <a:gd name="T0" fmla="*/ 87 w 866"/>
                <a:gd name="T1" fmla="*/ 0 h 1500"/>
                <a:gd name="T2" fmla="*/ 87 w 866"/>
                <a:gd name="T3" fmla="*/ 100 h 1500"/>
                <a:gd name="T4" fmla="*/ 0 w 866"/>
                <a:gd name="T5" fmla="*/ 150 h 1500"/>
                <a:gd name="T6" fmla="*/ 0 w 866"/>
                <a:gd name="T7" fmla="*/ 50 h 1500"/>
                <a:gd name="T8" fmla="*/ 87 w 866"/>
                <a:gd name="T9" fmla="*/ 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866" y="0"/>
                  </a:moveTo>
                  <a:lnTo>
                    <a:pt x="866" y="1000"/>
                  </a:lnTo>
                  <a:lnTo>
                    <a:pt x="0" y="1500"/>
                  </a:lnTo>
                  <a:lnTo>
                    <a:pt x="0" y="500"/>
                  </a:lnTo>
                  <a:lnTo>
                    <a:pt x="86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91" name="Freeform 65"/>
            <p:cNvSpPr>
              <a:spLocks/>
            </p:cNvSpPr>
            <p:nvPr/>
          </p:nvSpPr>
          <p:spPr bwMode="auto">
            <a:xfrm>
              <a:off x="4721" y="2491"/>
              <a:ext cx="274" cy="474"/>
            </a:xfrm>
            <a:custGeom>
              <a:avLst/>
              <a:gdLst>
                <a:gd name="T0" fmla="*/ 0 w 1097"/>
                <a:gd name="T1" fmla="*/ 39 h 1897"/>
                <a:gd name="T2" fmla="*/ 68 w 1097"/>
                <a:gd name="T3" fmla="*/ 0 h 1897"/>
                <a:gd name="T4" fmla="*/ 68 w 1097"/>
                <a:gd name="T5" fmla="*/ 79 h 1897"/>
                <a:gd name="T6" fmla="*/ 0 w 1097"/>
                <a:gd name="T7" fmla="*/ 118 h 1897"/>
                <a:gd name="T8" fmla="*/ 0 w 1097"/>
                <a:gd name="T9" fmla="*/ 39 h 18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7" h="1897">
                  <a:moveTo>
                    <a:pt x="0" y="633"/>
                  </a:moveTo>
                  <a:lnTo>
                    <a:pt x="1097" y="0"/>
                  </a:lnTo>
                  <a:lnTo>
                    <a:pt x="1097" y="1264"/>
                  </a:lnTo>
                  <a:lnTo>
                    <a:pt x="0" y="1897"/>
                  </a:lnTo>
                  <a:lnTo>
                    <a:pt x="0" y="633"/>
                  </a:lnTo>
                  <a:close/>
                </a:path>
              </a:pathLst>
            </a:custGeom>
            <a:solidFill>
              <a:srgbClr val="FF8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92" name="Freeform 66"/>
            <p:cNvSpPr>
              <a:spLocks/>
            </p:cNvSpPr>
            <p:nvPr/>
          </p:nvSpPr>
          <p:spPr bwMode="auto">
            <a:xfrm>
              <a:off x="4721" y="2491"/>
              <a:ext cx="274" cy="474"/>
            </a:xfrm>
            <a:custGeom>
              <a:avLst/>
              <a:gdLst>
                <a:gd name="T0" fmla="*/ 0 w 866"/>
                <a:gd name="T1" fmla="*/ 50 h 1499"/>
                <a:gd name="T2" fmla="*/ 87 w 866"/>
                <a:gd name="T3" fmla="*/ 0 h 1499"/>
                <a:gd name="T4" fmla="*/ 87 w 866"/>
                <a:gd name="T5" fmla="*/ 100 h 1499"/>
                <a:gd name="T6" fmla="*/ 0 w 866"/>
                <a:gd name="T7" fmla="*/ 150 h 1499"/>
                <a:gd name="T8" fmla="*/ 0 w 866"/>
                <a:gd name="T9" fmla="*/ 50 h 1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499">
                  <a:moveTo>
                    <a:pt x="0" y="500"/>
                  </a:moveTo>
                  <a:lnTo>
                    <a:pt x="866" y="0"/>
                  </a:lnTo>
                  <a:lnTo>
                    <a:pt x="866" y="999"/>
                  </a:lnTo>
                  <a:lnTo>
                    <a:pt x="0" y="1499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93" name="Freeform 67"/>
            <p:cNvSpPr>
              <a:spLocks/>
            </p:cNvSpPr>
            <p:nvPr/>
          </p:nvSpPr>
          <p:spPr bwMode="auto">
            <a:xfrm>
              <a:off x="4721" y="2807"/>
              <a:ext cx="549" cy="316"/>
            </a:xfrm>
            <a:custGeom>
              <a:avLst/>
              <a:gdLst>
                <a:gd name="T0" fmla="*/ 0 w 2195"/>
                <a:gd name="T1" fmla="*/ 39 h 1266"/>
                <a:gd name="T2" fmla="*/ 69 w 2195"/>
                <a:gd name="T3" fmla="*/ 79 h 1266"/>
                <a:gd name="T4" fmla="*/ 137 w 2195"/>
                <a:gd name="T5" fmla="*/ 39 h 1266"/>
                <a:gd name="T6" fmla="*/ 69 w 2195"/>
                <a:gd name="T7" fmla="*/ 0 h 1266"/>
                <a:gd name="T8" fmla="*/ 0 w 2195"/>
                <a:gd name="T9" fmla="*/ 39 h 12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95" h="1266">
                  <a:moveTo>
                    <a:pt x="0" y="633"/>
                  </a:moveTo>
                  <a:lnTo>
                    <a:pt x="1097" y="1266"/>
                  </a:lnTo>
                  <a:lnTo>
                    <a:pt x="2195" y="633"/>
                  </a:lnTo>
                  <a:lnTo>
                    <a:pt x="1097" y="0"/>
                  </a:lnTo>
                  <a:lnTo>
                    <a:pt x="0" y="633"/>
                  </a:lnTo>
                  <a:close/>
                </a:path>
              </a:pathLst>
            </a:custGeom>
            <a:solidFill>
              <a:srgbClr val="B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94" name="Freeform 68"/>
            <p:cNvSpPr>
              <a:spLocks/>
            </p:cNvSpPr>
            <p:nvPr/>
          </p:nvSpPr>
          <p:spPr bwMode="auto">
            <a:xfrm>
              <a:off x="4721" y="2807"/>
              <a:ext cx="549" cy="316"/>
            </a:xfrm>
            <a:custGeom>
              <a:avLst/>
              <a:gdLst>
                <a:gd name="T0" fmla="*/ 0 w 1732"/>
                <a:gd name="T1" fmla="*/ 50 h 1000"/>
                <a:gd name="T2" fmla="*/ 87 w 1732"/>
                <a:gd name="T3" fmla="*/ 100 h 1000"/>
                <a:gd name="T4" fmla="*/ 174 w 1732"/>
                <a:gd name="T5" fmla="*/ 50 h 1000"/>
                <a:gd name="T6" fmla="*/ 87 w 1732"/>
                <a:gd name="T7" fmla="*/ 0 h 1000"/>
                <a:gd name="T8" fmla="*/ 0 w 1732"/>
                <a:gd name="T9" fmla="*/ 50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1000">
                  <a:moveTo>
                    <a:pt x="0" y="500"/>
                  </a:moveTo>
                  <a:lnTo>
                    <a:pt x="866" y="1000"/>
                  </a:lnTo>
                  <a:lnTo>
                    <a:pt x="1732" y="500"/>
                  </a:lnTo>
                  <a:lnTo>
                    <a:pt x="866" y="0"/>
                  </a:lnTo>
                  <a:lnTo>
                    <a:pt x="0" y="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95" name="Freeform 69"/>
            <p:cNvSpPr>
              <a:spLocks/>
            </p:cNvSpPr>
            <p:nvPr/>
          </p:nvSpPr>
          <p:spPr bwMode="auto">
            <a:xfrm>
              <a:off x="4721" y="2965"/>
              <a:ext cx="274" cy="475"/>
            </a:xfrm>
            <a:custGeom>
              <a:avLst/>
              <a:gdLst>
                <a:gd name="T0" fmla="*/ 0 w 1097"/>
                <a:gd name="T1" fmla="*/ 79 h 1899"/>
                <a:gd name="T2" fmla="*/ 68 w 1097"/>
                <a:gd name="T3" fmla="*/ 119 h 1899"/>
                <a:gd name="T4" fmla="*/ 68 w 1097"/>
                <a:gd name="T5" fmla="*/ 40 h 1899"/>
                <a:gd name="T6" fmla="*/ 0 w 1097"/>
                <a:gd name="T7" fmla="*/ 0 h 1899"/>
                <a:gd name="T8" fmla="*/ 0 w 1097"/>
                <a:gd name="T9" fmla="*/ 79 h 18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7" h="1899">
                  <a:moveTo>
                    <a:pt x="0" y="1266"/>
                  </a:moveTo>
                  <a:lnTo>
                    <a:pt x="1097" y="1899"/>
                  </a:lnTo>
                  <a:lnTo>
                    <a:pt x="1097" y="633"/>
                  </a:lnTo>
                  <a:lnTo>
                    <a:pt x="0" y="0"/>
                  </a:lnTo>
                  <a:lnTo>
                    <a:pt x="0" y="1266"/>
                  </a:lnTo>
                  <a:close/>
                </a:path>
              </a:pathLst>
            </a:custGeom>
            <a:solidFill>
              <a:srgbClr val="6E4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96" name="Freeform 70"/>
            <p:cNvSpPr>
              <a:spLocks/>
            </p:cNvSpPr>
            <p:nvPr/>
          </p:nvSpPr>
          <p:spPr bwMode="auto">
            <a:xfrm>
              <a:off x="4721" y="2965"/>
              <a:ext cx="274" cy="475"/>
            </a:xfrm>
            <a:custGeom>
              <a:avLst/>
              <a:gdLst>
                <a:gd name="T0" fmla="*/ 0 w 866"/>
                <a:gd name="T1" fmla="*/ 100 h 1500"/>
                <a:gd name="T2" fmla="*/ 87 w 866"/>
                <a:gd name="T3" fmla="*/ 150 h 1500"/>
                <a:gd name="T4" fmla="*/ 87 w 866"/>
                <a:gd name="T5" fmla="*/ 50 h 1500"/>
                <a:gd name="T6" fmla="*/ 0 w 866"/>
                <a:gd name="T7" fmla="*/ 0 h 1500"/>
                <a:gd name="T8" fmla="*/ 0 w 866"/>
                <a:gd name="T9" fmla="*/ 10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1000"/>
                  </a:moveTo>
                  <a:lnTo>
                    <a:pt x="866" y="1500"/>
                  </a:lnTo>
                  <a:lnTo>
                    <a:pt x="866" y="500"/>
                  </a:lnTo>
                  <a:lnTo>
                    <a:pt x="0" y="0"/>
                  </a:lnTo>
                  <a:lnTo>
                    <a:pt x="0" y="10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97" name="Freeform 71"/>
            <p:cNvSpPr>
              <a:spLocks/>
            </p:cNvSpPr>
            <p:nvPr/>
          </p:nvSpPr>
          <p:spPr bwMode="auto">
            <a:xfrm>
              <a:off x="4995" y="2965"/>
              <a:ext cx="275" cy="475"/>
            </a:xfrm>
            <a:custGeom>
              <a:avLst/>
              <a:gdLst>
                <a:gd name="T0" fmla="*/ 0 w 1098"/>
                <a:gd name="T1" fmla="*/ 119 h 1899"/>
                <a:gd name="T2" fmla="*/ 69 w 1098"/>
                <a:gd name="T3" fmla="*/ 79 h 1899"/>
                <a:gd name="T4" fmla="*/ 69 w 1098"/>
                <a:gd name="T5" fmla="*/ 0 h 1899"/>
                <a:gd name="T6" fmla="*/ 0 w 1098"/>
                <a:gd name="T7" fmla="*/ 40 h 1899"/>
                <a:gd name="T8" fmla="*/ 0 w 1098"/>
                <a:gd name="T9" fmla="*/ 119 h 18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8" h="1899">
                  <a:moveTo>
                    <a:pt x="0" y="1899"/>
                  </a:moveTo>
                  <a:lnTo>
                    <a:pt x="1098" y="1266"/>
                  </a:lnTo>
                  <a:lnTo>
                    <a:pt x="1098" y="0"/>
                  </a:lnTo>
                  <a:lnTo>
                    <a:pt x="0" y="633"/>
                  </a:lnTo>
                  <a:lnTo>
                    <a:pt x="0" y="1899"/>
                  </a:lnTo>
                  <a:close/>
                </a:path>
              </a:pathLst>
            </a:custGeom>
            <a:solidFill>
              <a:srgbClr val="FF8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98" name="Freeform 72"/>
            <p:cNvSpPr>
              <a:spLocks/>
            </p:cNvSpPr>
            <p:nvPr/>
          </p:nvSpPr>
          <p:spPr bwMode="auto">
            <a:xfrm>
              <a:off x="4995" y="2965"/>
              <a:ext cx="275" cy="475"/>
            </a:xfrm>
            <a:custGeom>
              <a:avLst/>
              <a:gdLst>
                <a:gd name="T0" fmla="*/ 0 w 866"/>
                <a:gd name="T1" fmla="*/ 150 h 1500"/>
                <a:gd name="T2" fmla="*/ 87 w 866"/>
                <a:gd name="T3" fmla="*/ 100 h 1500"/>
                <a:gd name="T4" fmla="*/ 87 w 866"/>
                <a:gd name="T5" fmla="*/ 0 h 1500"/>
                <a:gd name="T6" fmla="*/ 0 w 866"/>
                <a:gd name="T7" fmla="*/ 50 h 1500"/>
                <a:gd name="T8" fmla="*/ 0 w 866"/>
                <a:gd name="T9" fmla="*/ 150 h 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6" h="1500">
                  <a:moveTo>
                    <a:pt x="0" y="1500"/>
                  </a:moveTo>
                  <a:lnTo>
                    <a:pt x="866" y="1000"/>
                  </a:lnTo>
                  <a:lnTo>
                    <a:pt x="866" y="0"/>
                  </a:lnTo>
                  <a:lnTo>
                    <a:pt x="0" y="500"/>
                  </a:lnTo>
                  <a:lnTo>
                    <a:pt x="0" y="150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7" name="Rectangle 2"/>
          <p:cNvSpPr>
            <a:spLocks noChangeArrowheads="1"/>
          </p:cNvSpPr>
          <p:nvPr/>
        </p:nvSpPr>
        <p:spPr bwMode="auto">
          <a:xfrm>
            <a:off x="797519" y="472871"/>
            <a:ext cx="10494312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GB" altLang="en-US" sz="7200" b="1" dirty="0">
                <a:latin typeface="+mn-lt"/>
                <a:cs typeface="Times New Roman" panose="02020603050405020304" pitchFamily="18" charset="0"/>
              </a:rPr>
              <a:t>Which is the odd-one out?</a:t>
            </a:r>
          </a:p>
        </p:txBody>
      </p:sp>
      <p:sp>
        <p:nvSpPr>
          <p:cNvPr id="78" name="Oval 77"/>
          <p:cNvSpPr/>
          <p:nvPr/>
        </p:nvSpPr>
        <p:spPr>
          <a:xfrm>
            <a:off x="457440" y="2129720"/>
            <a:ext cx="3696393" cy="34795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75506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192915" y="2602763"/>
            <a:ext cx="116104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would you describe a </a:t>
            </a:r>
          </a:p>
          <a:p>
            <a:pPr algn="ctr"/>
            <a:r>
              <a:rPr lang="en-GB" sz="6000" b="1" dirty="0">
                <a:solidFill>
                  <a:srgbClr val="7030A0"/>
                </a:solidFill>
              </a:rPr>
              <a:t>3D Shape</a:t>
            </a:r>
            <a:r>
              <a:rPr lang="en-GB" sz="6000" dirty="0"/>
              <a:t>?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014094" y="4600883"/>
            <a:ext cx="79680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7030A0"/>
                </a:solidFill>
              </a:rPr>
              <a:t>A shape that has </a:t>
            </a:r>
          </a:p>
          <a:p>
            <a:pPr algn="ctr"/>
            <a:r>
              <a:rPr lang="en-GB" sz="6600" dirty="0">
                <a:solidFill>
                  <a:srgbClr val="7030A0"/>
                </a:solidFill>
              </a:rPr>
              <a:t>3 dimensions!</a:t>
            </a:r>
          </a:p>
        </p:txBody>
      </p:sp>
      <p:pic>
        <p:nvPicPr>
          <p:cNvPr id="82" name="Picture 2" descr="Image result for discuss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0" b="20493"/>
          <a:stretch/>
        </p:blipFill>
        <p:spPr bwMode="auto">
          <a:xfrm>
            <a:off x="3894149" y="323155"/>
            <a:ext cx="4207987" cy="22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40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3941618" y="2276831"/>
            <a:ext cx="3295997" cy="3026689"/>
            <a:chOff x="170921" y="187325"/>
            <a:chExt cx="692" cy="693"/>
          </a:xfrm>
        </p:grpSpPr>
        <p:sp>
          <p:nvSpPr>
            <p:cNvPr id="69" name="AutoShape 14"/>
            <p:cNvSpPr>
              <a:spLocks noChangeArrowheads="1"/>
            </p:cNvSpPr>
            <p:nvPr/>
          </p:nvSpPr>
          <p:spPr bwMode="auto">
            <a:xfrm>
              <a:off x="170933" y="187325"/>
              <a:ext cx="680" cy="680"/>
            </a:xfrm>
            <a:prstGeom prst="cube">
              <a:avLst>
                <a:gd name="adj" fmla="val 25000"/>
              </a:avLst>
            </a:prstGeom>
            <a:solidFill>
              <a:srgbClr val="FFFF9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 rot="10800000">
              <a:off x="170921" y="187836"/>
              <a:ext cx="680" cy="182"/>
            </a:xfrm>
            <a:custGeom>
              <a:avLst/>
              <a:gdLst>
                <a:gd name="T0" fmla="*/ 0 w 680"/>
                <a:gd name="T1" fmla="*/ 182 h 182"/>
                <a:gd name="T2" fmla="*/ 499 w 680"/>
                <a:gd name="T3" fmla="*/ 182 h 182"/>
                <a:gd name="T4" fmla="*/ 680 w 680"/>
                <a:gd name="T5" fmla="*/ 0 h 182"/>
                <a:gd name="T6" fmla="*/ 0 60000 65536"/>
                <a:gd name="T7" fmla="*/ 0 60000 65536"/>
                <a:gd name="T8" fmla="*/ 0 60000 65536"/>
                <a:gd name="T9" fmla="*/ 0 w 680"/>
                <a:gd name="T10" fmla="*/ 0 h 182"/>
                <a:gd name="T11" fmla="*/ 680 w 680"/>
                <a:gd name="T12" fmla="*/ 182 h 1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0" h="182">
                  <a:moveTo>
                    <a:pt x="0" y="182"/>
                  </a:moveTo>
                  <a:lnTo>
                    <a:pt x="499" y="182"/>
                  </a:lnTo>
                  <a:lnTo>
                    <a:pt x="680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1" name="Line 16"/>
            <p:cNvSpPr>
              <a:spLocks noChangeShapeType="1"/>
            </p:cNvSpPr>
            <p:nvPr/>
          </p:nvSpPr>
          <p:spPr bwMode="auto">
            <a:xfrm>
              <a:off x="171102" y="187333"/>
              <a:ext cx="0" cy="4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72" name="Rectangle 71"/>
          <p:cNvSpPr/>
          <p:nvPr/>
        </p:nvSpPr>
        <p:spPr>
          <a:xfrm>
            <a:off x="1912086" y="274817"/>
            <a:ext cx="79940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What is my name?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843420" y="5091790"/>
            <a:ext cx="25862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Cube</a:t>
            </a:r>
          </a:p>
        </p:txBody>
      </p:sp>
    </p:spTree>
    <p:extLst>
      <p:ext uri="{BB962C8B-B14F-4D97-AF65-F5344CB8AC3E}">
        <p14:creationId xmlns:p14="http://schemas.microsoft.com/office/powerpoint/2010/main" val="319163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1912086" y="274817"/>
            <a:ext cx="79940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What is my name?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871129" y="5109753"/>
            <a:ext cx="35103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Cuboid</a:t>
            </a: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3515439" y="1979632"/>
            <a:ext cx="4492488" cy="3112157"/>
            <a:chOff x="0" y="2682875"/>
            <a:chExt cx="692" cy="693"/>
          </a:xfrm>
          <a:solidFill>
            <a:srgbClr val="FFB7B7"/>
          </a:solidFill>
        </p:grpSpPr>
        <p:sp>
          <p:nvSpPr>
            <p:cNvPr id="9" name="AutoShape 14"/>
            <p:cNvSpPr>
              <a:spLocks noChangeArrowheads="1"/>
            </p:cNvSpPr>
            <p:nvPr/>
          </p:nvSpPr>
          <p:spPr bwMode="auto">
            <a:xfrm>
              <a:off x="12" y="2682875"/>
              <a:ext cx="680" cy="680"/>
            </a:xfrm>
            <a:prstGeom prst="cube">
              <a:avLst>
                <a:gd name="adj" fmla="val 2500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rot="10800000">
              <a:off x="0" y="2683386"/>
              <a:ext cx="680" cy="182"/>
            </a:xfrm>
            <a:custGeom>
              <a:avLst/>
              <a:gdLst>
                <a:gd name="T0" fmla="*/ 0 w 680"/>
                <a:gd name="T1" fmla="*/ 182 h 182"/>
                <a:gd name="T2" fmla="*/ 499 w 680"/>
                <a:gd name="T3" fmla="*/ 182 h 182"/>
                <a:gd name="T4" fmla="*/ 680 w 680"/>
                <a:gd name="T5" fmla="*/ 0 h 182"/>
                <a:gd name="T6" fmla="*/ 0 60000 65536"/>
                <a:gd name="T7" fmla="*/ 0 60000 65536"/>
                <a:gd name="T8" fmla="*/ 0 60000 65536"/>
                <a:gd name="T9" fmla="*/ 0 w 680"/>
                <a:gd name="T10" fmla="*/ 0 h 182"/>
                <a:gd name="T11" fmla="*/ 680 w 680"/>
                <a:gd name="T12" fmla="*/ 182 h 1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0" h="182">
                  <a:moveTo>
                    <a:pt x="0" y="182"/>
                  </a:moveTo>
                  <a:lnTo>
                    <a:pt x="499" y="182"/>
                  </a:lnTo>
                  <a:lnTo>
                    <a:pt x="680" y="0"/>
                  </a:lnTo>
                </a:path>
              </a:pathLst>
            </a:custGeom>
            <a:grp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/>
            </a:p>
          </p:txBody>
        </p: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>
              <a:off x="181" y="2682883"/>
              <a:ext cx="0" cy="499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3791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1912086" y="274817"/>
            <a:ext cx="79940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What is my name?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73504" y="4465516"/>
            <a:ext cx="49314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Triangular Prism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750" y="1677278"/>
            <a:ext cx="6672182" cy="344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3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173</Words>
  <Application>Microsoft Office PowerPoint</Application>
  <PresentationFormat>Widescreen</PresentationFormat>
  <Paragraphs>40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22</cp:revision>
  <dcterms:created xsi:type="dcterms:W3CDTF">2016-01-31T07:50:02Z</dcterms:created>
  <dcterms:modified xsi:type="dcterms:W3CDTF">2023-03-20T05:11:17Z</dcterms:modified>
</cp:coreProperties>
</file>