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57" r:id="rId2"/>
    <p:sldId id="664" r:id="rId3"/>
    <p:sldId id="655" r:id="rId4"/>
    <p:sldId id="661" r:id="rId5"/>
    <p:sldId id="649" r:id="rId6"/>
    <p:sldId id="650" r:id="rId7"/>
    <p:sldId id="665" r:id="rId8"/>
    <p:sldId id="662" r:id="rId9"/>
    <p:sldId id="651" r:id="rId10"/>
    <p:sldId id="6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6A89AA-84E0-4D70-8EBC-93E7806631DA}" v="31" dt="2025-01-27T17:37:28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5373" autoAdjust="0"/>
  </p:normalViewPr>
  <p:slideViewPr>
    <p:cSldViewPr>
      <p:cViewPr varScale="1">
        <p:scale>
          <a:sx n="89" d="100"/>
          <a:sy n="89" d="100"/>
        </p:scale>
        <p:origin x="54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1668EBD-DE82-40B3-BC10-08AD365B64E1}"/>
    <pc:docChg chg="modSld">
      <pc:chgData name="Stewart Gale" userId="3647ddd2-6040-41ae-a96d-232c23482af8" providerId="ADAL" clId="{61668EBD-DE82-40B3-BC10-08AD365B64E1}" dt="2021-11-29T11:18:57.241" v="1" actId="20577"/>
      <pc:docMkLst>
        <pc:docMk/>
      </pc:docMkLst>
      <pc:sldChg chg="modSp">
        <pc:chgData name="Stewart Gale" userId="3647ddd2-6040-41ae-a96d-232c23482af8" providerId="ADAL" clId="{61668EBD-DE82-40B3-BC10-08AD365B64E1}" dt="2021-11-29T11:18:57.241" v="1" actId="20577"/>
        <pc:sldMkLst>
          <pc:docMk/>
          <pc:sldMk cId="123064037" sldId="645"/>
        </pc:sldMkLst>
      </pc:sldChg>
    </pc:docChg>
  </pc:docChgLst>
  <pc:docChgLst>
    <pc:chgData name="Stewart Gale" userId="3647ddd2-6040-41ae-a96d-232c23482af8" providerId="ADAL" clId="{0C0E0307-6AEE-49A5-BDA9-82DD0EB7CFF9}"/>
    <pc:docChg chg="undo redo custSel addSld delSld modSld sldOrd modMainMaster modNotesMaster">
      <pc:chgData name="Stewart Gale" userId="3647ddd2-6040-41ae-a96d-232c23482af8" providerId="ADAL" clId="{0C0E0307-6AEE-49A5-BDA9-82DD0EB7CFF9}" dt="2023-08-24T18:21:23.649" v="2542" actId="1076"/>
      <pc:docMkLst>
        <pc:docMk/>
      </pc:docMkLst>
      <pc:sldChg chg="addSp delSp modSp mod modAnim">
        <pc:chgData name="Stewart Gale" userId="3647ddd2-6040-41ae-a96d-232c23482af8" providerId="ADAL" clId="{0C0E0307-6AEE-49A5-BDA9-82DD0EB7CFF9}" dt="2023-08-24T12:39:02.406" v="224" actId="1036"/>
        <pc:sldMkLst>
          <pc:docMk/>
          <pc:sldMk cId="3706052693" sldId="636"/>
        </pc:sldMkLst>
      </pc:sldChg>
      <pc:sldChg chg="addSp delSp modSp mod">
        <pc:chgData name="Stewart Gale" userId="3647ddd2-6040-41ae-a96d-232c23482af8" providerId="ADAL" clId="{0C0E0307-6AEE-49A5-BDA9-82DD0EB7CFF9}" dt="2023-08-24T15:08:39.596" v="549" actId="1076"/>
        <pc:sldMkLst>
          <pc:docMk/>
          <pc:sldMk cId="1723936360" sldId="637"/>
        </pc:sldMkLst>
      </pc:sldChg>
      <pc:sldChg chg="addSp delSp modSp add mod modAnim">
        <pc:chgData name="Stewart Gale" userId="3647ddd2-6040-41ae-a96d-232c23482af8" providerId="ADAL" clId="{0C0E0307-6AEE-49A5-BDA9-82DD0EB7CFF9}" dt="2023-08-24T18:09:57.306" v="2409"/>
        <pc:sldMkLst>
          <pc:docMk/>
          <pc:sldMk cId="209510969" sldId="638"/>
        </pc:sldMkLst>
      </pc:sldChg>
      <pc:sldChg chg="addSp delSp modSp mod modAnim">
        <pc:chgData name="Stewart Gale" userId="3647ddd2-6040-41ae-a96d-232c23482af8" providerId="ADAL" clId="{0C0E0307-6AEE-49A5-BDA9-82DD0EB7CFF9}" dt="2023-08-24T15:13:19.484" v="609"/>
        <pc:sldMkLst>
          <pc:docMk/>
          <pc:sldMk cId="2660792787" sldId="639"/>
        </pc:sldMkLst>
      </pc:sldChg>
      <pc:sldChg chg="addSp delSp modSp mod modAnim">
        <pc:chgData name="Stewart Gale" userId="3647ddd2-6040-41ae-a96d-232c23482af8" providerId="ADAL" clId="{0C0E0307-6AEE-49A5-BDA9-82DD0EB7CFF9}" dt="2023-08-24T15:22:25.937" v="969"/>
        <pc:sldMkLst>
          <pc:docMk/>
          <pc:sldMk cId="123064037" sldId="645"/>
        </pc:sldMkLst>
      </pc:sldChg>
      <pc:sldChg chg="delSp modSp add mod delAnim">
        <pc:chgData name="Stewart Gale" userId="3647ddd2-6040-41ae-a96d-232c23482af8" providerId="ADAL" clId="{0C0E0307-6AEE-49A5-BDA9-82DD0EB7CFF9}" dt="2023-08-24T18:21:23.649" v="2542" actId="1076"/>
        <pc:sldMkLst>
          <pc:docMk/>
          <pc:sldMk cId="481937231" sldId="646"/>
        </pc:sldMkLst>
      </pc:sldChg>
      <pc:sldChg chg="addSp delSp modSp mod delAnim modAnim">
        <pc:chgData name="Stewart Gale" userId="3647ddd2-6040-41ae-a96d-232c23482af8" providerId="ADAL" clId="{0C0E0307-6AEE-49A5-BDA9-82DD0EB7CFF9}" dt="2023-08-24T17:17:58.414" v="1450" actId="1076"/>
        <pc:sldMkLst>
          <pc:docMk/>
          <pc:sldMk cId="2047610157" sldId="649"/>
        </pc:sldMkLst>
      </pc:sldChg>
      <pc:sldChg chg="addSp delSp modSp mod delAnim modAnim">
        <pc:chgData name="Stewart Gale" userId="3647ddd2-6040-41ae-a96d-232c23482af8" providerId="ADAL" clId="{0C0E0307-6AEE-49A5-BDA9-82DD0EB7CFF9}" dt="2023-08-24T17:38:22.164" v="1819" actId="1076"/>
        <pc:sldMkLst>
          <pc:docMk/>
          <pc:sldMk cId="1299139244" sldId="650"/>
        </pc:sldMkLst>
      </pc:sldChg>
      <pc:sldChg chg="delSp modSp add mod delAnim">
        <pc:chgData name="Stewart Gale" userId="3647ddd2-6040-41ae-a96d-232c23482af8" providerId="ADAL" clId="{0C0E0307-6AEE-49A5-BDA9-82DD0EB7CFF9}" dt="2023-08-24T18:20:30.300" v="2540" actId="478"/>
        <pc:sldMkLst>
          <pc:docMk/>
          <pc:sldMk cId="3571971004" sldId="651"/>
        </pc:sldMkLst>
      </pc:sldChg>
      <pc:sldChg chg="addSp delSp modSp mod">
        <pc:chgData name="Stewart Gale" userId="3647ddd2-6040-41ae-a96d-232c23482af8" providerId="ADAL" clId="{0C0E0307-6AEE-49A5-BDA9-82DD0EB7CFF9}" dt="2023-08-24T15:05:02.725" v="498" actId="120"/>
        <pc:sldMkLst>
          <pc:docMk/>
          <pc:sldMk cId="281954445" sldId="653"/>
        </pc:sldMkLst>
      </pc:sldChg>
      <pc:sldChg chg="addSp delSp modSp mod">
        <pc:chgData name="Stewart Gale" userId="3647ddd2-6040-41ae-a96d-232c23482af8" providerId="ADAL" clId="{0C0E0307-6AEE-49A5-BDA9-82DD0EB7CFF9}" dt="2023-08-24T17:29:11.654" v="1659" actId="164"/>
        <pc:sldMkLst>
          <pc:docMk/>
          <pc:sldMk cId="4237675240" sldId="655"/>
        </pc:sldMkLst>
      </pc:sldChg>
      <pc:sldChg chg="addSp delSp modSp mod modAnim">
        <pc:chgData name="Stewart Gale" userId="3647ddd2-6040-41ae-a96d-232c23482af8" providerId="ADAL" clId="{0C0E0307-6AEE-49A5-BDA9-82DD0EB7CFF9}" dt="2023-08-24T17:32:22.642" v="1709" actId="1076"/>
        <pc:sldMkLst>
          <pc:docMk/>
          <pc:sldMk cId="3631977591" sldId="656"/>
        </pc:sldMkLst>
      </pc:sldChg>
      <pc:sldChg chg="delSp modSp mod">
        <pc:chgData name="Stewart Gale" userId="3647ddd2-6040-41ae-a96d-232c23482af8" providerId="ADAL" clId="{0C0E0307-6AEE-49A5-BDA9-82DD0EB7CFF9}" dt="2023-08-24T12:32:06.204" v="12" actId="1036"/>
        <pc:sldMkLst>
          <pc:docMk/>
          <pc:sldMk cId="3370646052" sldId="657"/>
        </pc:sldMkLst>
      </pc:sldChg>
      <pc:sldChg chg="addSp delSp modSp mod">
        <pc:chgData name="Stewart Gale" userId="3647ddd2-6040-41ae-a96d-232c23482af8" providerId="ADAL" clId="{0C0E0307-6AEE-49A5-BDA9-82DD0EB7CFF9}" dt="2023-08-24T17:49:36.470" v="2006" actId="113"/>
        <pc:sldMkLst>
          <pc:docMk/>
          <pc:sldMk cId="3130195006" sldId="658"/>
        </pc:sldMkLst>
      </pc:sldChg>
      <pc:sldChg chg="addSp delSp modSp add mod ord">
        <pc:chgData name="Stewart Gale" userId="3647ddd2-6040-41ae-a96d-232c23482af8" providerId="ADAL" clId="{0C0E0307-6AEE-49A5-BDA9-82DD0EB7CFF9}" dt="2023-08-24T12:40:00.014" v="254" actId="1076"/>
        <pc:sldMkLst>
          <pc:docMk/>
          <pc:sldMk cId="2524561388" sldId="659"/>
        </pc:sldMkLst>
      </pc:sldChg>
      <pc:sldChg chg="addSp delSp modSp new mod modAnim">
        <pc:chgData name="Stewart Gale" userId="3647ddd2-6040-41ae-a96d-232c23482af8" providerId="ADAL" clId="{0C0E0307-6AEE-49A5-BDA9-82DD0EB7CFF9}" dt="2023-08-24T15:18:07.552" v="825" actId="1076"/>
        <pc:sldMkLst>
          <pc:docMk/>
          <pc:sldMk cId="590492992" sldId="660"/>
        </pc:sldMkLst>
      </pc:sldChg>
      <pc:sldChg chg="add del">
        <pc:chgData name="Stewart Gale" userId="3647ddd2-6040-41ae-a96d-232c23482af8" providerId="ADAL" clId="{0C0E0307-6AEE-49A5-BDA9-82DD0EB7CFF9}" dt="2023-08-24T15:14:03.229" v="621"/>
        <pc:sldMkLst>
          <pc:docMk/>
          <pc:sldMk cId="596239106" sldId="661"/>
        </pc:sldMkLst>
      </pc:sldChg>
      <pc:sldChg chg="addSp delSp modSp new mod">
        <pc:chgData name="Stewart Gale" userId="3647ddd2-6040-41ae-a96d-232c23482af8" providerId="ADAL" clId="{0C0E0307-6AEE-49A5-BDA9-82DD0EB7CFF9}" dt="2023-08-24T17:08:28.129" v="1266" actId="14100"/>
        <pc:sldMkLst>
          <pc:docMk/>
          <pc:sldMk cId="1744779366" sldId="661"/>
        </pc:sldMkLst>
      </pc:sldChg>
      <pc:sldChg chg="addSp delSp modSp add mod delAnim modAnim">
        <pc:chgData name="Stewart Gale" userId="3647ddd2-6040-41ae-a96d-232c23482af8" providerId="ADAL" clId="{0C0E0307-6AEE-49A5-BDA9-82DD0EB7CFF9}" dt="2023-08-24T17:47:09.577" v="1975" actId="1037"/>
        <pc:sldMkLst>
          <pc:docMk/>
          <pc:sldMk cId="2906683910" sldId="662"/>
        </pc:sldMkLst>
      </pc:sldChg>
      <pc:sldChg chg="addSp delSp modSp new mod delAnim modAnim">
        <pc:chgData name="Stewart Gale" userId="3647ddd2-6040-41ae-a96d-232c23482af8" providerId="ADAL" clId="{0C0E0307-6AEE-49A5-BDA9-82DD0EB7CFF9}" dt="2023-08-24T18:01:27.424" v="2167" actId="1076"/>
        <pc:sldMkLst>
          <pc:docMk/>
          <pc:sldMk cId="468205335" sldId="663"/>
        </pc:sldMkLst>
      </pc:sldChg>
      <pc:sldChg chg="addSp delSp modSp add mod delAnim modAnim">
        <pc:chgData name="Stewart Gale" userId="3647ddd2-6040-41ae-a96d-232c23482af8" providerId="ADAL" clId="{0C0E0307-6AEE-49A5-BDA9-82DD0EB7CFF9}" dt="2023-08-24T18:04:27.111" v="2254"/>
        <pc:sldMkLst>
          <pc:docMk/>
          <pc:sldMk cId="3917721396" sldId="664"/>
        </pc:sldMkLst>
      </pc:sldChg>
      <pc:sldChg chg="addSp delSp modSp new mod">
        <pc:chgData name="Stewart Gale" userId="3647ddd2-6040-41ae-a96d-232c23482af8" providerId="ADAL" clId="{0C0E0307-6AEE-49A5-BDA9-82DD0EB7CFF9}" dt="2023-08-24T18:17:04.461" v="2516" actId="1076"/>
        <pc:sldMkLst>
          <pc:docMk/>
          <pc:sldMk cId="3650257483" sldId="665"/>
        </pc:sldMkLst>
      </pc:sldChg>
      <pc:sldChg chg="new del">
        <pc:chgData name="Stewart Gale" userId="3647ddd2-6040-41ae-a96d-232c23482af8" providerId="ADAL" clId="{0C0E0307-6AEE-49A5-BDA9-82DD0EB7CFF9}" dt="2023-08-24T18:04:53.528" v="2257" actId="47"/>
        <pc:sldMkLst>
          <pc:docMk/>
          <pc:sldMk cId="3947688555" sldId="665"/>
        </pc:sldMkLst>
      </pc:sldChg>
      <pc:sldChg chg="addSp modSp new del mod">
        <pc:chgData name="Stewart Gale" userId="3647ddd2-6040-41ae-a96d-232c23482af8" providerId="ADAL" clId="{0C0E0307-6AEE-49A5-BDA9-82DD0EB7CFF9}" dt="2023-08-24T18:19:31.881" v="2524" actId="2696"/>
        <pc:sldMkLst>
          <pc:docMk/>
          <pc:sldMk cId="1569336523" sldId="666"/>
        </pc:sldMkLst>
      </pc:sldChg>
      <pc:sldChg chg="modSp add mod">
        <pc:chgData name="Stewart Gale" userId="3647ddd2-6040-41ae-a96d-232c23482af8" providerId="ADAL" clId="{0C0E0307-6AEE-49A5-BDA9-82DD0EB7CFF9}" dt="2023-08-24T18:19:51.874" v="2526" actId="1076"/>
        <pc:sldMkLst>
          <pc:docMk/>
          <pc:sldMk cId="1948081715" sldId="666"/>
        </pc:sldMkLst>
      </pc:sldChg>
      <pc:sldMasterChg chg="modSp modSldLayout">
        <pc:chgData name="Stewart Gale" userId="3647ddd2-6040-41ae-a96d-232c23482af8" providerId="ADAL" clId="{0C0E0307-6AEE-49A5-BDA9-82DD0EB7CFF9}" dt="2023-08-24T12:31:34.287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0C0E0307-6AEE-49A5-BDA9-82DD0EB7CFF9}" dt="2023-08-24T12:31:34.287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5D9152F1-8086-48EF-8C15-F5316C998A30}"/>
    <pc:docChg chg="undo custSel addSld delSld modSld">
      <pc:chgData name="Stewart Gale" userId="3647ddd2-6040-41ae-a96d-232c23482af8" providerId="ADAL" clId="{5D9152F1-8086-48EF-8C15-F5316C998A30}" dt="2023-08-26T05:37:43.983" v="341" actId="20577"/>
      <pc:docMkLst>
        <pc:docMk/>
      </pc:docMkLst>
      <pc:sldChg chg="del">
        <pc:chgData name="Stewart Gale" userId="3647ddd2-6040-41ae-a96d-232c23482af8" providerId="ADAL" clId="{5D9152F1-8086-48EF-8C15-F5316C998A30}" dt="2023-08-25T00:53:58.106" v="43" actId="47"/>
        <pc:sldMkLst>
          <pc:docMk/>
          <pc:sldMk cId="3706052693" sldId="636"/>
        </pc:sldMkLst>
      </pc:sldChg>
      <pc:sldChg chg="del">
        <pc:chgData name="Stewart Gale" userId="3647ddd2-6040-41ae-a96d-232c23482af8" providerId="ADAL" clId="{5D9152F1-8086-48EF-8C15-F5316C998A30}" dt="2023-08-25T00:54:02.172" v="49" actId="47"/>
        <pc:sldMkLst>
          <pc:docMk/>
          <pc:sldMk cId="1723936360" sldId="637"/>
        </pc:sldMkLst>
      </pc:sldChg>
      <pc:sldChg chg="del">
        <pc:chgData name="Stewart Gale" userId="3647ddd2-6040-41ae-a96d-232c23482af8" providerId="ADAL" clId="{5D9152F1-8086-48EF-8C15-F5316C998A30}" dt="2023-08-25T00:54:01.375" v="48" actId="47"/>
        <pc:sldMkLst>
          <pc:docMk/>
          <pc:sldMk cId="209510969" sldId="638"/>
        </pc:sldMkLst>
      </pc:sldChg>
      <pc:sldChg chg="del">
        <pc:chgData name="Stewart Gale" userId="3647ddd2-6040-41ae-a96d-232c23482af8" providerId="ADAL" clId="{5D9152F1-8086-48EF-8C15-F5316C998A30}" dt="2023-08-25T00:54:02.798" v="50" actId="47"/>
        <pc:sldMkLst>
          <pc:docMk/>
          <pc:sldMk cId="2660792787" sldId="639"/>
        </pc:sldMkLst>
      </pc:sldChg>
      <pc:sldChg chg="del">
        <pc:chgData name="Stewart Gale" userId="3647ddd2-6040-41ae-a96d-232c23482af8" providerId="ADAL" clId="{5D9152F1-8086-48EF-8C15-F5316C998A30}" dt="2023-08-25T00:54:11.171" v="54" actId="47"/>
        <pc:sldMkLst>
          <pc:docMk/>
          <pc:sldMk cId="123064037" sldId="645"/>
        </pc:sldMkLst>
      </pc:sldChg>
      <pc:sldChg chg="del">
        <pc:chgData name="Stewart Gale" userId="3647ddd2-6040-41ae-a96d-232c23482af8" providerId="ADAL" clId="{5D9152F1-8086-48EF-8C15-F5316C998A30}" dt="2023-08-25T00:54:11.808" v="55" actId="47"/>
        <pc:sldMkLst>
          <pc:docMk/>
          <pc:sldMk cId="481937231" sldId="646"/>
        </pc:sldMkLst>
      </pc:sldChg>
      <pc:sldChg chg="modSp mod modAnim">
        <pc:chgData name="Stewart Gale" userId="3647ddd2-6040-41ae-a96d-232c23482af8" providerId="ADAL" clId="{5D9152F1-8086-48EF-8C15-F5316C998A30}" dt="2023-08-25T01:19:13.533" v="339" actId="14100"/>
        <pc:sldMkLst>
          <pc:docMk/>
          <pc:sldMk cId="2047610157" sldId="649"/>
        </pc:sldMkLst>
      </pc:sldChg>
      <pc:sldChg chg="addSp delSp modSp mod delAnim modAnim">
        <pc:chgData name="Stewart Gale" userId="3647ddd2-6040-41ae-a96d-232c23482af8" providerId="ADAL" clId="{5D9152F1-8086-48EF-8C15-F5316C998A30}" dt="2023-08-25T01:17:03.243" v="327" actId="1076"/>
        <pc:sldMkLst>
          <pc:docMk/>
          <pc:sldMk cId="3571971004" sldId="651"/>
        </pc:sldMkLst>
      </pc:sldChg>
      <pc:sldChg chg="del">
        <pc:chgData name="Stewart Gale" userId="3647ddd2-6040-41ae-a96d-232c23482af8" providerId="ADAL" clId="{5D9152F1-8086-48EF-8C15-F5316C998A30}" dt="2023-08-25T00:54:00.161" v="46" actId="47"/>
        <pc:sldMkLst>
          <pc:docMk/>
          <pc:sldMk cId="281954445" sldId="653"/>
        </pc:sldMkLst>
      </pc:sldChg>
      <pc:sldChg chg="modSp mod">
        <pc:chgData name="Stewart Gale" userId="3647ddd2-6040-41ae-a96d-232c23482af8" providerId="ADAL" clId="{5D9152F1-8086-48EF-8C15-F5316C998A30}" dt="2023-08-26T05:37:43.983" v="341" actId="20577"/>
        <pc:sldMkLst>
          <pc:docMk/>
          <pc:sldMk cId="3370646052" sldId="657"/>
        </pc:sldMkLst>
      </pc:sldChg>
      <pc:sldChg chg="del">
        <pc:chgData name="Stewart Gale" userId="3647ddd2-6040-41ae-a96d-232c23482af8" providerId="ADAL" clId="{5D9152F1-8086-48EF-8C15-F5316C998A30}" dt="2023-08-25T00:53:58.789" v="44" actId="47"/>
        <pc:sldMkLst>
          <pc:docMk/>
          <pc:sldMk cId="3130195006" sldId="658"/>
        </pc:sldMkLst>
      </pc:sldChg>
      <pc:sldChg chg="modSp del mod">
        <pc:chgData name="Stewart Gale" userId="3647ddd2-6040-41ae-a96d-232c23482af8" providerId="ADAL" clId="{5D9152F1-8086-48EF-8C15-F5316C998A30}" dt="2023-08-25T00:53:57.322" v="42" actId="47"/>
        <pc:sldMkLst>
          <pc:docMk/>
          <pc:sldMk cId="2524561388" sldId="659"/>
        </pc:sldMkLst>
      </pc:sldChg>
      <pc:sldChg chg="del">
        <pc:chgData name="Stewart Gale" userId="3647ddd2-6040-41ae-a96d-232c23482af8" providerId="ADAL" clId="{5D9152F1-8086-48EF-8C15-F5316C998A30}" dt="2023-08-25T00:54:08.574" v="53" actId="47"/>
        <pc:sldMkLst>
          <pc:docMk/>
          <pc:sldMk cId="590492992" sldId="660"/>
        </pc:sldMkLst>
      </pc:sldChg>
      <pc:sldChg chg="addSp delSp modSp add del mod delAnim modAnim">
        <pc:chgData name="Stewart Gale" userId="3647ddd2-6040-41ae-a96d-232c23482af8" providerId="ADAL" clId="{5D9152F1-8086-48EF-8C15-F5316C998A30}" dt="2023-08-25T01:17:49.616" v="331"/>
        <pc:sldMkLst>
          <pc:docMk/>
          <pc:sldMk cId="2906683910" sldId="662"/>
        </pc:sldMkLst>
      </pc:sldChg>
      <pc:sldChg chg="addSp delSp modSp add mod delAnim modAnim">
        <pc:chgData name="Stewart Gale" userId="3647ddd2-6040-41ae-a96d-232c23482af8" providerId="ADAL" clId="{5D9152F1-8086-48EF-8C15-F5316C998A30}" dt="2023-08-25T01:16:40.107" v="323"/>
        <pc:sldMkLst>
          <pc:docMk/>
          <pc:sldMk cId="56368848" sldId="663"/>
        </pc:sldMkLst>
      </pc:sldChg>
      <pc:sldChg chg="del">
        <pc:chgData name="Stewart Gale" userId="3647ddd2-6040-41ae-a96d-232c23482af8" providerId="ADAL" clId="{5D9152F1-8086-48EF-8C15-F5316C998A30}" dt="2023-08-25T00:53:59.480" v="45" actId="47"/>
        <pc:sldMkLst>
          <pc:docMk/>
          <pc:sldMk cId="468205335" sldId="663"/>
        </pc:sldMkLst>
      </pc:sldChg>
      <pc:sldChg chg="del">
        <pc:chgData name="Stewart Gale" userId="3647ddd2-6040-41ae-a96d-232c23482af8" providerId="ADAL" clId="{5D9152F1-8086-48EF-8C15-F5316C998A30}" dt="2023-08-25T00:54:00.724" v="47" actId="47"/>
        <pc:sldMkLst>
          <pc:docMk/>
          <pc:sldMk cId="3917721396" sldId="664"/>
        </pc:sldMkLst>
      </pc:sldChg>
      <pc:sldChg chg="del">
        <pc:chgData name="Stewart Gale" userId="3647ddd2-6040-41ae-a96d-232c23482af8" providerId="ADAL" clId="{5D9152F1-8086-48EF-8C15-F5316C998A30}" dt="2023-08-25T00:54:07.659" v="52" actId="47"/>
        <pc:sldMkLst>
          <pc:docMk/>
          <pc:sldMk cId="3650257483" sldId="665"/>
        </pc:sldMkLst>
      </pc:sldChg>
      <pc:sldChg chg="del">
        <pc:chgData name="Stewart Gale" userId="3647ddd2-6040-41ae-a96d-232c23482af8" providerId="ADAL" clId="{5D9152F1-8086-48EF-8C15-F5316C998A30}" dt="2023-08-25T00:54:04.363" v="51" actId="47"/>
        <pc:sldMkLst>
          <pc:docMk/>
          <pc:sldMk cId="1948081715" sldId="666"/>
        </pc:sldMkLst>
      </pc:sldChg>
    </pc:docChg>
  </pc:docChgLst>
  <pc:docChgLst>
    <pc:chgData name="Stewart Gale" userId="3647ddd2-6040-41ae-a96d-232c23482af8" providerId="ADAL" clId="{D56A89AA-84E0-4D70-8EBC-93E7806631DA}"/>
    <pc:docChg chg="undo custSel addSld delSld modSld sldOrd">
      <pc:chgData name="Stewart Gale" userId="3647ddd2-6040-41ae-a96d-232c23482af8" providerId="ADAL" clId="{D56A89AA-84E0-4D70-8EBC-93E7806631DA}" dt="2025-01-27T17:37:47.910" v="84" actId="478"/>
      <pc:docMkLst>
        <pc:docMk/>
      </pc:docMkLst>
      <pc:sldChg chg="addSp delSp modSp mod addAnim delAnim modAnim">
        <pc:chgData name="Stewart Gale" userId="3647ddd2-6040-41ae-a96d-232c23482af8" providerId="ADAL" clId="{D56A89AA-84E0-4D70-8EBC-93E7806631DA}" dt="2025-01-27T17:37:47.910" v="84" actId="478"/>
        <pc:sldMkLst>
          <pc:docMk/>
          <pc:sldMk cId="1299139244" sldId="650"/>
        </pc:sldMkLst>
        <pc:spChg chg="mod">
          <ac:chgData name="Stewart Gale" userId="3647ddd2-6040-41ae-a96d-232c23482af8" providerId="ADAL" clId="{D56A89AA-84E0-4D70-8EBC-93E7806631DA}" dt="2025-01-27T17:35:58.037" v="71" actId="165"/>
          <ac:spMkLst>
            <pc:docMk/>
            <pc:sldMk cId="1299139244" sldId="650"/>
            <ac:spMk id="5" creationId="{00000000-0000-0000-0000-000000000000}"/>
          </ac:spMkLst>
        </pc:spChg>
        <pc:spChg chg="mod">
          <ac:chgData name="Stewart Gale" userId="3647ddd2-6040-41ae-a96d-232c23482af8" providerId="ADAL" clId="{D56A89AA-84E0-4D70-8EBC-93E7806631DA}" dt="2025-01-27T17:35:58.037" v="71" actId="165"/>
          <ac:spMkLst>
            <pc:docMk/>
            <pc:sldMk cId="1299139244" sldId="650"/>
            <ac:spMk id="8" creationId="{00000000-0000-0000-0000-000000000000}"/>
          </ac:spMkLst>
        </pc:spChg>
        <pc:spChg chg="del">
          <ac:chgData name="Stewart Gale" userId="3647ddd2-6040-41ae-a96d-232c23482af8" providerId="ADAL" clId="{D56A89AA-84E0-4D70-8EBC-93E7806631DA}" dt="2025-01-27T17:35:12.779" v="63" actId="478"/>
          <ac:spMkLst>
            <pc:docMk/>
            <pc:sldMk cId="1299139244" sldId="650"/>
            <ac:spMk id="10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6:36.657" v="76" actId="1076"/>
          <ac:spMkLst>
            <pc:docMk/>
            <pc:sldMk cId="1299139244" sldId="650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5:58.037" v="71" actId="165"/>
          <ac:spMkLst>
            <pc:docMk/>
            <pc:sldMk cId="1299139244" sldId="650"/>
            <ac:spMk id="12" creationId="{00000000-0000-0000-0000-000000000000}"/>
          </ac:spMkLst>
        </pc:spChg>
        <pc:spChg chg="del mod">
          <ac:chgData name="Stewart Gale" userId="3647ddd2-6040-41ae-a96d-232c23482af8" providerId="ADAL" clId="{D56A89AA-84E0-4D70-8EBC-93E7806631DA}" dt="2025-01-27T17:35:12.779" v="63" actId="478"/>
          <ac:spMkLst>
            <pc:docMk/>
            <pc:sldMk cId="1299139244" sldId="650"/>
            <ac:spMk id="21" creationId="{0C88B20E-BBBD-DE88-0BBC-4E3142C16E9E}"/>
          </ac:spMkLst>
        </pc:spChg>
        <pc:spChg chg="mod topLvl">
          <ac:chgData name="Stewart Gale" userId="3647ddd2-6040-41ae-a96d-232c23482af8" providerId="ADAL" clId="{D56A89AA-84E0-4D70-8EBC-93E7806631DA}" dt="2025-01-27T17:35:58.037" v="71" actId="165"/>
          <ac:spMkLst>
            <pc:docMk/>
            <pc:sldMk cId="1299139244" sldId="650"/>
            <ac:spMk id="22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5:58.037" v="71" actId="165"/>
          <ac:spMkLst>
            <pc:docMk/>
            <pc:sldMk cId="1299139244" sldId="650"/>
            <ac:spMk id="23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5:58.037" v="71" actId="165"/>
          <ac:spMkLst>
            <pc:docMk/>
            <pc:sldMk cId="1299139244" sldId="650"/>
            <ac:spMk id="25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6:32.821" v="75" actId="1076"/>
          <ac:spMkLst>
            <pc:docMk/>
            <pc:sldMk cId="1299139244" sldId="650"/>
            <ac:spMk id="26" creationId="{00000000-0000-0000-0000-000000000000}"/>
          </ac:spMkLst>
        </pc:spChg>
        <pc:spChg chg="del">
          <ac:chgData name="Stewart Gale" userId="3647ddd2-6040-41ae-a96d-232c23482af8" providerId="ADAL" clId="{D56A89AA-84E0-4D70-8EBC-93E7806631DA}" dt="2025-01-27T17:35:12.779" v="63" actId="478"/>
          <ac:spMkLst>
            <pc:docMk/>
            <pc:sldMk cId="1299139244" sldId="650"/>
            <ac:spMk id="27" creationId="{9AFC79C3-E26C-8172-C768-6EDACBB355CF}"/>
          </ac:spMkLst>
        </pc:spChg>
        <pc:spChg chg="del">
          <ac:chgData name="Stewart Gale" userId="3647ddd2-6040-41ae-a96d-232c23482af8" providerId="ADAL" clId="{D56A89AA-84E0-4D70-8EBC-93E7806631DA}" dt="2025-01-27T17:35:12.779" v="63" actId="478"/>
          <ac:spMkLst>
            <pc:docMk/>
            <pc:sldMk cId="1299139244" sldId="650"/>
            <ac:spMk id="30" creationId="{0810BBA4-F56D-FB9B-2E92-8170D10248FC}"/>
          </ac:spMkLst>
        </pc:spChg>
        <pc:spChg chg="del">
          <ac:chgData name="Stewart Gale" userId="3647ddd2-6040-41ae-a96d-232c23482af8" providerId="ADAL" clId="{D56A89AA-84E0-4D70-8EBC-93E7806631DA}" dt="2025-01-27T17:35:12.779" v="63" actId="478"/>
          <ac:spMkLst>
            <pc:docMk/>
            <pc:sldMk cId="1299139244" sldId="650"/>
            <ac:spMk id="32" creationId="{5109D4DE-BAEC-DDA7-C133-6254E2752F72}"/>
          </ac:spMkLst>
        </pc:spChg>
        <pc:spChg chg="del">
          <ac:chgData name="Stewart Gale" userId="3647ddd2-6040-41ae-a96d-232c23482af8" providerId="ADAL" clId="{D56A89AA-84E0-4D70-8EBC-93E7806631DA}" dt="2025-01-27T17:35:12.779" v="63" actId="478"/>
          <ac:spMkLst>
            <pc:docMk/>
            <pc:sldMk cId="1299139244" sldId="650"/>
            <ac:spMk id="34" creationId="{B8DA5A9D-C15F-C9B3-8964-3DC3D8E21F3D}"/>
          </ac:spMkLst>
        </pc:spChg>
        <pc:grpChg chg="del mod">
          <ac:chgData name="Stewart Gale" userId="3647ddd2-6040-41ae-a96d-232c23482af8" providerId="ADAL" clId="{D56A89AA-84E0-4D70-8EBC-93E7806631DA}" dt="2025-01-27T17:35:58.037" v="71" actId="165"/>
          <ac:grpSpMkLst>
            <pc:docMk/>
            <pc:sldMk cId="1299139244" sldId="650"/>
            <ac:grpSpMk id="18" creationId="{91173397-0010-1B1B-D871-B5C42F4FCE99}"/>
          </ac:grpSpMkLst>
        </pc:grpChg>
        <pc:grpChg chg="mod topLvl">
          <ac:chgData name="Stewart Gale" userId="3647ddd2-6040-41ae-a96d-232c23482af8" providerId="ADAL" clId="{D56A89AA-84E0-4D70-8EBC-93E7806631DA}" dt="2025-01-27T17:35:58.037" v="71" actId="165"/>
          <ac:grpSpMkLst>
            <pc:docMk/>
            <pc:sldMk cId="1299139244" sldId="650"/>
            <ac:grpSpMk id="19" creationId="{00000000-0000-0000-0000-000000000000}"/>
          </ac:grpSpMkLst>
        </pc:grpChg>
        <pc:cxnChg chg="add del">
          <ac:chgData name="Stewart Gale" userId="3647ddd2-6040-41ae-a96d-232c23482af8" providerId="ADAL" clId="{D56A89AA-84E0-4D70-8EBC-93E7806631DA}" dt="2025-01-27T17:37:47.910" v="84" actId="478"/>
          <ac:cxnSpMkLst>
            <pc:docMk/>
            <pc:sldMk cId="1299139244" sldId="650"/>
            <ac:cxnSpMk id="13" creationId="{00000000-0000-0000-0000-000000000000}"/>
          </ac:cxnSpMkLst>
        </pc:cxnChg>
      </pc:sldChg>
      <pc:sldChg chg="delSp modSp mod">
        <pc:chgData name="Stewart Gale" userId="3647ddd2-6040-41ae-a96d-232c23482af8" providerId="ADAL" clId="{D56A89AA-84E0-4D70-8EBC-93E7806631DA}" dt="2024-01-30T11:14:35.858" v="9" actId="1076"/>
        <pc:sldMkLst>
          <pc:docMk/>
          <pc:sldMk cId="3571971004" sldId="651"/>
        </pc:sldMkLst>
      </pc:sldChg>
      <pc:sldChg chg="delSp modSp mod ord modAnim">
        <pc:chgData name="Stewart Gale" userId="3647ddd2-6040-41ae-a96d-232c23482af8" providerId="ADAL" clId="{D56A89AA-84E0-4D70-8EBC-93E7806631DA}" dt="2025-01-27T17:31:27.351" v="47" actId="1076"/>
        <pc:sldMkLst>
          <pc:docMk/>
          <pc:sldMk cId="4237675240" sldId="655"/>
        </pc:sldMkLst>
        <pc:spChg chg="mod topLvl">
          <ac:chgData name="Stewart Gale" userId="3647ddd2-6040-41ae-a96d-232c23482af8" providerId="ADAL" clId="{D56A89AA-84E0-4D70-8EBC-93E7806631DA}" dt="2025-01-27T17:29:17.034" v="42" actId="165"/>
          <ac:spMkLst>
            <pc:docMk/>
            <pc:sldMk cId="4237675240" sldId="655"/>
            <ac:spMk id="6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29:17.034" v="42" actId="165"/>
          <ac:spMkLst>
            <pc:docMk/>
            <pc:sldMk cId="4237675240" sldId="655"/>
            <ac:spMk id="8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29:17.034" v="42" actId="165"/>
          <ac:spMkLst>
            <pc:docMk/>
            <pc:sldMk cId="4237675240" sldId="655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29:17.034" v="42" actId="165"/>
          <ac:spMkLst>
            <pc:docMk/>
            <pc:sldMk cId="4237675240" sldId="655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29:17.034" v="42" actId="165"/>
          <ac:spMkLst>
            <pc:docMk/>
            <pc:sldMk cId="4237675240" sldId="655"/>
            <ac:spMk id="15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29:17.034" v="42" actId="165"/>
          <ac:spMkLst>
            <pc:docMk/>
            <pc:sldMk cId="4237675240" sldId="655"/>
            <ac:spMk id="17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29:21.436" v="43" actId="14100"/>
          <ac:spMkLst>
            <pc:docMk/>
            <pc:sldMk cId="4237675240" sldId="655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0:47.721" v="46" actId="1076"/>
          <ac:spMkLst>
            <pc:docMk/>
            <pc:sldMk cId="4237675240" sldId="655"/>
            <ac:spMk id="27" creationId="{00000000-0000-0000-0000-000000000000}"/>
          </ac:spMkLst>
        </pc:spChg>
        <pc:spChg chg="mod topLvl">
          <ac:chgData name="Stewart Gale" userId="3647ddd2-6040-41ae-a96d-232c23482af8" providerId="ADAL" clId="{D56A89AA-84E0-4D70-8EBC-93E7806631DA}" dt="2025-01-27T17:31:27.351" v="47" actId="1076"/>
          <ac:spMkLst>
            <pc:docMk/>
            <pc:sldMk cId="4237675240" sldId="655"/>
            <ac:spMk id="31" creationId="{573FD1A8-58EF-0D1C-A439-28E081548D81}"/>
          </ac:spMkLst>
        </pc:spChg>
        <pc:grpChg chg="del mod topLvl">
          <ac:chgData name="Stewart Gale" userId="3647ddd2-6040-41ae-a96d-232c23482af8" providerId="ADAL" clId="{D56A89AA-84E0-4D70-8EBC-93E7806631DA}" dt="2025-01-27T17:29:17.034" v="42" actId="165"/>
          <ac:grpSpMkLst>
            <pc:docMk/>
            <pc:sldMk cId="4237675240" sldId="655"/>
            <ac:grpSpMk id="29" creationId="{5F6267CF-AB0A-1F10-9BD4-FC13B6F090B7}"/>
          </ac:grpSpMkLst>
        </pc:grpChg>
        <pc:cxnChg chg="mod topLvl">
          <ac:chgData name="Stewart Gale" userId="3647ddd2-6040-41ae-a96d-232c23482af8" providerId="ADAL" clId="{D56A89AA-84E0-4D70-8EBC-93E7806631DA}" dt="2025-01-27T17:29:17.034" v="42" actId="165"/>
          <ac:cxnSpMkLst>
            <pc:docMk/>
            <pc:sldMk cId="4237675240" sldId="655"/>
            <ac:cxnSpMk id="7" creationId="{00000000-0000-0000-0000-000000000000}"/>
          </ac:cxnSpMkLst>
        </pc:cxnChg>
      </pc:sldChg>
      <pc:sldChg chg="del">
        <pc:chgData name="Stewart Gale" userId="3647ddd2-6040-41ae-a96d-232c23482af8" providerId="ADAL" clId="{D56A89AA-84E0-4D70-8EBC-93E7806631DA}" dt="2024-01-30T11:03:36.830" v="3" actId="47"/>
        <pc:sldMkLst>
          <pc:docMk/>
          <pc:sldMk cId="3631977591" sldId="656"/>
        </pc:sldMkLst>
      </pc:sldChg>
      <pc:sldChg chg="addSp delSp modSp add mod delAnim modAnim">
        <pc:chgData name="Stewart Gale" userId="3647ddd2-6040-41ae-a96d-232c23482af8" providerId="ADAL" clId="{D56A89AA-84E0-4D70-8EBC-93E7806631DA}" dt="2025-01-27T17:37:22.693" v="81"/>
        <pc:sldMkLst>
          <pc:docMk/>
          <pc:sldMk cId="1614408158" sldId="664"/>
        </pc:sldMkLst>
        <pc:spChg chg="mod">
          <ac:chgData name="Stewart Gale" userId="3647ddd2-6040-41ae-a96d-232c23482af8" providerId="ADAL" clId="{D56A89AA-84E0-4D70-8EBC-93E7806631DA}" dt="2025-01-27T17:28:01.536" v="32" actId="1076"/>
          <ac:spMkLst>
            <pc:docMk/>
            <pc:sldMk cId="1614408158" sldId="664"/>
            <ac:spMk id="6" creationId="{66A36697-6C1C-78D4-DC2A-174E9B1ADDE9}"/>
          </ac:spMkLst>
        </pc:spChg>
        <pc:spChg chg="mod">
          <ac:chgData name="Stewart Gale" userId="3647ddd2-6040-41ae-a96d-232c23482af8" providerId="ADAL" clId="{D56A89AA-84E0-4D70-8EBC-93E7806631DA}" dt="2025-01-27T17:27:45.363" v="29" actId="403"/>
          <ac:spMkLst>
            <pc:docMk/>
            <pc:sldMk cId="1614408158" sldId="664"/>
            <ac:spMk id="8" creationId="{DE89F24D-D974-7F1E-85B0-B971D8731A4A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9" creationId="{F6C1504F-7F22-67B9-18EB-35800B95BD55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11" creationId="{A429423C-A287-0C26-57B6-35E2CACC3D1B}"/>
          </ac:spMkLst>
        </pc:spChg>
        <pc:spChg chg="mod">
          <ac:chgData name="Stewart Gale" userId="3647ddd2-6040-41ae-a96d-232c23482af8" providerId="ADAL" clId="{D56A89AA-84E0-4D70-8EBC-93E7806631DA}" dt="2025-01-27T17:27:45.363" v="29" actId="403"/>
          <ac:spMkLst>
            <pc:docMk/>
            <pc:sldMk cId="1614408158" sldId="664"/>
            <ac:spMk id="12" creationId="{E85B9482-17AA-62F3-73C8-BEAC98B8CCAC}"/>
          </ac:spMkLst>
        </pc:spChg>
        <pc:spChg chg="del mod">
          <ac:chgData name="Stewart Gale" userId="3647ddd2-6040-41ae-a96d-232c23482af8" providerId="ADAL" clId="{D56A89AA-84E0-4D70-8EBC-93E7806631DA}" dt="2025-01-27T17:27:40.057" v="27" actId="478"/>
          <ac:spMkLst>
            <pc:docMk/>
            <pc:sldMk cId="1614408158" sldId="664"/>
            <ac:spMk id="14" creationId="{31B12D8F-ABCF-E542-0401-E307C07CEE0D}"/>
          </ac:spMkLst>
        </pc:spChg>
        <pc:spChg chg="mod">
          <ac:chgData name="Stewart Gale" userId="3647ddd2-6040-41ae-a96d-232c23482af8" providerId="ADAL" clId="{D56A89AA-84E0-4D70-8EBC-93E7806631DA}" dt="2025-01-27T17:27:45.363" v="29" actId="403"/>
          <ac:spMkLst>
            <pc:docMk/>
            <pc:sldMk cId="1614408158" sldId="664"/>
            <ac:spMk id="15" creationId="{BD8E3AF2-B728-0A89-97B8-7B4BD43F4EC0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16" creationId="{D9DDD111-32C4-C509-A782-234DF6A71E7C}"/>
          </ac:spMkLst>
        </pc:spChg>
        <pc:spChg chg="mod">
          <ac:chgData name="Stewart Gale" userId="3647ddd2-6040-41ae-a96d-232c23482af8" providerId="ADAL" clId="{D56A89AA-84E0-4D70-8EBC-93E7806631DA}" dt="2025-01-27T17:27:45.363" v="29" actId="403"/>
          <ac:spMkLst>
            <pc:docMk/>
            <pc:sldMk cId="1614408158" sldId="664"/>
            <ac:spMk id="17" creationId="{5E503821-DC74-D9E3-AC7E-7A08AD6C3820}"/>
          </ac:spMkLst>
        </pc:spChg>
        <pc:spChg chg="del mod">
          <ac:chgData name="Stewart Gale" userId="3647ddd2-6040-41ae-a96d-232c23482af8" providerId="ADAL" clId="{D56A89AA-84E0-4D70-8EBC-93E7806631DA}" dt="2025-01-27T17:27:40.057" v="27" actId="478"/>
          <ac:spMkLst>
            <pc:docMk/>
            <pc:sldMk cId="1614408158" sldId="664"/>
            <ac:spMk id="19" creationId="{307CB752-274B-84F0-E7C1-C5F99DFB9F19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1" creationId="{35EF7BA1-2ADA-C0BC-9848-11B848592D56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2" creationId="{8D318F36-5D89-917B-5AE7-E20B608F9619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3" creationId="{E6AB6AEC-E097-3A03-2260-5E1DC478FA1B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4" creationId="{C055B7B2-AD9D-48AD-B795-F50C0A424D00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5" creationId="{C5FD42EB-EE6B-1674-4511-A7C319C2A7A8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6" creationId="{EEB517E4-07D5-648E-5718-9E112DE2B9C1}"/>
          </ac:spMkLst>
        </pc:spChg>
        <pc:spChg chg="mod">
          <ac:chgData name="Stewart Gale" userId="3647ddd2-6040-41ae-a96d-232c23482af8" providerId="ADAL" clId="{D56A89AA-84E0-4D70-8EBC-93E7806631DA}" dt="2025-01-27T17:27:58.572" v="31" actId="1076"/>
          <ac:spMkLst>
            <pc:docMk/>
            <pc:sldMk cId="1614408158" sldId="664"/>
            <ac:spMk id="27" creationId="{035A76A0-33C0-9A9A-CC7F-B4265146914B}"/>
          </ac:spMkLst>
        </pc:spChg>
        <pc:spChg chg="del">
          <ac:chgData name="Stewart Gale" userId="3647ddd2-6040-41ae-a96d-232c23482af8" providerId="ADAL" clId="{D56A89AA-84E0-4D70-8EBC-93E7806631DA}" dt="2025-01-27T17:26:32.285" v="11" actId="478"/>
          <ac:spMkLst>
            <pc:docMk/>
            <pc:sldMk cId="1614408158" sldId="664"/>
            <ac:spMk id="28" creationId="{F4C66150-AC67-4C8C-233A-50FEB7260A65}"/>
          </ac:spMkLst>
        </pc:spChg>
        <pc:spChg chg="mod">
          <ac:chgData name="Stewart Gale" userId="3647ddd2-6040-41ae-a96d-232c23482af8" providerId="ADAL" clId="{D56A89AA-84E0-4D70-8EBC-93E7806631DA}" dt="2025-01-27T17:27:45.363" v="29" actId="403"/>
          <ac:spMkLst>
            <pc:docMk/>
            <pc:sldMk cId="1614408158" sldId="664"/>
            <ac:spMk id="31" creationId="{7BEB2F13-1FD7-0E77-CC1F-9C113427BADA}"/>
          </ac:spMkLst>
        </pc:spChg>
        <pc:grpChg chg="mod">
          <ac:chgData name="Stewart Gale" userId="3647ddd2-6040-41ae-a96d-232c23482af8" providerId="ADAL" clId="{D56A89AA-84E0-4D70-8EBC-93E7806631DA}" dt="2025-01-27T17:27:45.363" v="29" actId="403"/>
          <ac:grpSpMkLst>
            <pc:docMk/>
            <pc:sldMk cId="1614408158" sldId="664"/>
            <ac:grpSpMk id="29" creationId="{6FF09EE1-89C0-E505-3162-CD91B4A640D8}"/>
          </ac:grpSpMkLst>
        </pc:grpChg>
        <pc:grpChg chg="mod">
          <ac:chgData name="Stewart Gale" userId="3647ddd2-6040-41ae-a96d-232c23482af8" providerId="ADAL" clId="{D56A89AA-84E0-4D70-8EBC-93E7806631DA}" dt="2025-01-27T17:27:54.959" v="30" actId="1076"/>
          <ac:grpSpMkLst>
            <pc:docMk/>
            <pc:sldMk cId="1614408158" sldId="664"/>
            <ac:grpSpMk id="32" creationId="{A3010606-0C88-9295-59F4-9E7BB26DBAB6}"/>
          </ac:grpSpMkLst>
        </pc:grpChg>
        <pc:cxnChg chg="add mod">
          <ac:chgData name="Stewart Gale" userId="3647ddd2-6040-41ae-a96d-232c23482af8" providerId="ADAL" clId="{D56A89AA-84E0-4D70-8EBC-93E7806631DA}" dt="2025-01-27T17:37:10.530" v="79" actId="14100"/>
          <ac:cxnSpMkLst>
            <pc:docMk/>
            <pc:sldMk cId="1614408158" sldId="664"/>
            <ac:cxnSpMk id="2" creationId="{FF25C160-64B6-DACA-AC28-0CEA1664E7F1}"/>
          </ac:cxnSpMkLst>
        </pc:cxnChg>
        <pc:cxnChg chg="mod">
          <ac:chgData name="Stewart Gale" userId="3647ddd2-6040-41ae-a96d-232c23482af8" providerId="ADAL" clId="{D56A89AA-84E0-4D70-8EBC-93E7806631DA}" dt="2025-01-27T17:27:45.363" v="29" actId="403"/>
          <ac:cxnSpMkLst>
            <pc:docMk/>
            <pc:sldMk cId="1614408158" sldId="664"/>
            <ac:cxnSpMk id="7" creationId="{82D44E66-57B8-3F0B-082D-CAA71A2A5CF0}"/>
          </ac:cxnSpMkLst>
        </pc:cxnChg>
        <pc:cxnChg chg="del">
          <ac:chgData name="Stewart Gale" userId="3647ddd2-6040-41ae-a96d-232c23482af8" providerId="ADAL" clId="{D56A89AA-84E0-4D70-8EBC-93E7806631DA}" dt="2025-01-27T17:27:35.512" v="26" actId="478"/>
          <ac:cxnSpMkLst>
            <pc:docMk/>
            <pc:sldMk cId="1614408158" sldId="664"/>
            <ac:cxnSpMk id="20" creationId="{D6BEE425-34B8-632E-F5E2-853FC268B05F}"/>
          </ac:cxnSpMkLst>
        </pc:cxnChg>
      </pc:sldChg>
      <pc:sldChg chg="add">
        <pc:chgData name="Stewart Gale" userId="3647ddd2-6040-41ae-a96d-232c23482af8" providerId="ADAL" clId="{D56A89AA-84E0-4D70-8EBC-93E7806631DA}" dt="2025-01-27T17:35:05.668" v="62"/>
        <pc:sldMkLst>
          <pc:docMk/>
          <pc:sldMk cId="2606036583" sldId="6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27/01/2025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80.png"/><Relationship Id="rId7" Type="http://schemas.openxmlformats.org/officeDocument/2006/relationships/image" Target="../media/image1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0.png"/><Relationship Id="rId5" Type="http://schemas.openxmlformats.org/officeDocument/2006/relationships/image" Target="../media/image104.png"/><Relationship Id="rId4" Type="http://schemas.openxmlformats.org/officeDocument/2006/relationships/image" Target="../media/image90.png"/><Relationship Id="rId9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0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.png"/><Relationship Id="rId5" Type="http://schemas.openxmlformats.org/officeDocument/2006/relationships/image" Target="../media/image76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75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20.png"/><Relationship Id="rId12" Type="http://schemas.openxmlformats.org/officeDocument/2006/relationships/image" Target="../media/image10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7" Type="http://schemas.openxmlformats.org/officeDocument/2006/relationships/image" Target="../media/image6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215344"/>
            <a:ext cx="1152128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0" b="1" dirty="0"/>
              <a:t>Integration</a:t>
            </a:r>
          </a:p>
          <a:p>
            <a:pPr algn="ctr"/>
            <a:r>
              <a:rPr lang="en-GB" sz="8000" dirty="0"/>
              <a:t>Area Under Curve and Line</a:t>
            </a:r>
          </a:p>
          <a:p>
            <a:pPr algn="ctr"/>
            <a:endParaRPr lang="en-GB" sz="2400" dirty="0"/>
          </a:p>
          <a:p>
            <a:pPr algn="ctr"/>
            <a:r>
              <a:rPr lang="en-GB" sz="8800" dirty="0"/>
              <a:t>Chapter 13</a:t>
            </a:r>
          </a:p>
          <a:p>
            <a:pPr algn="ctr"/>
            <a:r>
              <a:rPr lang="en-GB" sz="8800" dirty="0"/>
              <a:t>(Part 3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370646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88640"/>
            <a:ext cx="11596530" cy="34586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264831" y="5822687"/>
                <a:ext cx="1783153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𝟓𝟕</m:t>
                    </m:r>
                    <m:f>
                      <m:fPr>
                        <m:ctrlPr>
                          <a:rPr lang="en-GB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GB" sz="2800" b="1" dirty="0">
                    <a:latin typeface="+mj-lt"/>
                  </a:rPr>
                  <a:t> 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𝟑𝟒𝟑</m:t>
                        </m:r>
                      </m:num>
                      <m:den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4831" y="5822687"/>
                <a:ext cx="1783153" cy="714683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0ED1DBC-4DDF-3CBC-AF84-B08C339889D2}"/>
              </a:ext>
            </a:extLst>
          </p:cNvPr>
          <p:cNvSpPr txBox="1"/>
          <p:nvPr/>
        </p:nvSpPr>
        <p:spPr>
          <a:xfrm>
            <a:off x="335360" y="3957111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8FBD82-2054-6B2B-66D3-FD4853CBECA0}"/>
                  </a:ext>
                </a:extLst>
              </p:cNvPr>
              <p:cNvSpPr txBox="1"/>
              <p:nvPr/>
            </p:nvSpPr>
            <p:spPr>
              <a:xfrm>
                <a:off x="8228438" y="5695567"/>
                <a:ext cx="2176945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266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8FBD82-2054-6B2B-66D3-FD4853CBE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438" y="5695567"/>
                <a:ext cx="2176945" cy="9017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417EB8D-5B84-7C5D-2442-036340C573C2}"/>
              </a:ext>
            </a:extLst>
          </p:cNvPr>
          <p:cNvSpPr/>
          <p:nvPr/>
        </p:nvSpPr>
        <p:spPr>
          <a:xfrm>
            <a:off x="6114585" y="3991068"/>
            <a:ext cx="2796343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Area of trapezium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929F5A4-B8FD-A615-C4EA-4361772BEBCC}"/>
                  </a:ext>
                </a:extLst>
              </p:cNvPr>
              <p:cNvSpPr/>
              <p:nvPr/>
            </p:nvSpPr>
            <p:spPr>
              <a:xfrm>
                <a:off x="767408" y="4512785"/>
                <a:ext cx="3086614" cy="10584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 baseline="300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929F5A4-B8FD-A615-C4EA-4361772BEB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512785"/>
                <a:ext cx="3086614" cy="10584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2D048A0-188F-3BE2-BAAB-F3CEE130BE65}"/>
                  </a:ext>
                </a:extLst>
              </p:cNvPr>
              <p:cNvSpPr txBox="1"/>
              <p:nvPr/>
            </p:nvSpPr>
            <p:spPr>
              <a:xfrm>
                <a:off x="6133079" y="4672252"/>
                <a:ext cx="2497661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7(8+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2D048A0-188F-3BE2-BAAB-F3CEE130B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079" y="4672252"/>
                <a:ext cx="2497661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F41C2AA-F442-79CA-FDA9-E038D2146AE7}"/>
              </a:ext>
            </a:extLst>
          </p:cNvPr>
          <p:cNvSpPr txBox="1"/>
          <p:nvPr/>
        </p:nvSpPr>
        <p:spPr>
          <a:xfrm>
            <a:off x="1010306" y="3942253"/>
            <a:ext cx="344731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 under the curve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E6A51F-F934-6483-FD78-5D407ADEAE00}"/>
                  </a:ext>
                </a:extLst>
              </p:cNvPr>
              <p:cNvSpPr txBox="1"/>
              <p:nvPr/>
            </p:nvSpPr>
            <p:spPr>
              <a:xfrm>
                <a:off x="4693993" y="5571216"/>
                <a:ext cx="791153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266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E6A51F-F934-6483-FD78-5D407ADEA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993" y="5571216"/>
                <a:ext cx="791153" cy="90178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9430E87-C0B3-5E60-882E-58C60D505222}"/>
              </a:ext>
            </a:extLst>
          </p:cNvPr>
          <p:cNvSpPr txBox="1"/>
          <p:nvPr/>
        </p:nvSpPr>
        <p:spPr>
          <a:xfrm>
            <a:off x="6114585" y="5918419"/>
            <a:ext cx="1984235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Shaded area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D45EB8-7CCA-E89F-2C7B-2F80E9397FE7}"/>
                  </a:ext>
                </a:extLst>
              </p:cNvPr>
              <p:cNvSpPr txBox="1"/>
              <p:nvPr/>
            </p:nvSpPr>
            <p:spPr>
              <a:xfrm>
                <a:off x="8613847" y="4672252"/>
                <a:ext cx="703064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63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CD45EB8-7CCA-E89F-2C7B-2F80E9397F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3847" y="4672252"/>
                <a:ext cx="703064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B76ABC9-FE63-0654-2D1A-56580DDACB30}"/>
                  </a:ext>
                </a:extLst>
              </p:cNvPr>
              <p:cNvSpPr/>
              <p:nvPr/>
            </p:nvSpPr>
            <p:spPr>
              <a:xfrm>
                <a:off x="1320689" y="5383365"/>
                <a:ext cx="3553512" cy="121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 baseline="30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b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b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3B76ABC9-FE63-0654-2D1A-56580DDAC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689" y="5383365"/>
                <a:ext cx="3553512" cy="12139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6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4" grpId="0" animBg="1"/>
      <p:bldP spid="5" grpId="0"/>
      <p:bldP spid="6" grpId="0"/>
      <p:bldP spid="7" grpId="0" animBg="1"/>
      <p:bldP spid="8" grpId="0"/>
      <p:bldP spid="13" grpId="0" animBg="1"/>
      <p:bldP spid="14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2370F-422E-09AF-D44F-E5FF986FB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93DE06E-5EC3-87DB-6285-2DCC906C73CA}"/>
              </a:ext>
            </a:extLst>
          </p:cNvPr>
          <p:cNvSpPr txBox="1"/>
          <p:nvPr/>
        </p:nvSpPr>
        <p:spPr>
          <a:xfrm>
            <a:off x="673730" y="301687"/>
            <a:ext cx="1072919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area between the line and the curve?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010606-0C88-9295-59F4-9E7BB26DBAB6}"/>
              </a:ext>
            </a:extLst>
          </p:cNvPr>
          <p:cNvGrpSpPr/>
          <p:nvPr/>
        </p:nvGrpSpPr>
        <p:grpSpPr>
          <a:xfrm>
            <a:off x="2783632" y="1382677"/>
            <a:ext cx="6754428" cy="5204556"/>
            <a:chOff x="348941" y="1626704"/>
            <a:chExt cx="5075560" cy="440603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FF09EE1-89C0-E505-3162-CD91B4A640D8}"/>
                </a:ext>
              </a:extLst>
            </p:cNvPr>
            <p:cNvGrpSpPr/>
            <p:nvPr/>
          </p:nvGrpSpPr>
          <p:grpSpPr>
            <a:xfrm>
              <a:off x="348941" y="1626704"/>
              <a:ext cx="5042304" cy="4406035"/>
              <a:chOff x="4258628" y="1360469"/>
              <a:chExt cx="3335232" cy="255865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D8E3AF2-B728-0A89-97B8-7B4BD43F4EC0}"/>
                  </a:ext>
                </a:extLst>
              </p:cNvPr>
              <p:cNvSpPr/>
              <p:nvPr/>
            </p:nvSpPr>
            <p:spPr>
              <a:xfrm>
                <a:off x="4525328" y="1750595"/>
                <a:ext cx="1670050" cy="1657350"/>
              </a:xfrm>
              <a:custGeom>
                <a:avLst/>
                <a:gdLst>
                  <a:gd name="connsiteX0" fmla="*/ 0 w 1670050"/>
                  <a:gd name="connsiteY0" fmla="*/ 1657350 h 1657350"/>
                  <a:gd name="connsiteX1" fmla="*/ 1670050 w 1670050"/>
                  <a:gd name="connsiteY1" fmla="*/ 412750 h 1657350"/>
                  <a:gd name="connsiteX2" fmla="*/ 1536700 w 1670050"/>
                  <a:gd name="connsiteY2" fmla="*/ 209550 h 1657350"/>
                  <a:gd name="connsiteX3" fmla="*/ 1397000 w 1670050"/>
                  <a:gd name="connsiteY3" fmla="*/ 76200 h 1657350"/>
                  <a:gd name="connsiteX4" fmla="*/ 1282700 w 1670050"/>
                  <a:gd name="connsiteY4" fmla="*/ 19050 h 1657350"/>
                  <a:gd name="connsiteX5" fmla="*/ 1174750 w 1670050"/>
                  <a:gd name="connsiteY5" fmla="*/ 0 h 1657350"/>
                  <a:gd name="connsiteX6" fmla="*/ 1041400 w 1670050"/>
                  <a:gd name="connsiteY6" fmla="*/ 50800 h 1657350"/>
                  <a:gd name="connsiteX7" fmla="*/ 895350 w 1670050"/>
                  <a:gd name="connsiteY7" fmla="*/ 177800 h 1657350"/>
                  <a:gd name="connsiteX8" fmla="*/ 685800 w 1670050"/>
                  <a:gd name="connsiteY8" fmla="*/ 419100 h 1657350"/>
                  <a:gd name="connsiteX9" fmla="*/ 533400 w 1670050"/>
                  <a:gd name="connsiteY9" fmla="*/ 641350 h 1657350"/>
                  <a:gd name="connsiteX10" fmla="*/ 381000 w 1670050"/>
                  <a:gd name="connsiteY10" fmla="*/ 920750 h 1657350"/>
                  <a:gd name="connsiteX11" fmla="*/ 241300 w 1670050"/>
                  <a:gd name="connsiteY11" fmla="*/ 1181100 h 1657350"/>
                  <a:gd name="connsiteX12" fmla="*/ 0 w 1670050"/>
                  <a:gd name="connsiteY12" fmla="*/ 165735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70050" h="1657350">
                    <a:moveTo>
                      <a:pt x="0" y="1657350"/>
                    </a:moveTo>
                    <a:lnTo>
                      <a:pt x="1670050" y="412750"/>
                    </a:lnTo>
                    <a:lnTo>
                      <a:pt x="1536700" y="209550"/>
                    </a:lnTo>
                    <a:lnTo>
                      <a:pt x="1397000" y="76200"/>
                    </a:lnTo>
                    <a:lnTo>
                      <a:pt x="1282700" y="19050"/>
                    </a:lnTo>
                    <a:lnTo>
                      <a:pt x="1174750" y="0"/>
                    </a:lnTo>
                    <a:lnTo>
                      <a:pt x="1041400" y="50800"/>
                    </a:lnTo>
                    <a:lnTo>
                      <a:pt x="895350" y="177800"/>
                    </a:lnTo>
                    <a:lnTo>
                      <a:pt x="685800" y="419100"/>
                    </a:lnTo>
                    <a:lnTo>
                      <a:pt x="533400" y="641350"/>
                    </a:lnTo>
                    <a:lnTo>
                      <a:pt x="381000" y="920750"/>
                    </a:lnTo>
                    <a:lnTo>
                      <a:pt x="241300" y="1181100"/>
                    </a:lnTo>
                    <a:lnTo>
                      <a:pt x="0" y="1657350"/>
                    </a:lnTo>
                    <a:close/>
                  </a:path>
                </a:pathLst>
              </a:custGeom>
              <a:solidFill>
                <a:srgbClr val="0000FF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981CCD54-231B-8DE0-3699-F0317467EF8E}"/>
                  </a:ext>
                </a:extLst>
              </p:cNvPr>
              <p:cNvCxnSpPr/>
              <p:nvPr/>
            </p:nvCxnSpPr>
            <p:spPr>
              <a:xfrm flipH="1" flipV="1">
                <a:off x="4523717" y="1864468"/>
                <a:ext cx="11137" cy="2054653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66A36697-6C1C-78D4-DC2A-174E9B1ADDE9}"/>
                      </a:ext>
                    </a:extLst>
                  </p:cNvPr>
                  <p:cNvSpPr txBox="1"/>
                  <p:nvPr/>
                </p:nvSpPr>
                <p:spPr>
                  <a:xfrm>
                    <a:off x="6691952" y="1701774"/>
                    <a:ext cx="901908" cy="3480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4000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66A36697-6C1C-78D4-DC2A-174E9B1ADDE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91952" y="1701774"/>
                    <a:ext cx="901908" cy="34800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82D44E66-57B8-3F0B-082D-CAA71A2A5C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8628" y="3414295"/>
                <a:ext cx="3110118" cy="2924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DE89F24D-D974-7F1E-85B0-B971D8731A4A}"/>
                      </a:ext>
                    </a:extLst>
                  </p:cNvPr>
                  <p:cNvSpPr txBox="1"/>
                  <p:nvPr/>
                </p:nvSpPr>
                <p:spPr>
                  <a:xfrm>
                    <a:off x="4258628" y="1654512"/>
                    <a:ext cx="423514" cy="3038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GB" sz="2800" dirty="0"/>
                  </a:p>
                </p:txBody>
              </p:sp>
            </mc:Choice>
            <mc:Fallback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DE89F24D-D974-7F1E-85B0-B971D8731A4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58628" y="1654512"/>
                    <a:ext cx="423514" cy="30384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462E6BA-D420-D142-990B-B1AD4A773F85}"/>
                  </a:ext>
                </a:extLst>
              </p:cNvPr>
              <p:cNvCxnSpPr/>
              <p:nvPr/>
            </p:nvCxnSpPr>
            <p:spPr>
              <a:xfrm flipV="1">
                <a:off x="4279894" y="1768021"/>
                <a:ext cx="2456121" cy="1828801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85B9482-17AA-62F3-73C8-BEAC98B8CCAC}"/>
                  </a:ext>
                </a:extLst>
              </p:cNvPr>
              <p:cNvSpPr/>
              <p:nvPr/>
            </p:nvSpPr>
            <p:spPr>
              <a:xfrm>
                <a:off x="4334828" y="1750481"/>
                <a:ext cx="2540000" cy="2095614"/>
              </a:xfrm>
              <a:custGeom>
                <a:avLst/>
                <a:gdLst>
                  <a:gd name="connsiteX0" fmla="*/ 0 w 2349500"/>
                  <a:gd name="connsiteY0" fmla="*/ 1666592 h 2022192"/>
                  <a:gd name="connsiteX1" fmla="*/ 1193800 w 2349500"/>
                  <a:gd name="connsiteY1" fmla="*/ 2892 h 2022192"/>
                  <a:gd name="connsiteX2" fmla="*/ 2349500 w 2349500"/>
                  <a:gd name="connsiteY2" fmla="*/ 2022192 h 2022192"/>
                  <a:gd name="connsiteX0" fmla="*/ 0 w 2540000"/>
                  <a:gd name="connsiteY0" fmla="*/ 2095614 h 2095614"/>
                  <a:gd name="connsiteX1" fmla="*/ 1384300 w 2540000"/>
                  <a:gd name="connsiteY1" fmla="*/ 114 h 2095614"/>
                  <a:gd name="connsiteX2" fmla="*/ 2540000 w 2540000"/>
                  <a:gd name="connsiteY2" fmla="*/ 2019414 h 209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40000" h="2095614">
                    <a:moveTo>
                      <a:pt x="0" y="2095614"/>
                    </a:moveTo>
                    <a:cubicBezTo>
                      <a:pt x="401108" y="1234130"/>
                      <a:pt x="960967" y="12814"/>
                      <a:pt x="1384300" y="114"/>
                    </a:cubicBezTo>
                    <a:cubicBezTo>
                      <a:pt x="1807633" y="-12586"/>
                      <a:pt x="2157941" y="1039397"/>
                      <a:pt x="2540000" y="2019414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5E503821-DC74-D9E3-AC7E-7A08AD6C3820}"/>
                      </a:ext>
                    </a:extLst>
                  </p:cNvPr>
                  <p:cNvSpPr txBox="1"/>
                  <p:nvPr/>
                </p:nvSpPr>
                <p:spPr>
                  <a:xfrm>
                    <a:off x="5141113" y="1990937"/>
                    <a:ext cx="1126639" cy="2874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oMath>
                      </m:oMathPara>
                    </a14:m>
                    <a:endParaRPr lang="en-GB" sz="32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7" name="TextBox 16">
                    <a:extLst>
                      <a:ext uri="{FF2B5EF4-FFF2-40B4-BE49-F238E27FC236}">
                        <a16:creationId xmlns:a16="http://schemas.microsoft.com/office/drawing/2014/main" id="{5E503821-DC74-D9E3-AC7E-7A08AD6C382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41113" y="1990937"/>
                    <a:ext cx="1126639" cy="28748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035A76A0-33C0-9A9A-CC7F-B4265146914B}"/>
                      </a:ext>
                    </a:extLst>
                  </p:cNvPr>
                  <p:cNvSpPr txBox="1"/>
                  <p:nvPr/>
                </p:nvSpPr>
                <p:spPr>
                  <a:xfrm>
                    <a:off x="4769803" y="1360469"/>
                    <a:ext cx="1670050" cy="34800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4−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oMath>
                      </m:oMathPara>
                    </a14:m>
                    <a:endParaRPr lang="en-GB" sz="40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035A76A0-33C0-9A9A-CC7F-B4265146914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69803" y="1360469"/>
                    <a:ext cx="1670050" cy="34800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BEB2F13-1FD7-0E77-CC1F-9C113427BADA}"/>
                    </a:ext>
                  </a:extLst>
                </p:cNvPr>
                <p:cNvSpPr txBox="1"/>
                <p:nvPr/>
              </p:nvSpPr>
              <p:spPr>
                <a:xfrm>
                  <a:off x="4946549" y="4958352"/>
                  <a:ext cx="477952" cy="4429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BEB2F13-1FD7-0E77-CC1F-9C113427BA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6549" y="4958352"/>
                  <a:ext cx="477952" cy="44294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F25C160-64B6-DACA-AC28-0CEA1664E7F1}"/>
              </a:ext>
            </a:extLst>
          </p:cNvPr>
          <p:cNvCxnSpPr>
            <a:cxnSpLocks/>
          </p:cNvCxnSpPr>
          <p:nvPr/>
        </p:nvCxnSpPr>
        <p:spPr>
          <a:xfrm flipV="1">
            <a:off x="6680190" y="2996952"/>
            <a:ext cx="0" cy="256341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40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884715" y="2263215"/>
                <a:ext cx="2452940" cy="1061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4−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715" y="2263215"/>
                <a:ext cx="2452940" cy="10611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5990654" y="3641514"/>
            <a:ext cx="2533242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Area of triangle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43065" y="5735259"/>
            <a:ext cx="2115451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Shaded area </a:t>
            </a:r>
            <a:endParaRPr lang="en-GB" sz="2800" b="1" i="1" dirty="0">
              <a:solidFill>
                <a:schemeClr val="bg1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337655" y="2193276"/>
                <a:ext cx="3014929" cy="11950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7655" y="2193276"/>
                <a:ext cx="3014929" cy="11950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1312563" y="2564904"/>
                <a:ext cx="4812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2563" y="2564904"/>
                <a:ext cx="481222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011258" y="4386577"/>
                <a:ext cx="2033697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×3×3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258" y="4386577"/>
                <a:ext cx="2033697" cy="898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7965652" y="4421153"/>
                <a:ext cx="481222" cy="898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5652" y="4421153"/>
                <a:ext cx="481222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8523895" y="5451484"/>
                <a:ext cx="1825315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895" y="5451484"/>
                <a:ext cx="1825315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0183784" y="5467876"/>
                <a:ext cx="564577" cy="1129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3784" y="5467876"/>
                <a:ext cx="564577" cy="11294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5938975" y="1433022"/>
            <a:ext cx="2889816" cy="523220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2800" b="1" dirty="0">
                <a:solidFill>
                  <a:schemeClr val="bg1"/>
                </a:solidFill>
              </a:rPr>
              <a:t>Area under curve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323986-8EE7-6506-7974-26BD8AD4762F}"/>
              </a:ext>
            </a:extLst>
          </p:cNvPr>
          <p:cNvSpPr txBox="1"/>
          <p:nvPr/>
        </p:nvSpPr>
        <p:spPr>
          <a:xfrm>
            <a:off x="673730" y="301687"/>
            <a:ext cx="1072919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Find the area between the line and the curve?</a:t>
            </a:r>
          </a:p>
        </p:txBody>
      </p:sp>
      <p:sp>
        <p:nvSpPr>
          <p:cNvPr id="15" name="Freeform: Shape 14"/>
          <p:cNvSpPr/>
          <p:nvPr/>
        </p:nvSpPr>
        <p:spPr>
          <a:xfrm>
            <a:off x="752146" y="2298506"/>
            <a:ext cx="2524832" cy="2853980"/>
          </a:xfrm>
          <a:custGeom>
            <a:avLst/>
            <a:gdLst>
              <a:gd name="connsiteX0" fmla="*/ 0 w 1670050"/>
              <a:gd name="connsiteY0" fmla="*/ 1657350 h 1657350"/>
              <a:gd name="connsiteX1" fmla="*/ 1670050 w 1670050"/>
              <a:gd name="connsiteY1" fmla="*/ 412750 h 1657350"/>
              <a:gd name="connsiteX2" fmla="*/ 1536700 w 1670050"/>
              <a:gd name="connsiteY2" fmla="*/ 209550 h 1657350"/>
              <a:gd name="connsiteX3" fmla="*/ 1397000 w 1670050"/>
              <a:gd name="connsiteY3" fmla="*/ 76200 h 1657350"/>
              <a:gd name="connsiteX4" fmla="*/ 1282700 w 1670050"/>
              <a:gd name="connsiteY4" fmla="*/ 19050 h 1657350"/>
              <a:gd name="connsiteX5" fmla="*/ 1174750 w 1670050"/>
              <a:gd name="connsiteY5" fmla="*/ 0 h 1657350"/>
              <a:gd name="connsiteX6" fmla="*/ 1041400 w 1670050"/>
              <a:gd name="connsiteY6" fmla="*/ 50800 h 1657350"/>
              <a:gd name="connsiteX7" fmla="*/ 895350 w 1670050"/>
              <a:gd name="connsiteY7" fmla="*/ 177800 h 1657350"/>
              <a:gd name="connsiteX8" fmla="*/ 685800 w 1670050"/>
              <a:gd name="connsiteY8" fmla="*/ 419100 h 1657350"/>
              <a:gd name="connsiteX9" fmla="*/ 533400 w 1670050"/>
              <a:gd name="connsiteY9" fmla="*/ 641350 h 1657350"/>
              <a:gd name="connsiteX10" fmla="*/ 381000 w 1670050"/>
              <a:gd name="connsiteY10" fmla="*/ 920750 h 1657350"/>
              <a:gd name="connsiteX11" fmla="*/ 241300 w 1670050"/>
              <a:gd name="connsiteY11" fmla="*/ 1181100 h 1657350"/>
              <a:gd name="connsiteX12" fmla="*/ 0 w 1670050"/>
              <a:gd name="connsiteY12" fmla="*/ 165735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0050" h="1657350">
                <a:moveTo>
                  <a:pt x="0" y="1657350"/>
                </a:moveTo>
                <a:lnTo>
                  <a:pt x="1670050" y="412750"/>
                </a:lnTo>
                <a:lnTo>
                  <a:pt x="1536700" y="209550"/>
                </a:lnTo>
                <a:lnTo>
                  <a:pt x="1397000" y="76200"/>
                </a:lnTo>
                <a:lnTo>
                  <a:pt x="1282700" y="19050"/>
                </a:lnTo>
                <a:lnTo>
                  <a:pt x="1174750" y="0"/>
                </a:lnTo>
                <a:lnTo>
                  <a:pt x="1041400" y="50800"/>
                </a:lnTo>
                <a:lnTo>
                  <a:pt x="895350" y="177800"/>
                </a:lnTo>
                <a:lnTo>
                  <a:pt x="685800" y="419100"/>
                </a:lnTo>
                <a:lnTo>
                  <a:pt x="533400" y="641350"/>
                </a:lnTo>
                <a:lnTo>
                  <a:pt x="381000" y="920750"/>
                </a:lnTo>
                <a:lnTo>
                  <a:pt x="241300" y="1181100"/>
                </a:lnTo>
                <a:lnTo>
                  <a:pt x="0" y="1657350"/>
                </a:lnTo>
                <a:close/>
              </a:path>
            </a:pathLst>
          </a:custGeom>
          <a:solidFill>
            <a:srgbClr val="0000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749710" y="2494597"/>
            <a:ext cx="16837" cy="353814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923174" y="1704578"/>
                <a:ext cx="13635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174" y="1704578"/>
                <a:ext cx="1363532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348941" y="5163421"/>
            <a:ext cx="4701970" cy="5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22142" y="1988698"/>
                <a:ext cx="6402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142" y="1988698"/>
                <a:ext cx="64028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381091" y="2328514"/>
            <a:ext cx="3713237" cy="31492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Freeform: Shape 11"/>
          <p:cNvSpPr/>
          <p:nvPr/>
        </p:nvSpPr>
        <p:spPr>
          <a:xfrm>
            <a:off x="464142" y="2298309"/>
            <a:ext cx="3840048" cy="3608677"/>
          </a:xfrm>
          <a:custGeom>
            <a:avLst/>
            <a:gdLst>
              <a:gd name="connsiteX0" fmla="*/ 0 w 2349500"/>
              <a:gd name="connsiteY0" fmla="*/ 1666592 h 2022192"/>
              <a:gd name="connsiteX1" fmla="*/ 1193800 w 2349500"/>
              <a:gd name="connsiteY1" fmla="*/ 2892 h 2022192"/>
              <a:gd name="connsiteX2" fmla="*/ 2349500 w 2349500"/>
              <a:gd name="connsiteY2" fmla="*/ 2022192 h 2022192"/>
              <a:gd name="connsiteX0" fmla="*/ 0 w 2540000"/>
              <a:gd name="connsiteY0" fmla="*/ 2095614 h 2095614"/>
              <a:gd name="connsiteX1" fmla="*/ 1384300 w 2540000"/>
              <a:gd name="connsiteY1" fmla="*/ 114 h 2095614"/>
              <a:gd name="connsiteX2" fmla="*/ 2540000 w 2540000"/>
              <a:gd name="connsiteY2" fmla="*/ 2019414 h 209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0000" h="2095614">
                <a:moveTo>
                  <a:pt x="0" y="2095614"/>
                </a:moveTo>
                <a:cubicBezTo>
                  <a:pt x="401108" y="1234130"/>
                  <a:pt x="960967" y="12814"/>
                  <a:pt x="1384300" y="114"/>
                </a:cubicBezTo>
                <a:cubicBezTo>
                  <a:pt x="1807633" y="-12586"/>
                  <a:pt x="2157941" y="1039397"/>
                  <a:pt x="2540000" y="2019414"/>
                </a:cubicBezTo>
              </a:path>
            </a:pathLst>
          </a:cu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230005" y="2712378"/>
                <a:ext cx="2240576" cy="1006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05" y="2712378"/>
                <a:ext cx="2240576" cy="10069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 flipV="1">
            <a:off x="3257777" y="3007895"/>
            <a:ext cx="0" cy="217193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212033" y="1640287"/>
                <a:ext cx="25248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4−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033" y="1640287"/>
                <a:ext cx="2524832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677862" y="5110954"/>
                <a:ext cx="50293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62" y="5110954"/>
                <a:ext cx="502934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2857524" y="5169234"/>
                <a:ext cx="78321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7524" y="5169234"/>
                <a:ext cx="783216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73FD1A8-58EF-0D1C-A439-28E081548D81}"/>
                  </a:ext>
                </a:extLst>
              </p:cNvPr>
              <p:cNvSpPr txBox="1"/>
              <p:nvPr/>
            </p:nvSpPr>
            <p:spPr>
              <a:xfrm>
                <a:off x="4874611" y="5023931"/>
                <a:ext cx="64028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73FD1A8-58EF-0D1C-A439-28E081548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611" y="5023931"/>
                <a:ext cx="640281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6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21" grpId="0" animBg="1"/>
      <p:bldP spid="9" grpId="0"/>
      <p:bldP spid="22" grpId="0"/>
      <p:bldP spid="23" grpId="0"/>
      <p:bldP spid="24" grpId="0"/>
      <p:bldP spid="25" grpId="0"/>
      <p:bldP spid="26" grpId="0"/>
      <p:bldP spid="28" grpId="0" animBg="1"/>
      <p:bldP spid="1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2643A7D0-B359-25B0-26F9-0B671118E3DD}"/>
              </a:ext>
            </a:extLst>
          </p:cNvPr>
          <p:cNvSpPr txBox="1"/>
          <p:nvPr/>
        </p:nvSpPr>
        <p:spPr>
          <a:xfrm>
            <a:off x="875420" y="548680"/>
            <a:ext cx="1044116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dirty="0">
                <a:latin typeface="+mj-lt"/>
              </a:rPr>
              <a:t>Areas between curves and lines</a:t>
            </a:r>
            <a:endParaRPr lang="en-GB" sz="6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53BFF0-A4FC-3D18-83E3-C267062D4CB9}"/>
              </a:ext>
            </a:extLst>
          </p:cNvPr>
          <p:cNvGrpSpPr/>
          <p:nvPr/>
        </p:nvGrpSpPr>
        <p:grpSpPr>
          <a:xfrm>
            <a:off x="767408" y="1857624"/>
            <a:ext cx="5021927" cy="4464496"/>
            <a:chOff x="551384" y="1988840"/>
            <a:chExt cx="5021927" cy="446449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034CE83-B8E7-F8D6-F8B9-5F355E3E693D}"/>
                </a:ext>
              </a:extLst>
            </p:cNvPr>
            <p:cNvGrpSpPr/>
            <p:nvPr/>
          </p:nvGrpSpPr>
          <p:grpSpPr>
            <a:xfrm>
              <a:off x="551384" y="1988840"/>
              <a:ext cx="4392488" cy="4464496"/>
              <a:chOff x="905791" y="2429998"/>
              <a:chExt cx="2969780" cy="2439932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912679E5-66C1-239D-E5A9-8A103644BF58}"/>
                  </a:ext>
                </a:extLst>
              </p:cNvPr>
              <p:cNvSpPr/>
              <p:nvPr/>
            </p:nvSpPr>
            <p:spPr>
              <a:xfrm>
                <a:off x="1172491" y="2701404"/>
                <a:ext cx="1670050" cy="1657350"/>
              </a:xfrm>
              <a:custGeom>
                <a:avLst/>
                <a:gdLst>
                  <a:gd name="connsiteX0" fmla="*/ 0 w 1670050"/>
                  <a:gd name="connsiteY0" fmla="*/ 1657350 h 1657350"/>
                  <a:gd name="connsiteX1" fmla="*/ 1670050 w 1670050"/>
                  <a:gd name="connsiteY1" fmla="*/ 412750 h 1657350"/>
                  <a:gd name="connsiteX2" fmla="*/ 1536700 w 1670050"/>
                  <a:gd name="connsiteY2" fmla="*/ 209550 h 1657350"/>
                  <a:gd name="connsiteX3" fmla="*/ 1397000 w 1670050"/>
                  <a:gd name="connsiteY3" fmla="*/ 76200 h 1657350"/>
                  <a:gd name="connsiteX4" fmla="*/ 1282700 w 1670050"/>
                  <a:gd name="connsiteY4" fmla="*/ 19050 h 1657350"/>
                  <a:gd name="connsiteX5" fmla="*/ 1174750 w 1670050"/>
                  <a:gd name="connsiteY5" fmla="*/ 0 h 1657350"/>
                  <a:gd name="connsiteX6" fmla="*/ 1041400 w 1670050"/>
                  <a:gd name="connsiteY6" fmla="*/ 50800 h 1657350"/>
                  <a:gd name="connsiteX7" fmla="*/ 895350 w 1670050"/>
                  <a:gd name="connsiteY7" fmla="*/ 177800 h 1657350"/>
                  <a:gd name="connsiteX8" fmla="*/ 685800 w 1670050"/>
                  <a:gd name="connsiteY8" fmla="*/ 419100 h 1657350"/>
                  <a:gd name="connsiteX9" fmla="*/ 533400 w 1670050"/>
                  <a:gd name="connsiteY9" fmla="*/ 641350 h 1657350"/>
                  <a:gd name="connsiteX10" fmla="*/ 381000 w 1670050"/>
                  <a:gd name="connsiteY10" fmla="*/ 920750 h 1657350"/>
                  <a:gd name="connsiteX11" fmla="*/ 241300 w 1670050"/>
                  <a:gd name="connsiteY11" fmla="*/ 1181100 h 1657350"/>
                  <a:gd name="connsiteX12" fmla="*/ 0 w 1670050"/>
                  <a:gd name="connsiteY12" fmla="*/ 165735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70050" h="1657350">
                    <a:moveTo>
                      <a:pt x="0" y="1657350"/>
                    </a:moveTo>
                    <a:lnTo>
                      <a:pt x="1670050" y="412750"/>
                    </a:lnTo>
                    <a:lnTo>
                      <a:pt x="1536700" y="209550"/>
                    </a:lnTo>
                    <a:lnTo>
                      <a:pt x="1397000" y="76200"/>
                    </a:lnTo>
                    <a:lnTo>
                      <a:pt x="1282700" y="19050"/>
                    </a:lnTo>
                    <a:lnTo>
                      <a:pt x="1174750" y="0"/>
                    </a:lnTo>
                    <a:lnTo>
                      <a:pt x="1041400" y="50800"/>
                    </a:lnTo>
                    <a:lnTo>
                      <a:pt x="895350" y="177800"/>
                    </a:lnTo>
                    <a:lnTo>
                      <a:pt x="685800" y="419100"/>
                    </a:lnTo>
                    <a:lnTo>
                      <a:pt x="533400" y="641350"/>
                    </a:lnTo>
                    <a:lnTo>
                      <a:pt x="381000" y="920750"/>
                    </a:lnTo>
                    <a:lnTo>
                      <a:pt x="241300" y="1181100"/>
                    </a:lnTo>
                    <a:lnTo>
                      <a:pt x="0" y="165735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600" dirty="0"/>
              </a:p>
            </p:txBody>
          </p:sp>
          <p:cxnSp>
            <p:nvCxnSpPr>
              <p:cNvPr id="4" name="Straight Arrow Connector 3">
                <a:extLst>
                  <a:ext uri="{FF2B5EF4-FFF2-40B4-BE49-F238E27FC236}">
                    <a16:creationId xmlns:a16="http://schemas.microsoft.com/office/drawing/2014/main" id="{5DC840B0-278B-709E-C88D-C4A86E244E48}"/>
                  </a:ext>
                </a:extLst>
              </p:cNvPr>
              <p:cNvCxnSpPr/>
              <p:nvPr/>
            </p:nvCxnSpPr>
            <p:spPr>
              <a:xfrm flipH="1" flipV="1">
                <a:off x="1170880" y="2815277"/>
                <a:ext cx="11137" cy="2054653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FB740EB-FBF9-63CF-8DB2-3A5CAB2650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5791" y="4365104"/>
                <a:ext cx="296978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018DC5FB-3C75-3381-E099-551A93569F5D}"/>
                      </a:ext>
                    </a:extLst>
                  </p:cNvPr>
                  <p:cNvSpPr txBox="1"/>
                  <p:nvPr/>
                </p:nvSpPr>
                <p:spPr>
                  <a:xfrm>
                    <a:off x="918851" y="2429998"/>
                    <a:ext cx="504056" cy="3532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GB" sz="3600" dirty="0"/>
                  </a:p>
                </p:txBody>
              </p:sp>
            </mc:Choice>
            <mc:Fallback xmlns="">
              <p:sp>
                <p:nvSpPr>
                  <p:cNvPr id="6" name="TextBox 5">
                    <a:extLst>
                      <a:ext uri="{FF2B5EF4-FFF2-40B4-BE49-F238E27FC236}">
                        <a16:creationId xmlns:a16="http://schemas.microsoft.com/office/drawing/2014/main" id="{018DC5FB-3C75-3381-E099-551A93569F5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8851" y="2429998"/>
                    <a:ext cx="504056" cy="35323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141A02DF-44BD-52C9-4F6F-82F50D853D77}"/>
                  </a:ext>
                </a:extLst>
              </p:cNvPr>
              <p:cNvCxnSpPr/>
              <p:nvPr/>
            </p:nvCxnSpPr>
            <p:spPr>
              <a:xfrm flipV="1">
                <a:off x="927057" y="2718830"/>
                <a:ext cx="2456121" cy="1828801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A63FF76-709B-EC06-7AF5-905BFCA6DB82}"/>
                  </a:ext>
                </a:extLst>
              </p:cNvPr>
              <p:cNvSpPr/>
              <p:nvPr/>
            </p:nvSpPr>
            <p:spPr>
              <a:xfrm>
                <a:off x="981991" y="2701290"/>
                <a:ext cx="2540000" cy="2095614"/>
              </a:xfrm>
              <a:custGeom>
                <a:avLst/>
                <a:gdLst>
                  <a:gd name="connsiteX0" fmla="*/ 0 w 2349500"/>
                  <a:gd name="connsiteY0" fmla="*/ 1666592 h 2022192"/>
                  <a:gd name="connsiteX1" fmla="*/ 1193800 w 2349500"/>
                  <a:gd name="connsiteY1" fmla="*/ 2892 h 2022192"/>
                  <a:gd name="connsiteX2" fmla="*/ 2349500 w 2349500"/>
                  <a:gd name="connsiteY2" fmla="*/ 2022192 h 2022192"/>
                  <a:gd name="connsiteX0" fmla="*/ 0 w 2540000"/>
                  <a:gd name="connsiteY0" fmla="*/ 2095614 h 2095614"/>
                  <a:gd name="connsiteX1" fmla="*/ 1384300 w 2540000"/>
                  <a:gd name="connsiteY1" fmla="*/ 114 h 2095614"/>
                  <a:gd name="connsiteX2" fmla="*/ 2540000 w 2540000"/>
                  <a:gd name="connsiteY2" fmla="*/ 2019414 h 209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40000" h="2095614">
                    <a:moveTo>
                      <a:pt x="0" y="2095614"/>
                    </a:moveTo>
                    <a:cubicBezTo>
                      <a:pt x="401108" y="1234130"/>
                      <a:pt x="960967" y="12814"/>
                      <a:pt x="1384300" y="114"/>
                    </a:cubicBezTo>
                    <a:cubicBezTo>
                      <a:pt x="1807633" y="-12586"/>
                      <a:pt x="2157941" y="1039397"/>
                      <a:pt x="2540000" y="2019414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6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D3A42F2-ABEB-41C1-D6FC-44D02FD07E49}"/>
                    </a:ext>
                  </a:extLst>
                </p:cNvPr>
                <p:cNvSpPr txBox="1"/>
                <p:nvPr/>
              </p:nvSpPr>
              <p:spPr>
                <a:xfrm>
                  <a:off x="4827781" y="5241997"/>
                  <a:ext cx="74553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D3A42F2-ABEB-41C1-D6FC-44D02FD07E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7781" y="5241997"/>
                  <a:ext cx="745530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BB9F847-5C86-940E-75D4-C0234041A6C6}"/>
              </a:ext>
            </a:extLst>
          </p:cNvPr>
          <p:cNvSpPr txBox="1"/>
          <p:nvPr/>
        </p:nvSpPr>
        <p:spPr>
          <a:xfrm>
            <a:off x="5879976" y="2033516"/>
            <a:ext cx="58326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generally way of </a:t>
            </a:r>
          </a:p>
          <a:p>
            <a:pPr algn="ctr"/>
            <a:r>
              <a:rPr lang="en-GB" sz="4400" dirty="0"/>
              <a:t>tackling these questions </a:t>
            </a:r>
          </a:p>
          <a:p>
            <a:pPr algn="ctr"/>
            <a:r>
              <a:rPr lang="en-GB" sz="4400" dirty="0"/>
              <a:t>is to calculate the area </a:t>
            </a:r>
          </a:p>
          <a:p>
            <a:pPr algn="ctr"/>
            <a:r>
              <a:rPr lang="en-GB" sz="4400" dirty="0"/>
              <a:t>under the curve and </a:t>
            </a:r>
          </a:p>
          <a:p>
            <a:pPr algn="ctr"/>
            <a:r>
              <a:rPr lang="en-GB" sz="4400" dirty="0"/>
              <a:t>subtract the area of </a:t>
            </a:r>
          </a:p>
          <a:p>
            <a:pPr algn="ctr"/>
            <a:r>
              <a:rPr lang="en-GB" sz="4400" dirty="0"/>
              <a:t>a common shape. </a:t>
            </a:r>
          </a:p>
        </p:txBody>
      </p:sp>
    </p:spTree>
    <p:extLst>
      <p:ext uri="{BB962C8B-B14F-4D97-AF65-F5344CB8AC3E}">
        <p14:creationId xmlns:p14="http://schemas.microsoft.com/office/powerpoint/2010/main" val="174477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670206" y="826551"/>
            <a:ext cx="3606090" cy="2573145"/>
            <a:chOff x="973950" y="4435405"/>
            <a:chExt cx="1824474" cy="1220546"/>
          </a:xfrm>
        </p:grpSpPr>
        <p:grpSp>
          <p:nvGrpSpPr>
            <p:cNvPr id="25" name="Group 24"/>
            <p:cNvGrpSpPr/>
            <p:nvPr/>
          </p:nvGrpSpPr>
          <p:grpSpPr>
            <a:xfrm>
              <a:off x="1196652" y="4435405"/>
              <a:ext cx="1537976" cy="1220546"/>
              <a:chOff x="5245596" y="2043649"/>
              <a:chExt cx="2540000" cy="2095614"/>
            </a:xfrm>
          </p:grpSpPr>
          <p:sp>
            <p:nvSpPr>
              <p:cNvPr id="23" name="Freeform: Shape 22"/>
              <p:cNvSpPr/>
              <p:nvPr/>
            </p:nvSpPr>
            <p:spPr>
              <a:xfrm>
                <a:off x="5436096" y="2043763"/>
                <a:ext cx="1670050" cy="1657350"/>
              </a:xfrm>
              <a:custGeom>
                <a:avLst/>
                <a:gdLst>
                  <a:gd name="connsiteX0" fmla="*/ 0 w 1670050"/>
                  <a:gd name="connsiteY0" fmla="*/ 1657350 h 1657350"/>
                  <a:gd name="connsiteX1" fmla="*/ 1670050 w 1670050"/>
                  <a:gd name="connsiteY1" fmla="*/ 412750 h 1657350"/>
                  <a:gd name="connsiteX2" fmla="*/ 1536700 w 1670050"/>
                  <a:gd name="connsiteY2" fmla="*/ 209550 h 1657350"/>
                  <a:gd name="connsiteX3" fmla="*/ 1397000 w 1670050"/>
                  <a:gd name="connsiteY3" fmla="*/ 76200 h 1657350"/>
                  <a:gd name="connsiteX4" fmla="*/ 1282700 w 1670050"/>
                  <a:gd name="connsiteY4" fmla="*/ 19050 h 1657350"/>
                  <a:gd name="connsiteX5" fmla="*/ 1174750 w 1670050"/>
                  <a:gd name="connsiteY5" fmla="*/ 0 h 1657350"/>
                  <a:gd name="connsiteX6" fmla="*/ 1041400 w 1670050"/>
                  <a:gd name="connsiteY6" fmla="*/ 50800 h 1657350"/>
                  <a:gd name="connsiteX7" fmla="*/ 895350 w 1670050"/>
                  <a:gd name="connsiteY7" fmla="*/ 177800 h 1657350"/>
                  <a:gd name="connsiteX8" fmla="*/ 685800 w 1670050"/>
                  <a:gd name="connsiteY8" fmla="*/ 419100 h 1657350"/>
                  <a:gd name="connsiteX9" fmla="*/ 533400 w 1670050"/>
                  <a:gd name="connsiteY9" fmla="*/ 641350 h 1657350"/>
                  <a:gd name="connsiteX10" fmla="*/ 381000 w 1670050"/>
                  <a:gd name="connsiteY10" fmla="*/ 920750 h 1657350"/>
                  <a:gd name="connsiteX11" fmla="*/ 241300 w 1670050"/>
                  <a:gd name="connsiteY11" fmla="*/ 1181100 h 1657350"/>
                  <a:gd name="connsiteX12" fmla="*/ 0 w 1670050"/>
                  <a:gd name="connsiteY12" fmla="*/ 165735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70050" h="1657350">
                    <a:moveTo>
                      <a:pt x="0" y="1657350"/>
                    </a:moveTo>
                    <a:lnTo>
                      <a:pt x="1670050" y="412750"/>
                    </a:lnTo>
                    <a:lnTo>
                      <a:pt x="1536700" y="209550"/>
                    </a:lnTo>
                    <a:lnTo>
                      <a:pt x="1397000" y="76200"/>
                    </a:lnTo>
                    <a:lnTo>
                      <a:pt x="1282700" y="19050"/>
                    </a:lnTo>
                    <a:lnTo>
                      <a:pt x="1174750" y="0"/>
                    </a:lnTo>
                    <a:lnTo>
                      <a:pt x="1041400" y="50800"/>
                    </a:lnTo>
                    <a:lnTo>
                      <a:pt x="895350" y="177800"/>
                    </a:lnTo>
                    <a:lnTo>
                      <a:pt x="685800" y="419100"/>
                    </a:lnTo>
                    <a:lnTo>
                      <a:pt x="533400" y="641350"/>
                    </a:lnTo>
                    <a:lnTo>
                      <a:pt x="381000" y="920750"/>
                    </a:lnTo>
                    <a:lnTo>
                      <a:pt x="241300" y="1181100"/>
                    </a:lnTo>
                    <a:lnTo>
                      <a:pt x="0" y="1657350"/>
                    </a:lnTo>
                    <a:close/>
                  </a:path>
                </a:pathLst>
              </a:custGeom>
              <a:solidFill>
                <a:srgbClr val="7030A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Freeform: Shape 23"/>
              <p:cNvSpPr/>
              <p:nvPr/>
            </p:nvSpPr>
            <p:spPr>
              <a:xfrm>
                <a:off x="5245596" y="2043649"/>
                <a:ext cx="2540000" cy="2095614"/>
              </a:xfrm>
              <a:custGeom>
                <a:avLst/>
                <a:gdLst>
                  <a:gd name="connsiteX0" fmla="*/ 0 w 2349500"/>
                  <a:gd name="connsiteY0" fmla="*/ 1666592 h 2022192"/>
                  <a:gd name="connsiteX1" fmla="*/ 1193800 w 2349500"/>
                  <a:gd name="connsiteY1" fmla="*/ 2892 h 2022192"/>
                  <a:gd name="connsiteX2" fmla="*/ 2349500 w 2349500"/>
                  <a:gd name="connsiteY2" fmla="*/ 2022192 h 2022192"/>
                  <a:gd name="connsiteX0" fmla="*/ 0 w 2540000"/>
                  <a:gd name="connsiteY0" fmla="*/ 2095614 h 2095614"/>
                  <a:gd name="connsiteX1" fmla="*/ 1384300 w 2540000"/>
                  <a:gd name="connsiteY1" fmla="*/ 114 h 2095614"/>
                  <a:gd name="connsiteX2" fmla="*/ 2540000 w 2540000"/>
                  <a:gd name="connsiteY2" fmla="*/ 2019414 h 209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40000" h="2095614">
                    <a:moveTo>
                      <a:pt x="0" y="2095614"/>
                    </a:moveTo>
                    <a:cubicBezTo>
                      <a:pt x="401108" y="1234130"/>
                      <a:pt x="960967" y="12814"/>
                      <a:pt x="1384300" y="114"/>
                    </a:cubicBezTo>
                    <a:cubicBezTo>
                      <a:pt x="1807633" y="-12586"/>
                      <a:pt x="2157941" y="1039397"/>
                      <a:pt x="2540000" y="2019414"/>
                    </a:cubicBezTo>
                  </a:path>
                </a:pathLst>
              </a:custGeom>
              <a:noFill/>
              <a:ln w="317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26" name="Straight Arrow Connector 25"/>
            <p:cNvCxnSpPr/>
            <p:nvPr/>
          </p:nvCxnSpPr>
          <p:spPr>
            <a:xfrm flipV="1">
              <a:off x="973950" y="5326343"/>
              <a:ext cx="1824474" cy="101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Right Triangle 27"/>
            <p:cNvSpPr/>
            <p:nvPr/>
          </p:nvSpPr>
          <p:spPr>
            <a:xfrm flipH="1">
              <a:off x="1388351" y="4680525"/>
              <a:ext cx="944880" cy="663912"/>
            </a:xfrm>
            <a:prstGeom prst="rtTriangle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765593C-EC86-5892-67E8-6A83153FE27F}"/>
              </a:ext>
            </a:extLst>
          </p:cNvPr>
          <p:cNvGrpSpPr/>
          <p:nvPr/>
        </p:nvGrpSpPr>
        <p:grpSpPr>
          <a:xfrm>
            <a:off x="457057" y="764704"/>
            <a:ext cx="6064698" cy="5127751"/>
            <a:chOff x="551384" y="1988840"/>
            <a:chExt cx="5021927" cy="446449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102D93C-598A-E331-8525-25DAAB7025FD}"/>
                </a:ext>
              </a:extLst>
            </p:cNvPr>
            <p:cNvGrpSpPr/>
            <p:nvPr/>
          </p:nvGrpSpPr>
          <p:grpSpPr>
            <a:xfrm>
              <a:off x="551384" y="1988840"/>
              <a:ext cx="4392488" cy="4464496"/>
              <a:chOff x="905791" y="2429998"/>
              <a:chExt cx="2969780" cy="243993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2F016ECE-19E3-D902-BAB9-2010DC75CCA9}"/>
                  </a:ext>
                </a:extLst>
              </p:cNvPr>
              <p:cNvSpPr/>
              <p:nvPr/>
            </p:nvSpPr>
            <p:spPr>
              <a:xfrm>
                <a:off x="1172491" y="2701404"/>
                <a:ext cx="1670050" cy="1657350"/>
              </a:xfrm>
              <a:custGeom>
                <a:avLst/>
                <a:gdLst>
                  <a:gd name="connsiteX0" fmla="*/ 0 w 1670050"/>
                  <a:gd name="connsiteY0" fmla="*/ 1657350 h 1657350"/>
                  <a:gd name="connsiteX1" fmla="*/ 1670050 w 1670050"/>
                  <a:gd name="connsiteY1" fmla="*/ 412750 h 1657350"/>
                  <a:gd name="connsiteX2" fmla="*/ 1536700 w 1670050"/>
                  <a:gd name="connsiteY2" fmla="*/ 209550 h 1657350"/>
                  <a:gd name="connsiteX3" fmla="*/ 1397000 w 1670050"/>
                  <a:gd name="connsiteY3" fmla="*/ 76200 h 1657350"/>
                  <a:gd name="connsiteX4" fmla="*/ 1282700 w 1670050"/>
                  <a:gd name="connsiteY4" fmla="*/ 19050 h 1657350"/>
                  <a:gd name="connsiteX5" fmla="*/ 1174750 w 1670050"/>
                  <a:gd name="connsiteY5" fmla="*/ 0 h 1657350"/>
                  <a:gd name="connsiteX6" fmla="*/ 1041400 w 1670050"/>
                  <a:gd name="connsiteY6" fmla="*/ 50800 h 1657350"/>
                  <a:gd name="connsiteX7" fmla="*/ 895350 w 1670050"/>
                  <a:gd name="connsiteY7" fmla="*/ 177800 h 1657350"/>
                  <a:gd name="connsiteX8" fmla="*/ 685800 w 1670050"/>
                  <a:gd name="connsiteY8" fmla="*/ 419100 h 1657350"/>
                  <a:gd name="connsiteX9" fmla="*/ 533400 w 1670050"/>
                  <a:gd name="connsiteY9" fmla="*/ 641350 h 1657350"/>
                  <a:gd name="connsiteX10" fmla="*/ 381000 w 1670050"/>
                  <a:gd name="connsiteY10" fmla="*/ 920750 h 1657350"/>
                  <a:gd name="connsiteX11" fmla="*/ 241300 w 1670050"/>
                  <a:gd name="connsiteY11" fmla="*/ 1181100 h 1657350"/>
                  <a:gd name="connsiteX12" fmla="*/ 0 w 1670050"/>
                  <a:gd name="connsiteY12" fmla="*/ 165735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70050" h="1657350">
                    <a:moveTo>
                      <a:pt x="0" y="1657350"/>
                    </a:moveTo>
                    <a:lnTo>
                      <a:pt x="1670050" y="412750"/>
                    </a:lnTo>
                    <a:lnTo>
                      <a:pt x="1536700" y="209550"/>
                    </a:lnTo>
                    <a:lnTo>
                      <a:pt x="1397000" y="76200"/>
                    </a:lnTo>
                    <a:lnTo>
                      <a:pt x="1282700" y="19050"/>
                    </a:lnTo>
                    <a:lnTo>
                      <a:pt x="1174750" y="0"/>
                    </a:lnTo>
                    <a:lnTo>
                      <a:pt x="1041400" y="50800"/>
                    </a:lnTo>
                    <a:lnTo>
                      <a:pt x="895350" y="177800"/>
                    </a:lnTo>
                    <a:lnTo>
                      <a:pt x="685800" y="419100"/>
                    </a:lnTo>
                    <a:lnTo>
                      <a:pt x="533400" y="641350"/>
                    </a:lnTo>
                    <a:lnTo>
                      <a:pt x="381000" y="920750"/>
                    </a:lnTo>
                    <a:lnTo>
                      <a:pt x="241300" y="1181100"/>
                    </a:lnTo>
                    <a:lnTo>
                      <a:pt x="0" y="1657350"/>
                    </a:lnTo>
                    <a:close/>
                  </a:path>
                </a:pathLst>
              </a:custGeom>
              <a:solidFill>
                <a:srgbClr val="7030A0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600" dirty="0"/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7C68DFB5-0EF6-2118-20BE-8D7ED6FEB25D}"/>
                  </a:ext>
                </a:extLst>
              </p:cNvPr>
              <p:cNvCxnSpPr/>
              <p:nvPr/>
            </p:nvCxnSpPr>
            <p:spPr>
              <a:xfrm flipH="1" flipV="1">
                <a:off x="1170880" y="2815277"/>
                <a:ext cx="11137" cy="2054653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232F5FA6-FC85-8CF1-FF42-435B27289A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5791" y="4365104"/>
                <a:ext cx="2969780" cy="0"/>
              </a:xfrm>
              <a:prstGeom prst="straightConnector1">
                <a:avLst/>
              </a:prstGeom>
              <a:ln w="19050"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EBDBD7C4-F37B-D6E9-1CE6-C88E52F98C17}"/>
                      </a:ext>
                    </a:extLst>
                  </p:cNvPr>
                  <p:cNvSpPr txBox="1"/>
                  <p:nvPr/>
                </p:nvSpPr>
                <p:spPr>
                  <a:xfrm>
                    <a:off x="918851" y="2429998"/>
                    <a:ext cx="504056" cy="3532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GB" sz="3600" dirty="0"/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EBDBD7C4-F37B-D6E9-1CE6-C88E52F98C1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8851" y="2429998"/>
                    <a:ext cx="504056" cy="35323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9113BCD-A839-F96F-EEAC-68BF24064F92}"/>
                  </a:ext>
                </a:extLst>
              </p:cNvPr>
              <p:cNvCxnSpPr/>
              <p:nvPr/>
            </p:nvCxnSpPr>
            <p:spPr>
              <a:xfrm flipV="1">
                <a:off x="927057" y="2718830"/>
                <a:ext cx="2456121" cy="1828801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84E43C3-BE27-BB1F-A78B-3B7BFD9D6805}"/>
                  </a:ext>
                </a:extLst>
              </p:cNvPr>
              <p:cNvSpPr/>
              <p:nvPr/>
            </p:nvSpPr>
            <p:spPr>
              <a:xfrm>
                <a:off x="981991" y="2701290"/>
                <a:ext cx="2540000" cy="2095614"/>
              </a:xfrm>
              <a:custGeom>
                <a:avLst/>
                <a:gdLst>
                  <a:gd name="connsiteX0" fmla="*/ 0 w 2349500"/>
                  <a:gd name="connsiteY0" fmla="*/ 1666592 h 2022192"/>
                  <a:gd name="connsiteX1" fmla="*/ 1193800 w 2349500"/>
                  <a:gd name="connsiteY1" fmla="*/ 2892 h 2022192"/>
                  <a:gd name="connsiteX2" fmla="*/ 2349500 w 2349500"/>
                  <a:gd name="connsiteY2" fmla="*/ 2022192 h 2022192"/>
                  <a:gd name="connsiteX0" fmla="*/ 0 w 2540000"/>
                  <a:gd name="connsiteY0" fmla="*/ 2095614 h 2095614"/>
                  <a:gd name="connsiteX1" fmla="*/ 1384300 w 2540000"/>
                  <a:gd name="connsiteY1" fmla="*/ 114 h 2095614"/>
                  <a:gd name="connsiteX2" fmla="*/ 2540000 w 2540000"/>
                  <a:gd name="connsiteY2" fmla="*/ 2019414 h 2095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40000" h="2095614">
                    <a:moveTo>
                      <a:pt x="0" y="2095614"/>
                    </a:moveTo>
                    <a:cubicBezTo>
                      <a:pt x="401108" y="1234130"/>
                      <a:pt x="960967" y="12814"/>
                      <a:pt x="1384300" y="114"/>
                    </a:cubicBezTo>
                    <a:cubicBezTo>
                      <a:pt x="1807633" y="-12586"/>
                      <a:pt x="2157941" y="1039397"/>
                      <a:pt x="2540000" y="2019414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6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7C53BC5-74BA-0F6A-3205-DDCCF339D747}"/>
                    </a:ext>
                  </a:extLst>
                </p:cNvPr>
                <p:cNvSpPr txBox="1"/>
                <p:nvPr/>
              </p:nvSpPr>
              <p:spPr>
                <a:xfrm>
                  <a:off x="4827781" y="5241997"/>
                  <a:ext cx="745530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7C53BC5-74BA-0F6A-3205-DDCCF339D7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7781" y="5241997"/>
                  <a:ext cx="745530" cy="64633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D79F758-33CC-0608-81A7-32D6F3A9DC89}"/>
              </a:ext>
            </a:extLst>
          </p:cNvPr>
          <p:cNvGrpSpPr/>
          <p:nvPr/>
        </p:nvGrpSpPr>
        <p:grpSpPr>
          <a:xfrm>
            <a:off x="6720402" y="4216842"/>
            <a:ext cx="3606090" cy="2573145"/>
            <a:chOff x="973950" y="4435405"/>
            <a:chExt cx="1824474" cy="122054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D12EEA4-01A9-8745-8EF7-3C13FD325255}"/>
                </a:ext>
              </a:extLst>
            </p:cNvPr>
            <p:cNvSpPr/>
            <p:nvPr/>
          </p:nvSpPr>
          <p:spPr>
            <a:xfrm>
              <a:off x="1196652" y="4435405"/>
              <a:ext cx="1537976" cy="1220546"/>
            </a:xfrm>
            <a:custGeom>
              <a:avLst/>
              <a:gdLst>
                <a:gd name="connsiteX0" fmla="*/ 0 w 2349500"/>
                <a:gd name="connsiteY0" fmla="*/ 1666592 h 2022192"/>
                <a:gd name="connsiteX1" fmla="*/ 1193800 w 2349500"/>
                <a:gd name="connsiteY1" fmla="*/ 2892 h 2022192"/>
                <a:gd name="connsiteX2" fmla="*/ 2349500 w 2349500"/>
                <a:gd name="connsiteY2" fmla="*/ 2022192 h 2022192"/>
                <a:gd name="connsiteX0" fmla="*/ 0 w 2540000"/>
                <a:gd name="connsiteY0" fmla="*/ 2095614 h 2095614"/>
                <a:gd name="connsiteX1" fmla="*/ 1384300 w 2540000"/>
                <a:gd name="connsiteY1" fmla="*/ 114 h 2095614"/>
                <a:gd name="connsiteX2" fmla="*/ 2540000 w 2540000"/>
                <a:gd name="connsiteY2" fmla="*/ 2019414 h 2095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40000" h="2095614">
                  <a:moveTo>
                    <a:pt x="0" y="2095614"/>
                  </a:moveTo>
                  <a:cubicBezTo>
                    <a:pt x="401108" y="1234130"/>
                    <a:pt x="960967" y="12814"/>
                    <a:pt x="1384300" y="114"/>
                  </a:cubicBezTo>
                  <a:cubicBezTo>
                    <a:pt x="1807633" y="-12586"/>
                    <a:pt x="2157941" y="1039397"/>
                    <a:pt x="2540000" y="2019414"/>
                  </a:cubicBezTo>
                </a:path>
              </a:pathLst>
            </a:custGeom>
            <a:noFill/>
            <a:ln w="317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56D2F1D-25C3-3C21-0159-616B840A07FD}"/>
                </a:ext>
              </a:extLst>
            </p:cNvPr>
            <p:cNvCxnSpPr/>
            <p:nvPr/>
          </p:nvCxnSpPr>
          <p:spPr>
            <a:xfrm flipV="1">
              <a:off x="973950" y="5326343"/>
              <a:ext cx="1824474" cy="1011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Right Triangle 31">
              <a:extLst>
                <a:ext uri="{FF2B5EF4-FFF2-40B4-BE49-F238E27FC236}">
                  <a16:creationId xmlns:a16="http://schemas.microsoft.com/office/drawing/2014/main" id="{5C8247CE-FA01-84FA-CC82-C7C0B75BB3B0}"/>
                </a:ext>
              </a:extLst>
            </p:cNvPr>
            <p:cNvSpPr/>
            <p:nvPr/>
          </p:nvSpPr>
          <p:spPr>
            <a:xfrm flipH="1">
              <a:off x="1313813" y="4680525"/>
              <a:ext cx="1019418" cy="663912"/>
            </a:xfrm>
            <a:prstGeom prst="rtTriangle">
              <a:avLst/>
            </a:prstGeom>
            <a:solidFill>
              <a:srgbClr val="7030A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D01709B-D98B-17D2-B12F-F887AC9E5B91}"/>
              </a:ext>
            </a:extLst>
          </p:cNvPr>
          <p:cNvSpPr txBox="1"/>
          <p:nvPr/>
        </p:nvSpPr>
        <p:spPr>
          <a:xfrm>
            <a:off x="7283607" y="177322"/>
            <a:ext cx="29584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Area of the Curve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6E9417E-80D3-6C23-A3B9-DECB442C3625}"/>
              </a:ext>
            </a:extLst>
          </p:cNvPr>
          <p:cNvSpPr txBox="1"/>
          <p:nvPr/>
        </p:nvSpPr>
        <p:spPr>
          <a:xfrm>
            <a:off x="6770111" y="3597014"/>
            <a:ext cx="382075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Area of Common Shape</a:t>
            </a:r>
          </a:p>
        </p:txBody>
      </p:sp>
    </p:spTree>
    <p:extLst>
      <p:ext uri="{BB962C8B-B14F-4D97-AF65-F5344CB8AC3E}">
        <p14:creationId xmlns:p14="http://schemas.microsoft.com/office/powerpoint/2010/main" val="2047610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4880984" y="1484784"/>
            <a:ext cx="4250" cy="50155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39274" y="5484949"/>
            <a:ext cx="5406603" cy="54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3635721" y="1890836"/>
            <a:ext cx="5672600" cy="4232623"/>
            <a:chOff x="774966" y="1678901"/>
            <a:chExt cx="7037394" cy="4469958"/>
          </a:xfrm>
        </p:grpSpPr>
        <p:sp>
          <p:nvSpPr>
            <p:cNvPr id="5" name="Freeform 1"/>
            <p:cNvSpPr/>
            <p:nvPr/>
          </p:nvSpPr>
          <p:spPr>
            <a:xfrm>
              <a:off x="2357602" y="3299791"/>
              <a:ext cx="4094922" cy="2226366"/>
            </a:xfrm>
            <a:custGeom>
              <a:avLst/>
              <a:gdLst>
                <a:gd name="connsiteX0" fmla="*/ 0 w 4094922"/>
                <a:gd name="connsiteY0" fmla="*/ 2218414 h 2226366"/>
                <a:gd name="connsiteX1" fmla="*/ 2536467 w 4094922"/>
                <a:gd name="connsiteY1" fmla="*/ 2226366 h 2226366"/>
                <a:gd name="connsiteX2" fmla="*/ 2830665 w 4094922"/>
                <a:gd name="connsiteY2" fmla="*/ 1876508 h 2226366"/>
                <a:gd name="connsiteX3" fmla="*/ 3108960 w 4094922"/>
                <a:gd name="connsiteY3" fmla="*/ 1478943 h 2226366"/>
                <a:gd name="connsiteX4" fmla="*/ 3530380 w 4094922"/>
                <a:gd name="connsiteY4" fmla="*/ 898498 h 2226366"/>
                <a:gd name="connsiteX5" fmla="*/ 4094922 w 4094922"/>
                <a:gd name="connsiteY5" fmla="*/ 0 h 2226366"/>
                <a:gd name="connsiteX6" fmla="*/ 0 w 4094922"/>
                <a:gd name="connsiteY6" fmla="*/ 2218414 h 222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94922" h="2226366">
                  <a:moveTo>
                    <a:pt x="0" y="2218414"/>
                  </a:moveTo>
                  <a:lnTo>
                    <a:pt x="2536467" y="2226366"/>
                  </a:lnTo>
                  <a:lnTo>
                    <a:pt x="2830665" y="1876508"/>
                  </a:lnTo>
                  <a:lnTo>
                    <a:pt x="3108960" y="1478943"/>
                  </a:lnTo>
                  <a:lnTo>
                    <a:pt x="3530380" y="898498"/>
                  </a:lnTo>
                  <a:lnTo>
                    <a:pt x="4094922" y="0"/>
                  </a:lnTo>
                  <a:lnTo>
                    <a:pt x="0" y="2218414"/>
                  </a:lnTo>
                  <a:close/>
                </a:path>
              </a:pathLst>
            </a:custGeom>
            <a:solidFill>
              <a:srgbClr val="FFFF00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8" name="Freeform 4"/>
            <p:cNvSpPr/>
            <p:nvPr/>
          </p:nvSpPr>
          <p:spPr>
            <a:xfrm rot="10800000">
              <a:off x="774966" y="1678901"/>
              <a:ext cx="6624736" cy="4469958"/>
            </a:xfrm>
            <a:custGeom>
              <a:avLst/>
              <a:gdLst>
                <a:gd name="connsiteX0" fmla="*/ 0 w 4659465"/>
                <a:gd name="connsiteY0" fmla="*/ 4438153 h 4469958"/>
                <a:gd name="connsiteX1" fmla="*/ 842838 w 4659465"/>
                <a:gd name="connsiteY1" fmla="*/ 2474181 h 4469958"/>
                <a:gd name="connsiteX2" fmla="*/ 1693628 w 4659465"/>
                <a:gd name="connsiteY2" fmla="*/ 748748 h 4469958"/>
                <a:gd name="connsiteX3" fmla="*/ 2409245 w 4659465"/>
                <a:gd name="connsiteY3" fmla="*/ 80838 h 4469958"/>
                <a:gd name="connsiteX4" fmla="*/ 3252084 w 4659465"/>
                <a:gd name="connsiteY4" fmla="*/ 263718 h 4469958"/>
                <a:gd name="connsiteX5" fmla="*/ 3864334 w 4659465"/>
                <a:gd name="connsiteY5" fmla="*/ 1329193 h 4469958"/>
                <a:gd name="connsiteX6" fmla="*/ 4301656 w 4659465"/>
                <a:gd name="connsiteY6" fmla="*/ 2736574 h 4469958"/>
                <a:gd name="connsiteX7" fmla="*/ 4659465 w 4659465"/>
                <a:gd name="connsiteY7" fmla="*/ 4469958 h 446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59465" h="4469958">
                  <a:moveTo>
                    <a:pt x="0" y="4438153"/>
                  </a:moveTo>
                  <a:cubicBezTo>
                    <a:pt x="280283" y="3763617"/>
                    <a:pt x="560567" y="3089082"/>
                    <a:pt x="842838" y="2474181"/>
                  </a:cubicBezTo>
                  <a:cubicBezTo>
                    <a:pt x="1125109" y="1859280"/>
                    <a:pt x="1432560" y="1147638"/>
                    <a:pt x="1693628" y="748748"/>
                  </a:cubicBezTo>
                  <a:cubicBezTo>
                    <a:pt x="1954696" y="349858"/>
                    <a:pt x="2149502" y="161676"/>
                    <a:pt x="2409245" y="80838"/>
                  </a:cubicBezTo>
                  <a:cubicBezTo>
                    <a:pt x="2668988" y="0"/>
                    <a:pt x="3009569" y="55659"/>
                    <a:pt x="3252084" y="263718"/>
                  </a:cubicBezTo>
                  <a:cubicBezTo>
                    <a:pt x="3494599" y="471777"/>
                    <a:pt x="3689405" y="917050"/>
                    <a:pt x="3864334" y="1329193"/>
                  </a:cubicBezTo>
                  <a:cubicBezTo>
                    <a:pt x="4039263" y="1741336"/>
                    <a:pt x="4169134" y="2213113"/>
                    <a:pt x="4301656" y="2736574"/>
                  </a:cubicBezTo>
                  <a:cubicBezTo>
                    <a:pt x="4434178" y="3260035"/>
                    <a:pt x="4546821" y="3864996"/>
                    <a:pt x="4659465" y="4469958"/>
                  </a:cubicBezTo>
                </a:path>
              </a:pathLst>
            </a:custGeom>
            <a:ln w="38100"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1562472" y="2564904"/>
              <a:ext cx="6249888" cy="3350866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9393634" y="2276872"/>
                <a:ext cx="1969267" cy="724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0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4000" b="1" dirty="0">
                  <a:solidFill>
                    <a:srgbClr val="FFC000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634" y="2276872"/>
                <a:ext cx="1969267" cy="7249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463042" y="5487649"/>
                <a:ext cx="829165" cy="655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042" y="5487649"/>
                <a:ext cx="829165" cy="655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H="1">
            <a:off x="8132194" y="3456567"/>
            <a:ext cx="44200" cy="209755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7725972" y="2797948"/>
                <a:ext cx="829165" cy="655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972" y="2797948"/>
                <a:ext cx="829165" cy="655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6653398" y="5409491"/>
                <a:ext cx="829165" cy="655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398" y="5409491"/>
                <a:ext cx="829165" cy="655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7797620" y="5471524"/>
                <a:ext cx="829165" cy="655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7620" y="5471524"/>
                <a:ext cx="829165" cy="655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551384" y="2461442"/>
                <a:ext cx="3181027" cy="724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461442"/>
                <a:ext cx="3181027" cy="7249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11E5083-B1B9-1EDC-EF30-DC9115C16ECA}"/>
              </a:ext>
            </a:extLst>
          </p:cNvPr>
          <p:cNvSpPr txBox="1"/>
          <p:nvPr/>
        </p:nvSpPr>
        <p:spPr>
          <a:xfrm>
            <a:off x="551384" y="357693"/>
            <a:ext cx="11305256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Find the area of the shaded section of the graph. 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29913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810F3-A27E-8ABE-1D22-5636D48AA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8AE9503-A50D-BF7A-E674-ECE3BDD03626}"/>
              </a:ext>
            </a:extLst>
          </p:cNvPr>
          <p:cNvGrpSpPr/>
          <p:nvPr/>
        </p:nvGrpSpPr>
        <p:grpSpPr>
          <a:xfrm>
            <a:off x="407368" y="1700808"/>
            <a:ext cx="6287718" cy="4471436"/>
            <a:chOff x="489443" y="1527378"/>
            <a:chExt cx="4902715" cy="2500447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1DAD433C-E03C-01FF-AFD0-6E6829E2EBDB}"/>
                </a:ext>
              </a:extLst>
            </p:cNvPr>
            <p:cNvCxnSpPr/>
            <p:nvPr/>
          </p:nvCxnSpPr>
          <p:spPr>
            <a:xfrm flipV="1">
              <a:off x="1560549" y="1527378"/>
              <a:ext cx="2953" cy="250044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0EC9959-4938-7678-355B-2CB21FB73EA4}"/>
                </a:ext>
              </a:extLst>
            </p:cNvPr>
            <p:cNvCxnSpPr/>
            <p:nvPr/>
          </p:nvCxnSpPr>
          <p:spPr>
            <a:xfrm>
              <a:off x="489443" y="3521627"/>
              <a:ext cx="3756248" cy="272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FA64CEF-1388-EA9C-AA4A-47D424DD2005}"/>
                </a:ext>
              </a:extLst>
            </p:cNvPr>
            <p:cNvGrpSpPr/>
            <p:nvPr/>
          </p:nvGrpSpPr>
          <p:grpSpPr>
            <a:xfrm>
              <a:off x="695400" y="1729812"/>
              <a:ext cx="3941050" cy="2110139"/>
              <a:chOff x="774966" y="1678901"/>
              <a:chExt cx="7037394" cy="4469958"/>
            </a:xfrm>
          </p:grpSpPr>
          <p:sp>
            <p:nvSpPr>
              <p:cNvPr id="5" name="Freeform 1">
                <a:extLst>
                  <a:ext uri="{FF2B5EF4-FFF2-40B4-BE49-F238E27FC236}">
                    <a16:creationId xmlns:a16="http://schemas.microsoft.com/office/drawing/2014/main" id="{8B171804-585A-C4B2-9419-063A1A790ED9}"/>
                  </a:ext>
                </a:extLst>
              </p:cNvPr>
              <p:cNvSpPr/>
              <p:nvPr/>
            </p:nvSpPr>
            <p:spPr>
              <a:xfrm>
                <a:off x="2357602" y="3299791"/>
                <a:ext cx="4094922" cy="2226366"/>
              </a:xfrm>
              <a:custGeom>
                <a:avLst/>
                <a:gdLst>
                  <a:gd name="connsiteX0" fmla="*/ 0 w 4094922"/>
                  <a:gd name="connsiteY0" fmla="*/ 2218414 h 2226366"/>
                  <a:gd name="connsiteX1" fmla="*/ 2536467 w 4094922"/>
                  <a:gd name="connsiteY1" fmla="*/ 2226366 h 2226366"/>
                  <a:gd name="connsiteX2" fmla="*/ 2830665 w 4094922"/>
                  <a:gd name="connsiteY2" fmla="*/ 1876508 h 2226366"/>
                  <a:gd name="connsiteX3" fmla="*/ 3108960 w 4094922"/>
                  <a:gd name="connsiteY3" fmla="*/ 1478943 h 2226366"/>
                  <a:gd name="connsiteX4" fmla="*/ 3530380 w 4094922"/>
                  <a:gd name="connsiteY4" fmla="*/ 898498 h 2226366"/>
                  <a:gd name="connsiteX5" fmla="*/ 4094922 w 4094922"/>
                  <a:gd name="connsiteY5" fmla="*/ 0 h 2226366"/>
                  <a:gd name="connsiteX6" fmla="*/ 0 w 4094922"/>
                  <a:gd name="connsiteY6" fmla="*/ 2218414 h 22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94922" h="2226366">
                    <a:moveTo>
                      <a:pt x="0" y="2218414"/>
                    </a:moveTo>
                    <a:lnTo>
                      <a:pt x="2536467" y="2226366"/>
                    </a:lnTo>
                    <a:lnTo>
                      <a:pt x="2830665" y="1876508"/>
                    </a:lnTo>
                    <a:lnTo>
                      <a:pt x="3108960" y="1478943"/>
                    </a:lnTo>
                    <a:lnTo>
                      <a:pt x="3530380" y="898498"/>
                    </a:lnTo>
                    <a:lnTo>
                      <a:pt x="4094922" y="0"/>
                    </a:lnTo>
                    <a:lnTo>
                      <a:pt x="0" y="2218414"/>
                    </a:lnTo>
                    <a:close/>
                  </a:path>
                </a:pathLst>
              </a:custGeom>
              <a:solidFill>
                <a:srgbClr val="FFFF00">
                  <a:alpha val="5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200"/>
              </a:p>
            </p:txBody>
          </p:sp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E17AE5B8-C0CE-7FEE-83D8-28B682ADEA08}"/>
                  </a:ext>
                </a:extLst>
              </p:cNvPr>
              <p:cNvSpPr/>
              <p:nvPr/>
            </p:nvSpPr>
            <p:spPr>
              <a:xfrm rot="10800000">
                <a:off x="774966" y="1678901"/>
                <a:ext cx="6624736" cy="4469958"/>
              </a:xfrm>
              <a:custGeom>
                <a:avLst/>
                <a:gdLst>
                  <a:gd name="connsiteX0" fmla="*/ 0 w 4659465"/>
                  <a:gd name="connsiteY0" fmla="*/ 4438153 h 4469958"/>
                  <a:gd name="connsiteX1" fmla="*/ 842838 w 4659465"/>
                  <a:gd name="connsiteY1" fmla="*/ 2474181 h 4469958"/>
                  <a:gd name="connsiteX2" fmla="*/ 1693628 w 4659465"/>
                  <a:gd name="connsiteY2" fmla="*/ 748748 h 4469958"/>
                  <a:gd name="connsiteX3" fmla="*/ 2409245 w 4659465"/>
                  <a:gd name="connsiteY3" fmla="*/ 80838 h 4469958"/>
                  <a:gd name="connsiteX4" fmla="*/ 3252084 w 4659465"/>
                  <a:gd name="connsiteY4" fmla="*/ 263718 h 4469958"/>
                  <a:gd name="connsiteX5" fmla="*/ 3864334 w 4659465"/>
                  <a:gd name="connsiteY5" fmla="*/ 1329193 h 4469958"/>
                  <a:gd name="connsiteX6" fmla="*/ 4301656 w 4659465"/>
                  <a:gd name="connsiteY6" fmla="*/ 2736574 h 4469958"/>
                  <a:gd name="connsiteX7" fmla="*/ 4659465 w 4659465"/>
                  <a:gd name="connsiteY7" fmla="*/ 4469958 h 4469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59465" h="4469958">
                    <a:moveTo>
                      <a:pt x="0" y="4438153"/>
                    </a:moveTo>
                    <a:cubicBezTo>
                      <a:pt x="280283" y="3763617"/>
                      <a:pt x="560567" y="3089082"/>
                      <a:pt x="842838" y="2474181"/>
                    </a:cubicBezTo>
                    <a:cubicBezTo>
                      <a:pt x="1125109" y="1859280"/>
                      <a:pt x="1432560" y="1147638"/>
                      <a:pt x="1693628" y="748748"/>
                    </a:cubicBezTo>
                    <a:cubicBezTo>
                      <a:pt x="1954696" y="349858"/>
                      <a:pt x="2149502" y="161676"/>
                      <a:pt x="2409245" y="80838"/>
                    </a:cubicBezTo>
                    <a:cubicBezTo>
                      <a:pt x="2668988" y="0"/>
                      <a:pt x="3009569" y="55659"/>
                      <a:pt x="3252084" y="263718"/>
                    </a:cubicBezTo>
                    <a:cubicBezTo>
                      <a:pt x="3494599" y="471777"/>
                      <a:pt x="3689405" y="917050"/>
                      <a:pt x="3864334" y="1329193"/>
                    </a:cubicBezTo>
                    <a:cubicBezTo>
                      <a:pt x="4039263" y="1741336"/>
                      <a:pt x="4169134" y="2213113"/>
                      <a:pt x="4301656" y="2736574"/>
                    </a:cubicBezTo>
                    <a:cubicBezTo>
                      <a:pt x="4434178" y="3260035"/>
                      <a:pt x="4546821" y="3864996"/>
                      <a:pt x="4659465" y="4469958"/>
                    </a:cubicBezTo>
                  </a:path>
                </a:pathLst>
              </a:custGeom>
              <a:ln w="38100">
                <a:solidFill>
                  <a:srgbClr val="0000FF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 sz="320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DB009A8-2155-FC06-9152-F90BB8067A5C}"/>
                  </a:ext>
                </a:extLst>
              </p:cNvPr>
              <p:cNvCxnSpPr/>
              <p:nvPr/>
            </p:nvCxnSpPr>
            <p:spPr>
              <a:xfrm flipV="1">
                <a:off x="1562472" y="2564904"/>
                <a:ext cx="6249888" cy="3350866"/>
              </a:xfrm>
              <a:prstGeom prst="line">
                <a:avLst/>
              </a:prstGeom>
              <a:ln w="38100">
                <a:solidFill>
                  <a:srgbClr val="FFC000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A1B1461-1FF9-53D3-7526-D56FB03F7BF4}"/>
                    </a:ext>
                  </a:extLst>
                </p:cNvPr>
                <p:cNvSpPr txBox="1"/>
                <p:nvPr/>
              </p:nvSpPr>
              <p:spPr>
                <a:xfrm>
                  <a:off x="4024006" y="2335031"/>
                  <a:ext cx="1368152" cy="3614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b="1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3600" b="1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3600" b="1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3600" b="1" i="1" dirty="0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n-GB" sz="3600" b="1" dirty="0">
                    <a:solidFill>
                      <a:srgbClr val="FFC000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A1B1461-1FF9-53D3-7526-D56FB03F7B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4006" y="2335031"/>
                  <a:ext cx="1368152" cy="36143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444051A-8C59-4AB1-850B-C87E504BACEE}"/>
                    </a:ext>
                  </a:extLst>
                </p:cNvPr>
                <p:cNvSpPr txBox="1"/>
                <p:nvPr/>
              </p:nvSpPr>
              <p:spPr>
                <a:xfrm>
                  <a:off x="1270183" y="3522973"/>
                  <a:ext cx="576064" cy="327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dirty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0183" y="3522973"/>
                  <a:ext cx="576064" cy="32700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1D47B94-4113-88D8-5383-46DBC04DDD2B}"/>
                </a:ext>
              </a:extLst>
            </p:cNvPr>
            <p:cNvCxnSpPr/>
            <p:nvPr/>
          </p:nvCxnSpPr>
          <p:spPr>
            <a:xfrm flipH="1">
              <a:off x="3819334" y="2510394"/>
              <a:ext cx="30708" cy="1045716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F4993B0-5A42-28A5-C275-E7DEDC152DEB}"/>
                    </a:ext>
                  </a:extLst>
                </p:cNvPr>
                <p:cNvSpPr txBox="1"/>
                <p:nvPr/>
              </p:nvSpPr>
              <p:spPr>
                <a:xfrm>
                  <a:off x="3537110" y="2182045"/>
                  <a:ext cx="576064" cy="327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dirty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37110" y="2182045"/>
                  <a:ext cx="576064" cy="32700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5F4BA59-8387-1AD5-5C00-E6FCE965E4C1}"/>
                    </a:ext>
                  </a:extLst>
                </p:cNvPr>
                <p:cNvSpPr txBox="1"/>
                <p:nvPr/>
              </p:nvSpPr>
              <p:spPr>
                <a:xfrm>
                  <a:off x="2791937" y="3484008"/>
                  <a:ext cx="576064" cy="327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dirty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1937" y="3484008"/>
                  <a:ext cx="576064" cy="32700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D607574-7961-E6EA-636B-9DDBD3355349}"/>
                    </a:ext>
                  </a:extLst>
                </p:cNvPr>
                <p:cNvSpPr txBox="1"/>
                <p:nvPr/>
              </p:nvSpPr>
              <p:spPr>
                <a:xfrm>
                  <a:off x="3586888" y="3514934"/>
                  <a:ext cx="576064" cy="327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dirty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6888" y="3514934"/>
                  <a:ext cx="576064" cy="32700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AAB975E-0871-8590-0840-52BC2182FED1}"/>
                    </a:ext>
                  </a:extLst>
                </p:cNvPr>
                <p:cNvSpPr txBox="1"/>
                <p:nvPr/>
              </p:nvSpPr>
              <p:spPr>
                <a:xfrm>
                  <a:off x="873357" y="1693465"/>
                  <a:ext cx="2210025" cy="3614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3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36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AAB975E-0871-8590-0840-52BC2182FE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3357" y="1693465"/>
                  <a:ext cx="2210025" cy="36143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E8044DA-816A-11EA-9739-1DA1A433961A}"/>
                  </a:ext>
                </a:extLst>
              </p:cNvPr>
              <p:cNvSpPr/>
              <p:nvPr/>
            </p:nvSpPr>
            <p:spPr>
              <a:xfrm>
                <a:off x="7168311" y="2281659"/>
                <a:ext cx="3490177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311" y="2281659"/>
                <a:ext cx="3490177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B9B5C9F-7C68-9D35-5DCF-88100E71CCB7}"/>
              </a:ext>
            </a:extLst>
          </p:cNvPr>
          <p:cNvSpPr txBox="1"/>
          <p:nvPr/>
        </p:nvSpPr>
        <p:spPr>
          <a:xfrm>
            <a:off x="551384" y="357693"/>
            <a:ext cx="11305256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Find the area of the shaded section of the graph.  </a:t>
            </a:r>
            <a:endParaRPr lang="en-GB" sz="4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AA781F8-8716-8AAD-6951-33F372584660}"/>
              </a:ext>
            </a:extLst>
          </p:cNvPr>
          <p:cNvSpPr txBox="1"/>
          <p:nvPr/>
        </p:nvSpPr>
        <p:spPr>
          <a:xfrm>
            <a:off x="6679443" y="1461470"/>
            <a:ext cx="4400517" cy="64633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Points of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F77A720-757F-0877-E126-8A8C62A4DDA5}"/>
                  </a:ext>
                </a:extLst>
              </p:cNvPr>
              <p:cNvSpPr txBox="1"/>
              <p:nvPr/>
            </p:nvSpPr>
            <p:spPr>
              <a:xfrm>
                <a:off x="6661782" y="5780216"/>
                <a:ext cx="466388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5,10</m:t>
                          </m:r>
                        </m:e>
                      </m:d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𝑎𝑛𝑑</m:t>
                      </m:r>
                      <m:r>
                        <a:rPr kumimoji="0" lang="en-US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(3,0)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AFC79C3-E26C-8172-C768-6EDACBB35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782" y="5780216"/>
                <a:ext cx="466388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D5C9FD6-D8BE-EA18-73AF-0A162E0A0355}"/>
                  </a:ext>
                </a:extLst>
              </p:cNvPr>
              <p:cNvSpPr txBox="1"/>
              <p:nvPr/>
            </p:nvSpPr>
            <p:spPr>
              <a:xfrm>
                <a:off x="6999667" y="4865996"/>
                <a:ext cx="36588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810BBA4-F56D-FB9B-2E92-8170D1024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9667" y="4865996"/>
                <a:ext cx="365882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CEEA2DC-F603-A574-3665-3AA99ABE3766}"/>
                  </a:ext>
                </a:extLst>
              </p:cNvPr>
              <p:cNvSpPr txBox="1"/>
              <p:nvPr/>
            </p:nvSpPr>
            <p:spPr>
              <a:xfrm>
                <a:off x="7168311" y="3974556"/>
                <a:ext cx="312318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−5)=0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09D4DE-BAEC-DDA7-C133-6254E2752F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311" y="3974556"/>
                <a:ext cx="3123182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67189C3-A8F3-C5FC-FA28-F5A5CC8F0AB6}"/>
                  </a:ext>
                </a:extLst>
              </p:cNvPr>
              <p:cNvSpPr txBox="1"/>
              <p:nvPr/>
            </p:nvSpPr>
            <p:spPr>
              <a:xfrm>
                <a:off x="7312466" y="3142090"/>
                <a:ext cx="30332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−5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8DA5A9D-C15F-C9B3-8964-3DC3D8E21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2466" y="3142090"/>
                <a:ext cx="3033221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603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 animBg="1"/>
      <p:bldP spid="27" grpId="0"/>
      <p:bldP spid="30" grpId="0"/>
      <p:bldP spid="32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1851741" y="1735962"/>
            <a:ext cx="3787" cy="44714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78051" y="5302187"/>
            <a:ext cx="4817378" cy="48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Freeform 1"/>
          <p:cNvSpPr/>
          <p:nvPr/>
        </p:nvSpPr>
        <p:spPr>
          <a:xfrm>
            <a:off x="1878868" y="3466295"/>
            <a:ext cx="2941048" cy="1879462"/>
          </a:xfrm>
          <a:custGeom>
            <a:avLst/>
            <a:gdLst>
              <a:gd name="connsiteX0" fmla="*/ 0 w 4094922"/>
              <a:gd name="connsiteY0" fmla="*/ 2218414 h 2226366"/>
              <a:gd name="connsiteX1" fmla="*/ 2536467 w 4094922"/>
              <a:gd name="connsiteY1" fmla="*/ 2226366 h 2226366"/>
              <a:gd name="connsiteX2" fmla="*/ 2830665 w 4094922"/>
              <a:gd name="connsiteY2" fmla="*/ 1876508 h 2226366"/>
              <a:gd name="connsiteX3" fmla="*/ 3108960 w 4094922"/>
              <a:gd name="connsiteY3" fmla="*/ 1478943 h 2226366"/>
              <a:gd name="connsiteX4" fmla="*/ 3530380 w 4094922"/>
              <a:gd name="connsiteY4" fmla="*/ 898498 h 2226366"/>
              <a:gd name="connsiteX5" fmla="*/ 4094922 w 4094922"/>
              <a:gd name="connsiteY5" fmla="*/ 0 h 2226366"/>
              <a:gd name="connsiteX6" fmla="*/ 0 w 4094922"/>
              <a:gd name="connsiteY6" fmla="*/ 2218414 h 2226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4922" h="2226366">
                <a:moveTo>
                  <a:pt x="0" y="2218414"/>
                </a:moveTo>
                <a:lnTo>
                  <a:pt x="2536467" y="2226366"/>
                </a:lnTo>
                <a:lnTo>
                  <a:pt x="2830665" y="1876508"/>
                </a:lnTo>
                <a:lnTo>
                  <a:pt x="3108960" y="1478943"/>
                </a:lnTo>
                <a:lnTo>
                  <a:pt x="3530380" y="898498"/>
                </a:lnTo>
                <a:lnTo>
                  <a:pt x="4094922" y="0"/>
                </a:lnTo>
                <a:lnTo>
                  <a:pt x="0" y="2218414"/>
                </a:lnTo>
                <a:close/>
              </a:path>
            </a:pathLst>
          </a:custGeom>
          <a:solidFill>
            <a:srgbClr val="FFFF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8" name="Freeform 4"/>
          <p:cNvSpPr/>
          <p:nvPr/>
        </p:nvSpPr>
        <p:spPr>
          <a:xfrm rot="10800000">
            <a:off x="742190" y="2097966"/>
            <a:ext cx="4758007" cy="3773466"/>
          </a:xfrm>
          <a:custGeom>
            <a:avLst/>
            <a:gdLst>
              <a:gd name="connsiteX0" fmla="*/ 0 w 4659465"/>
              <a:gd name="connsiteY0" fmla="*/ 4438153 h 4469958"/>
              <a:gd name="connsiteX1" fmla="*/ 842838 w 4659465"/>
              <a:gd name="connsiteY1" fmla="*/ 2474181 h 4469958"/>
              <a:gd name="connsiteX2" fmla="*/ 1693628 w 4659465"/>
              <a:gd name="connsiteY2" fmla="*/ 748748 h 4469958"/>
              <a:gd name="connsiteX3" fmla="*/ 2409245 w 4659465"/>
              <a:gd name="connsiteY3" fmla="*/ 80838 h 4469958"/>
              <a:gd name="connsiteX4" fmla="*/ 3252084 w 4659465"/>
              <a:gd name="connsiteY4" fmla="*/ 263718 h 4469958"/>
              <a:gd name="connsiteX5" fmla="*/ 3864334 w 4659465"/>
              <a:gd name="connsiteY5" fmla="*/ 1329193 h 4469958"/>
              <a:gd name="connsiteX6" fmla="*/ 4301656 w 4659465"/>
              <a:gd name="connsiteY6" fmla="*/ 2736574 h 4469958"/>
              <a:gd name="connsiteX7" fmla="*/ 4659465 w 4659465"/>
              <a:gd name="connsiteY7" fmla="*/ 4469958 h 4469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9465" h="4469958">
                <a:moveTo>
                  <a:pt x="0" y="4438153"/>
                </a:moveTo>
                <a:cubicBezTo>
                  <a:pt x="280283" y="3763617"/>
                  <a:pt x="560567" y="3089082"/>
                  <a:pt x="842838" y="2474181"/>
                </a:cubicBezTo>
                <a:cubicBezTo>
                  <a:pt x="1125109" y="1859280"/>
                  <a:pt x="1432560" y="1147638"/>
                  <a:pt x="1693628" y="748748"/>
                </a:cubicBezTo>
                <a:cubicBezTo>
                  <a:pt x="1954696" y="349858"/>
                  <a:pt x="2149502" y="161676"/>
                  <a:pt x="2409245" y="80838"/>
                </a:cubicBezTo>
                <a:cubicBezTo>
                  <a:pt x="2668988" y="0"/>
                  <a:pt x="3009569" y="55659"/>
                  <a:pt x="3252084" y="263718"/>
                </a:cubicBezTo>
                <a:cubicBezTo>
                  <a:pt x="3494599" y="471777"/>
                  <a:pt x="3689405" y="917050"/>
                  <a:pt x="3864334" y="1329193"/>
                </a:cubicBezTo>
                <a:cubicBezTo>
                  <a:pt x="4039263" y="1741336"/>
                  <a:pt x="4169134" y="2213113"/>
                  <a:pt x="4301656" y="2736574"/>
                </a:cubicBezTo>
                <a:cubicBezTo>
                  <a:pt x="4434178" y="3260035"/>
                  <a:pt x="4546821" y="3864996"/>
                  <a:pt x="4659465" y="4469958"/>
                </a:cubicBezTo>
              </a:path>
            </a:pathLst>
          </a:custGeom>
          <a:ln w="38100"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307791" y="2845915"/>
            <a:ext cx="4488785" cy="282874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81585" y="3606855"/>
                <a:ext cx="169408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200" b="1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3200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585" y="3606855"/>
                <a:ext cx="169408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79348" y="5304594"/>
                <a:ext cx="738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348" y="5304594"/>
                <a:ext cx="7388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H="1">
            <a:off x="4748627" y="3493845"/>
            <a:ext cx="39383" cy="1870007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386675" y="2906673"/>
                <a:ext cx="738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675" y="2906673"/>
                <a:ext cx="73880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430993" y="5234915"/>
                <a:ext cx="738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993" y="5234915"/>
                <a:ext cx="73880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450516" y="5290218"/>
                <a:ext cx="738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516" y="5290218"/>
                <a:ext cx="7388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8091" y="1751756"/>
                <a:ext cx="25891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091" y="1751756"/>
                <a:ext cx="258911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621985" y="5551551"/>
                <a:ext cx="1858271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25−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26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985" y="5551551"/>
                <a:ext cx="1858271" cy="901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6498549" y="3680178"/>
            <a:ext cx="2440155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Area of triangle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312024" y="2225351"/>
                <a:ext cx="2813206" cy="1066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225351"/>
                <a:ext cx="2813206" cy="10667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11E5083-B1B9-1EDC-EF30-DC9115C16ECA}"/>
              </a:ext>
            </a:extLst>
          </p:cNvPr>
          <p:cNvSpPr txBox="1"/>
          <p:nvPr/>
        </p:nvSpPr>
        <p:spPr>
          <a:xfrm>
            <a:off x="551384" y="357693"/>
            <a:ext cx="11305256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Find the area of the shaded section of the graph.  </a:t>
            </a:r>
            <a:endParaRPr lang="en-GB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072F61-9880-994F-77B5-313413650A45}"/>
                  </a:ext>
                </a:extLst>
              </p:cNvPr>
              <p:cNvSpPr txBox="1"/>
              <p:nvPr/>
            </p:nvSpPr>
            <p:spPr>
              <a:xfrm>
                <a:off x="6517044" y="4361362"/>
                <a:ext cx="3328266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𝑂𝐵𝐶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×5×10=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1072F61-9880-994F-77B5-313413650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044" y="4361362"/>
                <a:ext cx="3328266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EEE68C1D-C838-541E-53EA-B904CBAF8415}"/>
              </a:ext>
            </a:extLst>
          </p:cNvPr>
          <p:cNvSpPr txBox="1"/>
          <p:nvPr/>
        </p:nvSpPr>
        <p:spPr>
          <a:xfrm>
            <a:off x="6487878" y="1490824"/>
            <a:ext cx="344731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Area under the curve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3FC4EC-B321-5241-5D18-9624D267DED8}"/>
                  </a:ext>
                </a:extLst>
              </p:cNvPr>
              <p:cNvSpPr txBox="1"/>
              <p:nvPr/>
            </p:nvSpPr>
            <p:spPr>
              <a:xfrm>
                <a:off x="11226880" y="2286699"/>
                <a:ext cx="646511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26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53FC4EC-B321-5241-5D18-9624D267D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6880" y="2286699"/>
                <a:ext cx="646511" cy="9017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48E988D-F797-B538-2314-791CCD3F0EEB}"/>
                  </a:ext>
                </a:extLst>
              </p:cNvPr>
              <p:cNvSpPr txBox="1"/>
              <p:nvPr/>
            </p:nvSpPr>
            <p:spPr>
              <a:xfrm>
                <a:off x="9833745" y="4586390"/>
                <a:ext cx="64651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48E988D-F797-B538-2314-791CCD3F0E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3745" y="4586390"/>
                <a:ext cx="64651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BAEB36AD-26F3-7FFC-9671-4873BFAAAB7A}"/>
              </a:ext>
            </a:extLst>
          </p:cNvPr>
          <p:cNvSpPr txBox="1"/>
          <p:nvPr/>
        </p:nvSpPr>
        <p:spPr>
          <a:xfrm>
            <a:off x="6485541" y="5740859"/>
            <a:ext cx="1984235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Shaded area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F5ADC9-2B8A-4722-51D7-2A7E9A274432}"/>
                  </a:ext>
                </a:extLst>
              </p:cNvPr>
              <p:cNvSpPr txBox="1"/>
              <p:nvPr/>
            </p:nvSpPr>
            <p:spPr>
              <a:xfrm>
                <a:off x="10426589" y="5527302"/>
                <a:ext cx="703064" cy="9017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𝟒𝟗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8F5ADC9-2B8A-4722-51D7-2A7E9A274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6589" y="5527302"/>
                <a:ext cx="703064" cy="9017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9BD11B5-C9A2-88E7-877F-8A466F26CF98}"/>
                  </a:ext>
                </a:extLst>
              </p:cNvPr>
              <p:cNvSpPr/>
              <p:nvPr/>
            </p:nvSpPr>
            <p:spPr>
              <a:xfrm>
                <a:off x="8939210" y="2142122"/>
                <a:ext cx="2356236" cy="1233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8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  <m:r>
                                        <a:rPr lang="en-GB" sz="28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GB" sz="28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GB" sz="28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bSup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9BD11B5-C9A2-88E7-877F-8A466F26CF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210" y="2142122"/>
                <a:ext cx="2356236" cy="123322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68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9" grpId="0"/>
      <p:bldP spid="14" grpId="0" animBg="1"/>
      <p:bldP spid="15" grpId="0"/>
      <p:bldP spid="3" grpId="0"/>
      <p:bldP spid="16" grpId="0" animBg="1"/>
      <p:bldP spid="24" grpId="0"/>
      <p:bldP spid="28" grpId="0"/>
      <p:bldP spid="31" grpId="0" animBg="1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13923"/>
            <a:ext cx="11596530" cy="34586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706B185-B59A-37CF-6198-39AF115B6893}"/>
                  </a:ext>
                </a:extLst>
              </p:cNvPr>
              <p:cNvSpPr/>
              <p:nvPr/>
            </p:nvSpPr>
            <p:spPr>
              <a:xfrm>
                <a:off x="4500854" y="3903199"/>
                <a:ext cx="428091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latin typeface="Cambria Math" panose="02040503050406030204" pitchFamily="18" charset="0"/>
                        </a:rPr>
                        <m:t>10−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−8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706B185-B59A-37CF-6198-39AF115B68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854" y="3903199"/>
                <a:ext cx="428091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EBAC62F-6E25-607E-993F-A0972069B56A}"/>
              </a:ext>
            </a:extLst>
          </p:cNvPr>
          <p:cNvSpPr txBox="1"/>
          <p:nvPr/>
        </p:nvSpPr>
        <p:spPr>
          <a:xfrm>
            <a:off x="983432" y="3964238"/>
            <a:ext cx="3312368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Points of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67CDC1-D2E4-AF13-D47D-9682FF033041}"/>
                  </a:ext>
                </a:extLst>
              </p:cNvPr>
              <p:cNvSpPr txBox="1"/>
              <p:nvPr/>
            </p:nvSpPr>
            <p:spPr>
              <a:xfrm>
                <a:off x="5229416" y="6059302"/>
                <a:ext cx="37444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𝑨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e>
                      </m:d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𝒂𝒏𝒅</m:t>
                      </m:r>
                      <m:r>
                        <a:rPr kumimoji="0" lang="en-US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A67CDC1-D2E4-AF13-D47D-9682FF033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9416" y="6059302"/>
                <a:ext cx="374441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3A736F-9152-FDA6-02C7-0FAD98B44F2A}"/>
                  </a:ext>
                </a:extLst>
              </p:cNvPr>
              <p:cNvSpPr txBox="1"/>
              <p:nvPr/>
            </p:nvSpPr>
            <p:spPr>
              <a:xfrm>
                <a:off x="5552311" y="5328624"/>
                <a:ext cx="291201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C3A736F-9152-FDA6-02C7-0FAD98B44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2311" y="5328624"/>
                <a:ext cx="291201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7364091-4380-0210-4586-60890A4AAB43}"/>
              </a:ext>
            </a:extLst>
          </p:cNvPr>
          <p:cNvSpPr txBox="1"/>
          <p:nvPr/>
        </p:nvSpPr>
        <p:spPr>
          <a:xfrm>
            <a:off x="335360" y="3957111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0418A69-76C3-42E8-A688-C867D532A89E}"/>
                  </a:ext>
                </a:extLst>
              </p:cNvPr>
              <p:cNvSpPr/>
              <p:nvPr/>
            </p:nvSpPr>
            <p:spPr>
              <a:xfrm>
                <a:off x="5477814" y="4619816"/>
                <a:ext cx="349601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baseline="30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−11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+18</m:t>
                      </m:r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0418A69-76C3-42E8-A688-C867D532A8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814" y="4619816"/>
                <a:ext cx="349601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19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39068</TotalTime>
  <Words>329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1448</cp:revision>
  <dcterms:created xsi:type="dcterms:W3CDTF">2013-02-28T07:36:55Z</dcterms:created>
  <dcterms:modified xsi:type="dcterms:W3CDTF">2025-01-27T17:37:57Z</dcterms:modified>
</cp:coreProperties>
</file>