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9CB6A-84E5-4E51-BF25-F00AE3143A2D}" v="2" dt="2021-11-25T07:24:42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7A9CB6A-84E5-4E51-BF25-F00AE3143A2D}"/>
    <pc:docChg chg="modSld">
      <pc:chgData name="Stewart Gale" userId="3647ddd2-6040-41ae-a96d-232c23482af8" providerId="ADAL" clId="{C7A9CB6A-84E5-4E51-BF25-F00AE3143A2D}" dt="2021-11-25T07:24:58.473" v="26" actId="14100"/>
      <pc:docMkLst>
        <pc:docMk/>
      </pc:docMkLst>
      <pc:sldChg chg="addSp modSp mod">
        <pc:chgData name="Stewart Gale" userId="3647ddd2-6040-41ae-a96d-232c23482af8" providerId="ADAL" clId="{C7A9CB6A-84E5-4E51-BF25-F00AE3143A2D}" dt="2021-11-25T07:24:33.764" v="18" actId="1076"/>
        <pc:sldMkLst>
          <pc:docMk/>
          <pc:sldMk cId="2828461250" sldId="256"/>
        </pc:sldMkLst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25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27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29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31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32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33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35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37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39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41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33.764" v="18" actId="1076"/>
          <ac:spMkLst>
            <pc:docMk/>
            <pc:sldMk cId="2828461250" sldId="256"/>
            <ac:spMk id="42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43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10.569" v="10" actId="164"/>
          <ac:spMkLst>
            <pc:docMk/>
            <pc:sldMk cId="2828461250" sldId="256"/>
            <ac:spMk id="55" creationId="{00000000-0000-0000-0000-000000000000}"/>
          </ac:spMkLst>
        </pc:spChg>
        <pc:grpChg chg="add mod">
          <ac:chgData name="Stewart Gale" userId="3647ddd2-6040-41ae-a96d-232c23482af8" providerId="ADAL" clId="{C7A9CB6A-84E5-4E51-BF25-F00AE3143A2D}" dt="2021-11-25T07:24:21.553" v="13" actId="14100"/>
          <ac:grpSpMkLst>
            <pc:docMk/>
            <pc:sldMk cId="2828461250" sldId="256"/>
            <ac:grpSpMk id="2" creationId="{8068BE08-0F96-460D-BF98-8339A0191F43}"/>
          </ac:grpSpMkLst>
        </pc:grp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44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45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49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50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51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52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53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54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10.569" v="10" actId="164"/>
          <ac:cxnSpMkLst>
            <pc:docMk/>
            <pc:sldMk cId="2828461250" sldId="256"/>
            <ac:cxnSpMk id="56" creationId="{00000000-0000-0000-0000-000000000000}"/>
          </ac:cxnSpMkLst>
        </pc:cxnChg>
      </pc:sldChg>
      <pc:sldChg chg="addSp modSp mod">
        <pc:chgData name="Stewart Gale" userId="3647ddd2-6040-41ae-a96d-232c23482af8" providerId="ADAL" clId="{C7A9CB6A-84E5-4E51-BF25-F00AE3143A2D}" dt="2021-11-25T07:24:58.473" v="26" actId="14100"/>
        <pc:sldMkLst>
          <pc:docMk/>
          <pc:sldMk cId="3146952507" sldId="257"/>
        </pc:sldMkLst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6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8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12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14" creationId="{00000000-0000-0000-0000-000000000000}"/>
          </ac:spMkLst>
        </pc:spChg>
        <pc:spChg chg="mod">
          <ac:chgData name="Stewart Gale" userId="3647ddd2-6040-41ae-a96d-232c23482af8" providerId="ADAL" clId="{C7A9CB6A-84E5-4E51-BF25-F00AE3143A2D}" dt="2021-11-25T07:24:50.207" v="25" actId="403"/>
          <ac:spMkLst>
            <pc:docMk/>
            <pc:sldMk cId="3146952507" sldId="257"/>
            <ac:spMk id="25" creationId="{00000000-0000-0000-0000-000000000000}"/>
          </ac:spMkLst>
        </pc:spChg>
        <pc:grpChg chg="add mod">
          <ac:chgData name="Stewart Gale" userId="3647ddd2-6040-41ae-a96d-232c23482af8" providerId="ADAL" clId="{C7A9CB6A-84E5-4E51-BF25-F00AE3143A2D}" dt="2021-11-25T07:24:58.473" v="26" actId="14100"/>
          <ac:grpSpMkLst>
            <pc:docMk/>
            <pc:sldMk cId="3146952507" sldId="257"/>
            <ac:grpSpMk id="2" creationId="{CD63B985-C004-4A0A-8411-62C290129AE0}"/>
          </ac:grpSpMkLst>
        </pc:grp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20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22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24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26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28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29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30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34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36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38" creationId="{00000000-0000-0000-0000-000000000000}"/>
          </ac:cxnSpMkLst>
        </pc:cxnChg>
        <pc:cxnChg chg="mod">
          <ac:chgData name="Stewart Gale" userId="3647ddd2-6040-41ae-a96d-232c23482af8" providerId="ADAL" clId="{C7A9CB6A-84E5-4E51-BF25-F00AE3143A2D}" dt="2021-11-25T07:24:42.757" v="19" actId="164"/>
          <ac:cxnSpMkLst>
            <pc:docMk/>
            <pc:sldMk cId="3146952507" sldId="257"/>
            <ac:cxnSpMk id="40" creationId="{00000000-0000-0000-0000-000000000000}"/>
          </ac:cxnSpMkLst>
        </pc:cxnChg>
      </pc:sldChg>
      <pc:sldChg chg="modSp mod">
        <pc:chgData name="Stewart Gale" userId="3647ddd2-6040-41ae-a96d-232c23482af8" providerId="ADAL" clId="{C7A9CB6A-84E5-4E51-BF25-F00AE3143A2D}" dt="2021-11-25T07:24:00.729" v="9" actId="1076"/>
        <pc:sldMkLst>
          <pc:docMk/>
          <pc:sldMk cId="2184621235" sldId="258"/>
        </pc:sldMkLst>
        <pc:spChg chg="mod">
          <ac:chgData name="Stewart Gale" userId="3647ddd2-6040-41ae-a96d-232c23482af8" providerId="ADAL" clId="{C7A9CB6A-84E5-4E51-BF25-F00AE3143A2D}" dt="2021-11-25T07:24:00.729" v="9" actId="1076"/>
          <ac:spMkLst>
            <pc:docMk/>
            <pc:sldMk cId="2184621235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40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17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15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85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74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905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24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92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22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1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52B85-F524-4DE3-A684-793377DBAE6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33C15-208F-434F-B27C-902C0F7132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83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68BE08-0F96-460D-BF98-8339A0191F43}"/>
              </a:ext>
            </a:extLst>
          </p:cNvPr>
          <p:cNvGrpSpPr/>
          <p:nvPr/>
        </p:nvGrpSpPr>
        <p:grpSpPr>
          <a:xfrm>
            <a:off x="796634" y="338051"/>
            <a:ext cx="10669388" cy="6223461"/>
            <a:chOff x="2514598" y="738131"/>
            <a:chExt cx="7888073" cy="5143041"/>
          </a:xfrm>
        </p:grpSpPr>
        <p:sp>
          <p:nvSpPr>
            <p:cNvPr id="42" name="TextBox 41"/>
            <p:cNvSpPr txBox="1"/>
            <p:nvPr/>
          </p:nvSpPr>
          <p:spPr>
            <a:xfrm>
              <a:off x="3849612" y="2839382"/>
              <a:ext cx="4656189" cy="991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200" dirty="0"/>
                <a:t>Follow the trail!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93893" y="969486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989502" y="738131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426763" y="4399399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09122" y="4851095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152001" y="5231177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393893" y="5231176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84583" y="4526098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14598" y="2994752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11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884583" y="1619481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438219" y="1294483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101765" y="1606630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bg1"/>
                  </a:solidFill>
                </a:rPr>
                <a:t>7</a:t>
              </a:r>
            </a:p>
          </p:txBody>
        </p:sp>
        <p:cxnSp>
          <p:nvCxnSpPr>
            <p:cNvPr id="44" name="Curved Connector 43"/>
            <p:cNvCxnSpPr>
              <a:stCxn id="27" idx="3"/>
              <a:endCxn id="41" idx="1"/>
            </p:cNvCxnSpPr>
            <p:nvPr/>
          </p:nvCxnSpPr>
          <p:spPr>
            <a:xfrm>
              <a:off x="6639497" y="1063129"/>
              <a:ext cx="798722" cy="556352"/>
            </a:xfrm>
            <a:prstGeom prst="curvedConnector3">
              <a:avLst>
                <a:gd name="adj1" fmla="val 45862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urved Connector 44"/>
            <p:cNvCxnSpPr>
              <a:endCxn id="43" idx="1"/>
            </p:cNvCxnSpPr>
            <p:nvPr/>
          </p:nvCxnSpPr>
          <p:spPr>
            <a:xfrm>
              <a:off x="8119427" y="1602956"/>
              <a:ext cx="982338" cy="328672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urved Connector 45"/>
            <p:cNvCxnSpPr>
              <a:stCxn id="55" idx="2"/>
              <a:endCxn id="29" idx="0"/>
            </p:cNvCxnSpPr>
            <p:nvPr/>
          </p:nvCxnSpPr>
          <p:spPr>
            <a:xfrm rot="5400000">
              <a:off x="9491948" y="3813673"/>
              <a:ext cx="845540" cy="325913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urved Connector 46"/>
            <p:cNvCxnSpPr/>
            <p:nvPr/>
          </p:nvCxnSpPr>
          <p:spPr>
            <a:xfrm rot="10800000" flipV="1">
              <a:off x="8459118" y="4851094"/>
              <a:ext cx="958466" cy="38008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47"/>
            <p:cNvCxnSpPr>
              <a:endCxn id="32" idx="3"/>
            </p:cNvCxnSpPr>
            <p:nvPr/>
          </p:nvCxnSpPr>
          <p:spPr>
            <a:xfrm rot="10800000" flipV="1">
              <a:off x="6801997" y="5133863"/>
              <a:ext cx="1007125" cy="42231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urved Connector 48"/>
            <p:cNvCxnSpPr>
              <a:endCxn id="33" idx="3"/>
            </p:cNvCxnSpPr>
            <p:nvPr/>
          </p:nvCxnSpPr>
          <p:spPr>
            <a:xfrm rot="10800000" flipV="1">
              <a:off x="5043889" y="5556172"/>
              <a:ext cx="1133817" cy="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urved Connector 49"/>
            <p:cNvCxnSpPr>
              <a:endCxn id="35" idx="2"/>
            </p:cNvCxnSpPr>
            <p:nvPr/>
          </p:nvCxnSpPr>
          <p:spPr>
            <a:xfrm rot="10800000">
              <a:off x="3209582" y="5176094"/>
              <a:ext cx="1210017" cy="380079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urved Connector 50"/>
            <p:cNvCxnSpPr>
              <a:endCxn id="37" idx="2"/>
            </p:cNvCxnSpPr>
            <p:nvPr/>
          </p:nvCxnSpPr>
          <p:spPr>
            <a:xfrm rot="16200000" flipV="1">
              <a:off x="2552238" y="3932105"/>
              <a:ext cx="899714" cy="324997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urved Connector 51"/>
            <p:cNvCxnSpPr>
              <a:endCxn id="39" idx="2"/>
            </p:cNvCxnSpPr>
            <p:nvPr/>
          </p:nvCxnSpPr>
          <p:spPr>
            <a:xfrm rot="5400000" flipH="1" flipV="1">
              <a:off x="2652311" y="2446662"/>
              <a:ext cx="734456" cy="380084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/>
            <p:cNvCxnSpPr>
              <a:endCxn id="25" idx="1"/>
            </p:cNvCxnSpPr>
            <p:nvPr/>
          </p:nvCxnSpPr>
          <p:spPr>
            <a:xfrm flipV="1">
              <a:off x="3534578" y="1294484"/>
              <a:ext cx="859315" cy="649994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/>
            <p:cNvCxnSpPr>
              <a:endCxn id="27" idx="1"/>
            </p:cNvCxnSpPr>
            <p:nvPr/>
          </p:nvCxnSpPr>
          <p:spPr>
            <a:xfrm flipV="1">
              <a:off x="5028280" y="1063129"/>
              <a:ext cx="961222" cy="245126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9752676" y="2903864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10</a:t>
              </a:r>
            </a:p>
          </p:txBody>
        </p:sp>
        <p:cxnSp>
          <p:nvCxnSpPr>
            <p:cNvPr id="56" name="Curved Connector 55"/>
            <p:cNvCxnSpPr>
              <a:endCxn id="55" idx="0"/>
            </p:cNvCxnSpPr>
            <p:nvPr/>
          </p:nvCxnSpPr>
          <p:spPr>
            <a:xfrm>
              <a:off x="9417584" y="2269476"/>
              <a:ext cx="660090" cy="634388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8461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5425" y="2122316"/>
            <a:ext cx="89666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84621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63B985-C004-4A0A-8411-62C290129AE0}"/>
              </a:ext>
            </a:extLst>
          </p:cNvPr>
          <p:cNvGrpSpPr/>
          <p:nvPr/>
        </p:nvGrpSpPr>
        <p:grpSpPr>
          <a:xfrm>
            <a:off x="349136" y="293716"/>
            <a:ext cx="11388435" cy="6262255"/>
            <a:chOff x="2514598" y="738131"/>
            <a:chExt cx="7888073" cy="5143041"/>
          </a:xfrm>
        </p:grpSpPr>
        <p:sp>
          <p:nvSpPr>
            <p:cNvPr id="4" name="Rectangle 3"/>
            <p:cNvSpPr/>
            <p:nvPr/>
          </p:nvSpPr>
          <p:spPr>
            <a:xfrm>
              <a:off x="4393893" y="969486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5400" dirty="0">
                  <a:solidFill>
                    <a:srgbClr val="FF0000"/>
                  </a:solidFill>
                </a:rPr>
                <a:t>12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989502" y="738131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9426763" y="4399399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7809122" y="4851095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9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152001" y="5231177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3893" y="5231176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884583" y="4526098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14598" y="2994752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5400" dirty="0">
                  <a:solidFill>
                    <a:srgbClr val="FF0000"/>
                  </a:solidFill>
                </a:rPr>
                <a:t>11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84583" y="1619481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8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38219" y="1294483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101765" y="1606630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7</a:t>
              </a:r>
            </a:p>
          </p:txBody>
        </p:sp>
        <p:cxnSp>
          <p:nvCxnSpPr>
            <p:cNvPr id="16" name="Curved Connector 15"/>
            <p:cNvCxnSpPr>
              <a:stCxn id="5" idx="3"/>
              <a:endCxn id="13" idx="1"/>
            </p:cNvCxnSpPr>
            <p:nvPr/>
          </p:nvCxnSpPr>
          <p:spPr>
            <a:xfrm>
              <a:off x="6639497" y="1063129"/>
              <a:ext cx="798722" cy="556352"/>
            </a:xfrm>
            <a:prstGeom prst="curvedConnector3">
              <a:avLst>
                <a:gd name="adj1" fmla="val 45862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/>
            <p:cNvCxnSpPr>
              <a:endCxn id="14" idx="1"/>
            </p:cNvCxnSpPr>
            <p:nvPr/>
          </p:nvCxnSpPr>
          <p:spPr>
            <a:xfrm>
              <a:off x="8119427" y="1602956"/>
              <a:ext cx="982338" cy="328672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urved Connector 21"/>
            <p:cNvCxnSpPr>
              <a:stCxn id="25" idx="2"/>
              <a:endCxn id="6" idx="0"/>
            </p:cNvCxnSpPr>
            <p:nvPr/>
          </p:nvCxnSpPr>
          <p:spPr>
            <a:xfrm rot="5400000">
              <a:off x="9491948" y="3813673"/>
              <a:ext cx="845540" cy="325913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urved Connector 23"/>
            <p:cNvCxnSpPr/>
            <p:nvPr/>
          </p:nvCxnSpPr>
          <p:spPr>
            <a:xfrm rot="10800000" flipV="1">
              <a:off x="8459118" y="4851094"/>
              <a:ext cx="958466" cy="38008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>
              <a:endCxn id="8" idx="3"/>
            </p:cNvCxnSpPr>
            <p:nvPr/>
          </p:nvCxnSpPr>
          <p:spPr>
            <a:xfrm rot="10800000" flipV="1">
              <a:off x="6801997" y="5133863"/>
              <a:ext cx="1007125" cy="42231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urved Connector 27"/>
            <p:cNvCxnSpPr>
              <a:endCxn id="9" idx="3"/>
            </p:cNvCxnSpPr>
            <p:nvPr/>
          </p:nvCxnSpPr>
          <p:spPr>
            <a:xfrm rot="10800000" flipV="1">
              <a:off x="5043889" y="5556172"/>
              <a:ext cx="1133817" cy="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29"/>
            <p:cNvCxnSpPr>
              <a:endCxn id="10" idx="2"/>
            </p:cNvCxnSpPr>
            <p:nvPr/>
          </p:nvCxnSpPr>
          <p:spPr>
            <a:xfrm rot="10800000">
              <a:off x="3209582" y="5176094"/>
              <a:ext cx="1210017" cy="380079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3"/>
            <p:cNvCxnSpPr>
              <a:endCxn id="11" idx="2"/>
            </p:cNvCxnSpPr>
            <p:nvPr/>
          </p:nvCxnSpPr>
          <p:spPr>
            <a:xfrm rot="16200000" flipV="1">
              <a:off x="2552238" y="3932105"/>
              <a:ext cx="899714" cy="324997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>
              <a:endCxn id="12" idx="2"/>
            </p:cNvCxnSpPr>
            <p:nvPr/>
          </p:nvCxnSpPr>
          <p:spPr>
            <a:xfrm rot="5400000" flipH="1" flipV="1">
              <a:off x="2652311" y="2446662"/>
              <a:ext cx="734456" cy="380084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urved Connector 37"/>
            <p:cNvCxnSpPr>
              <a:endCxn id="4" idx="1"/>
            </p:cNvCxnSpPr>
            <p:nvPr/>
          </p:nvCxnSpPr>
          <p:spPr>
            <a:xfrm flipV="1">
              <a:off x="3534578" y="1294484"/>
              <a:ext cx="859315" cy="649994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urved Connector 39"/>
            <p:cNvCxnSpPr>
              <a:endCxn id="5" idx="1"/>
            </p:cNvCxnSpPr>
            <p:nvPr/>
          </p:nvCxnSpPr>
          <p:spPr>
            <a:xfrm flipV="1">
              <a:off x="5028280" y="1063129"/>
              <a:ext cx="961222" cy="245126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9752676" y="2903864"/>
              <a:ext cx="649995" cy="64999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5400" dirty="0">
                  <a:solidFill>
                    <a:srgbClr val="FF0000"/>
                  </a:solidFill>
                </a:rPr>
                <a:t>10</a:t>
              </a:r>
            </a:p>
          </p:txBody>
        </p:sp>
        <p:cxnSp>
          <p:nvCxnSpPr>
            <p:cNvPr id="29" name="Curved Connector 28"/>
            <p:cNvCxnSpPr>
              <a:endCxn id="25" idx="0"/>
            </p:cNvCxnSpPr>
            <p:nvPr/>
          </p:nvCxnSpPr>
          <p:spPr>
            <a:xfrm>
              <a:off x="9417584" y="2269476"/>
              <a:ext cx="660090" cy="634388"/>
            </a:xfrm>
            <a:prstGeom prst="curved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6952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29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2017-10-10T12:21:03Z</dcterms:created>
  <dcterms:modified xsi:type="dcterms:W3CDTF">2021-11-25T07:24:59Z</dcterms:modified>
</cp:coreProperties>
</file>