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592" r:id="rId2"/>
    <p:sldId id="593" r:id="rId3"/>
    <p:sldId id="555" r:id="rId4"/>
    <p:sldId id="595" r:id="rId5"/>
    <p:sldId id="557" r:id="rId6"/>
    <p:sldId id="559" r:id="rId7"/>
    <p:sldId id="556" r:id="rId8"/>
    <p:sldId id="596" r:id="rId9"/>
    <p:sldId id="591" r:id="rId1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1C97CC-4324-4F20-A283-DB81969C0606}" v="233" dt="2023-09-30T07:26:21.5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90" autoAdjust="0"/>
    <p:restoredTop sz="88534" autoAdjust="0"/>
  </p:normalViewPr>
  <p:slideViewPr>
    <p:cSldViewPr>
      <p:cViewPr varScale="1">
        <p:scale>
          <a:sx n="89" d="100"/>
          <a:sy n="89" d="100"/>
        </p:scale>
        <p:origin x="33" y="14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851C97CC-4324-4F20-A283-DB81969C0606}"/>
    <pc:docChg chg="undo custSel addSld delSld modSld modMainMaster modNotesMaster">
      <pc:chgData name="Stewart Gale" userId="3647ddd2-6040-41ae-a96d-232c23482af8" providerId="ADAL" clId="{851C97CC-4324-4F20-A283-DB81969C0606}" dt="2024-01-25T11:05:34.496" v="839" actId="20577"/>
      <pc:docMkLst>
        <pc:docMk/>
      </pc:docMkLst>
      <pc:sldChg chg="addSp delSp modSp mod delAnim modAnim">
        <pc:chgData name="Stewart Gale" userId="3647ddd2-6040-41ae-a96d-232c23482af8" providerId="ADAL" clId="{851C97CC-4324-4F20-A283-DB81969C0606}" dt="2023-09-28T07:41:34.535" v="351" actId="14100"/>
        <pc:sldMkLst>
          <pc:docMk/>
          <pc:sldMk cId="3389287313" sldId="555"/>
        </pc:sldMkLst>
        <pc:spChg chg="del mod topLvl">
          <ac:chgData name="Stewart Gale" userId="3647ddd2-6040-41ae-a96d-232c23482af8" providerId="ADAL" clId="{851C97CC-4324-4F20-A283-DB81969C0606}" dt="2023-09-28T07:41:11.049" v="344" actId="478"/>
          <ac:spMkLst>
            <pc:docMk/>
            <pc:sldMk cId="3389287313" sldId="555"/>
            <ac:spMk id="3" creationId="{00000000-0000-0000-0000-000000000000}"/>
          </ac:spMkLst>
        </pc:spChg>
        <pc:spChg chg="del mod">
          <ac:chgData name="Stewart Gale" userId="3647ddd2-6040-41ae-a96d-232c23482af8" providerId="ADAL" clId="{851C97CC-4324-4F20-A283-DB81969C0606}" dt="2023-09-28T07:37:03.468" v="218" actId="478"/>
          <ac:spMkLst>
            <pc:docMk/>
            <pc:sldMk cId="3389287313" sldId="555"/>
            <ac:spMk id="5" creationId="{00000000-0000-0000-0000-000000000000}"/>
          </ac:spMkLst>
        </pc:spChg>
        <pc:spChg chg="add mod">
          <ac:chgData name="Stewart Gale" userId="3647ddd2-6040-41ae-a96d-232c23482af8" providerId="ADAL" clId="{851C97CC-4324-4F20-A283-DB81969C0606}" dt="2023-09-28T07:39:38.463" v="317" actId="1076"/>
          <ac:spMkLst>
            <pc:docMk/>
            <pc:sldMk cId="3389287313" sldId="555"/>
            <ac:spMk id="6" creationId="{16913F8E-C961-AAB8-9A14-9F3395DB48A9}"/>
          </ac:spMkLst>
        </pc:spChg>
        <pc:spChg chg="add mod">
          <ac:chgData name="Stewart Gale" userId="3647ddd2-6040-41ae-a96d-232c23482af8" providerId="ADAL" clId="{851C97CC-4324-4F20-A283-DB81969C0606}" dt="2023-09-28T07:41:34.535" v="351" actId="14100"/>
          <ac:spMkLst>
            <pc:docMk/>
            <pc:sldMk cId="3389287313" sldId="555"/>
            <ac:spMk id="9" creationId="{A0F138BF-A55C-A655-2053-46161A888F32}"/>
          </ac:spMkLst>
        </pc:spChg>
        <pc:spChg chg="mod">
          <ac:chgData name="Stewart Gale" userId="3647ddd2-6040-41ae-a96d-232c23482af8" providerId="ADAL" clId="{851C97CC-4324-4F20-A283-DB81969C0606}" dt="2023-09-28T07:39:38.463" v="317" actId="1076"/>
          <ac:spMkLst>
            <pc:docMk/>
            <pc:sldMk cId="3389287313" sldId="555"/>
            <ac:spMk id="10" creationId="{00000000-0000-0000-0000-000000000000}"/>
          </ac:spMkLst>
        </pc:spChg>
        <pc:spChg chg="mod">
          <ac:chgData name="Stewart Gale" userId="3647ddd2-6040-41ae-a96d-232c23482af8" providerId="ADAL" clId="{851C97CC-4324-4F20-A283-DB81969C0606}" dt="2023-09-28T07:39:53.001" v="324" actId="1076"/>
          <ac:spMkLst>
            <pc:docMk/>
            <pc:sldMk cId="3389287313" sldId="555"/>
            <ac:spMk id="14" creationId="{00000000-0000-0000-0000-000000000000}"/>
          </ac:spMkLst>
        </pc:spChg>
        <pc:spChg chg="del mod">
          <ac:chgData name="Stewart Gale" userId="3647ddd2-6040-41ae-a96d-232c23482af8" providerId="ADAL" clId="{851C97CC-4324-4F20-A283-DB81969C0606}" dt="2023-09-28T07:39:07.637" v="306" actId="478"/>
          <ac:spMkLst>
            <pc:docMk/>
            <pc:sldMk cId="3389287313" sldId="555"/>
            <ac:spMk id="16" creationId="{00000000-0000-0000-0000-000000000000}"/>
          </ac:spMkLst>
        </pc:spChg>
        <pc:spChg chg="mod">
          <ac:chgData name="Stewart Gale" userId="3647ddd2-6040-41ae-a96d-232c23482af8" providerId="ADAL" clId="{851C97CC-4324-4F20-A283-DB81969C0606}" dt="2023-09-28T07:39:38.463" v="317" actId="1076"/>
          <ac:spMkLst>
            <pc:docMk/>
            <pc:sldMk cId="3389287313" sldId="555"/>
            <ac:spMk id="18" creationId="{00000000-0000-0000-0000-000000000000}"/>
          </ac:spMkLst>
        </pc:spChg>
        <pc:spChg chg="del mod">
          <ac:chgData name="Stewart Gale" userId="3647ddd2-6040-41ae-a96d-232c23482af8" providerId="ADAL" clId="{851C97CC-4324-4F20-A283-DB81969C0606}" dt="2023-09-28T07:37:40.308" v="243" actId="478"/>
          <ac:spMkLst>
            <pc:docMk/>
            <pc:sldMk cId="3389287313" sldId="555"/>
            <ac:spMk id="20" creationId="{00000000-0000-0000-0000-000000000000}"/>
          </ac:spMkLst>
        </pc:spChg>
        <pc:spChg chg="del mod">
          <ac:chgData name="Stewart Gale" userId="3647ddd2-6040-41ae-a96d-232c23482af8" providerId="ADAL" clId="{851C97CC-4324-4F20-A283-DB81969C0606}" dt="2023-09-28T07:37:37.372" v="242" actId="478"/>
          <ac:spMkLst>
            <pc:docMk/>
            <pc:sldMk cId="3389287313" sldId="555"/>
            <ac:spMk id="21" creationId="{00000000-0000-0000-0000-000000000000}"/>
          </ac:spMkLst>
        </pc:spChg>
        <pc:spChg chg="del mod">
          <ac:chgData name="Stewart Gale" userId="3647ddd2-6040-41ae-a96d-232c23482af8" providerId="ADAL" clId="{851C97CC-4324-4F20-A283-DB81969C0606}" dt="2023-09-28T07:37:37.372" v="242" actId="478"/>
          <ac:spMkLst>
            <pc:docMk/>
            <pc:sldMk cId="3389287313" sldId="555"/>
            <ac:spMk id="23" creationId="{00000000-0000-0000-0000-000000000000}"/>
          </ac:spMkLst>
        </pc:spChg>
        <pc:spChg chg="del mod">
          <ac:chgData name="Stewart Gale" userId="3647ddd2-6040-41ae-a96d-232c23482af8" providerId="ADAL" clId="{851C97CC-4324-4F20-A283-DB81969C0606}" dt="2023-09-28T07:37:37.372" v="242" actId="478"/>
          <ac:spMkLst>
            <pc:docMk/>
            <pc:sldMk cId="3389287313" sldId="555"/>
            <ac:spMk id="25" creationId="{00000000-0000-0000-0000-000000000000}"/>
          </ac:spMkLst>
        </pc:spChg>
        <pc:grpChg chg="add del mod">
          <ac:chgData name="Stewart Gale" userId="3647ddd2-6040-41ae-a96d-232c23482af8" providerId="ADAL" clId="{851C97CC-4324-4F20-A283-DB81969C0606}" dt="2023-09-28T07:37:12.224" v="223" actId="478"/>
          <ac:grpSpMkLst>
            <pc:docMk/>
            <pc:sldMk cId="3389287313" sldId="555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851C97CC-4324-4F20-A283-DB81969C0606}" dt="2023-09-28T07:37:12.224" v="223" actId="478"/>
          <ac:cxnSpMkLst>
            <pc:docMk/>
            <pc:sldMk cId="3389287313" sldId="555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851C97CC-4324-4F20-A283-DB81969C0606}" dt="2023-09-28T07:39:38.463" v="317" actId="1076"/>
          <ac:cxnSpMkLst>
            <pc:docMk/>
            <pc:sldMk cId="3389287313" sldId="555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851C97CC-4324-4F20-A283-DB81969C0606}" dt="2023-09-28T07:39:38.463" v="317" actId="1076"/>
          <ac:cxnSpMkLst>
            <pc:docMk/>
            <pc:sldMk cId="3389287313" sldId="555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851C97CC-4324-4F20-A283-DB81969C0606}" dt="2023-09-28T07:39:50.511" v="323" actId="14100"/>
          <ac:cxnSpMkLst>
            <pc:docMk/>
            <pc:sldMk cId="3389287313" sldId="555"/>
            <ac:cxnSpMk id="17" creationId="{00000000-0000-0000-0000-000000000000}"/>
          </ac:cxnSpMkLst>
        </pc:cxnChg>
        <pc:cxnChg chg="del mod">
          <ac:chgData name="Stewart Gale" userId="3647ddd2-6040-41ae-a96d-232c23482af8" providerId="ADAL" clId="{851C97CC-4324-4F20-A283-DB81969C0606}" dt="2023-09-28T07:37:37.372" v="242" actId="478"/>
          <ac:cxnSpMkLst>
            <pc:docMk/>
            <pc:sldMk cId="3389287313" sldId="555"/>
            <ac:cxnSpMk id="19" creationId="{00000000-0000-0000-0000-000000000000}"/>
          </ac:cxnSpMkLst>
        </pc:cxnChg>
        <pc:cxnChg chg="del mod">
          <ac:chgData name="Stewart Gale" userId="3647ddd2-6040-41ae-a96d-232c23482af8" providerId="ADAL" clId="{851C97CC-4324-4F20-A283-DB81969C0606}" dt="2023-09-28T07:37:37.372" v="242" actId="478"/>
          <ac:cxnSpMkLst>
            <pc:docMk/>
            <pc:sldMk cId="3389287313" sldId="555"/>
            <ac:cxnSpMk id="22" creationId="{00000000-0000-0000-0000-000000000000}"/>
          </ac:cxnSpMkLst>
        </pc:cxnChg>
        <pc:cxnChg chg="del mod">
          <ac:chgData name="Stewart Gale" userId="3647ddd2-6040-41ae-a96d-232c23482af8" providerId="ADAL" clId="{851C97CC-4324-4F20-A283-DB81969C0606}" dt="2023-09-28T07:37:37.372" v="242" actId="478"/>
          <ac:cxnSpMkLst>
            <pc:docMk/>
            <pc:sldMk cId="3389287313" sldId="555"/>
            <ac:cxnSpMk id="24" creationId="{00000000-0000-0000-0000-000000000000}"/>
          </ac:cxnSpMkLst>
        </pc:cxnChg>
      </pc:sldChg>
      <pc:sldChg chg="delSp modSp mod delAnim">
        <pc:chgData name="Stewart Gale" userId="3647ddd2-6040-41ae-a96d-232c23482af8" providerId="ADAL" clId="{851C97CC-4324-4F20-A283-DB81969C0606}" dt="2023-09-28T11:06:38.574" v="726" actId="1076"/>
        <pc:sldMkLst>
          <pc:docMk/>
          <pc:sldMk cId="3238471777" sldId="556"/>
        </pc:sldMkLst>
        <pc:spChg chg="mod topLvl">
          <ac:chgData name="Stewart Gale" userId="3647ddd2-6040-41ae-a96d-232c23482af8" providerId="ADAL" clId="{851C97CC-4324-4F20-A283-DB81969C0606}" dt="2023-09-28T11:06:38.574" v="726" actId="1076"/>
          <ac:spMkLst>
            <pc:docMk/>
            <pc:sldMk cId="3238471777" sldId="556"/>
            <ac:spMk id="3" creationId="{00000000-0000-0000-0000-000000000000}"/>
          </ac:spMkLst>
        </pc:spChg>
        <pc:spChg chg="mod">
          <ac:chgData name="Stewart Gale" userId="3647ddd2-6040-41ae-a96d-232c23482af8" providerId="ADAL" clId="{851C97CC-4324-4F20-A283-DB81969C0606}" dt="2023-09-28T11:04:00.599" v="707" actId="1076"/>
          <ac:spMkLst>
            <pc:docMk/>
            <pc:sldMk cId="3238471777" sldId="556"/>
            <ac:spMk id="5" creationId="{00000000-0000-0000-0000-000000000000}"/>
          </ac:spMkLst>
        </pc:spChg>
        <pc:spChg chg="del mod">
          <ac:chgData name="Stewart Gale" userId="3647ddd2-6040-41ae-a96d-232c23482af8" providerId="ADAL" clId="{851C97CC-4324-4F20-A283-DB81969C0606}" dt="2023-09-28T11:03:18.321" v="678" actId="478"/>
          <ac:spMkLst>
            <pc:docMk/>
            <pc:sldMk cId="3238471777" sldId="556"/>
            <ac:spMk id="6" creationId="{00000000-0000-0000-0000-000000000000}"/>
          </ac:spMkLst>
        </pc:spChg>
        <pc:spChg chg="del mod">
          <ac:chgData name="Stewart Gale" userId="3647ddd2-6040-41ae-a96d-232c23482af8" providerId="ADAL" clId="{851C97CC-4324-4F20-A283-DB81969C0606}" dt="2023-09-28T11:03:18.321" v="678" actId="478"/>
          <ac:spMkLst>
            <pc:docMk/>
            <pc:sldMk cId="3238471777" sldId="556"/>
            <ac:spMk id="8" creationId="{00000000-0000-0000-0000-000000000000}"/>
          </ac:spMkLst>
        </pc:spChg>
        <pc:spChg chg="del mod">
          <ac:chgData name="Stewart Gale" userId="3647ddd2-6040-41ae-a96d-232c23482af8" providerId="ADAL" clId="{851C97CC-4324-4F20-A283-DB81969C0606}" dt="2023-09-28T11:03:18.321" v="678" actId="478"/>
          <ac:spMkLst>
            <pc:docMk/>
            <pc:sldMk cId="3238471777" sldId="556"/>
            <ac:spMk id="17" creationId="{00000000-0000-0000-0000-000000000000}"/>
          </ac:spMkLst>
        </pc:spChg>
        <pc:spChg chg="del mod">
          <ac:chgData name="Stewart Gale" userId="3647ddd2-6040-41ae-a96d-232c23482af8" providerId="ADAL" clId="{851C97CC-4324-4F20-A283-DB81969C0606}" dt="2023-09-28T11:03:18.321" v="678" actId="478"/>
          <ac:spMkLst>
            <pc:docMk/>
            <pc:sldMk cId="3238471777" sldId="556"/>
            <ac:spMk id="18" creationId="{00000000-0000-0000-0000-000000000000}"/>
          </ac:spMkLst>
        </pc:spChg>
        <pc:grpChg chg="del mod">
          <ac:chgData name="Stewart Gale" userId="3647ddd2-6040-41ae-a96d-232c23482af8" providerId="ADAL" clId="{851C97CC-4324-4F20-A283-DB81969C0606}" dt="2023-09-28T11:03:10.125" v="676" actId="478"/>
          <ac:grpSpMkLst>
            <pc:docMk/>
            <pc:sldMk cId="3238471777" sldId="556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851C97CC-4324-4F20-A283-DB81969C0606}" dt="2023-09-28T11:03:10.125" v="676" actId="478"/>
          <ac:cxnSpMkLst>
            <pc:docMk/>
            <pc:sldMk cId="3238471777" sldId="556"/>
            <ac:cxnSpMk id="4" creationId="{00000000-0000-0000-0000-000000000000}"/>
          </ac:cxnSpMkLst>
        </pc:cxnChg>
      </pc:sldChg>
      <pc:sldChg chg="addSp delSp modSp mod addAnim delAnim modAnim modNotes">
        <pc:chgData name="Stewart Gale" userId="3647ddd2-6040-41ae-a96d-232c23482af8" providerId="ADAL" clId="{851C97CC-4324-4F20-A283-DB81969C0606}" dt="2023-09-28T10:58:48.020" v="585" actId="14100"/>
        <pc:sldMkLst>
          <pc:docMk/>
          <pc:sldMk cId="2666811277" sldId="557"/>
        </pc:sldMkLst>
        <pc:spChg chg="del mod topLvl">
          <ac:chgData name="Stewart Gale" userId="3647ddd2-6040-41ae-a96d-232c23482af8" providerId="ADAL" clId="{851C97CC-4324-4F20-A283-DB81969C0606}" dt="2023-09-28T09:46:39.377" v="356" actId="478"/>
          <ac:spMkLst>
            <pc:docMk/>
            <pc:sldMk cId="2666811277" sldId="557"/>
            <ac:spMk id="3" creationId="{00000000-0000-0000-0000-000000000000}"/>
          </ac:spMkLst>
        </pc:spChg>
        <pc:spChg chg="add mod">
          <ac:chgData name="Stewart Gale" userId="3647ddd2-6040-41ae-a96d-232c23482af8" providerId="ADAL" clId="{851C97CC-4324-4F20-A283-DB81969C0606}" dt="2023-09-28T10:58:48.020" v="585" actId="14100"/>
          <ac:spMkLst>
            <pc:docMk/>
            <pc:sldMk cId="2666811277" sldId="557"/>
            <ac:spMk id="5" creationId="{BCCCA246-F40F-EBE9-1E04-0F3125F395C3}"/>
          </ac:spMkLst>
        </pc:spChg>
        <pc:spChg chg="mod">
          <ac:chgData name="Stewart Gale" userId="3647ddd2-6040-41ae-a96d-232c23482af8" providerId="ADAL" clId="{851C97CC-4324-4F20-A283-DB81969C0606}" dt="2023-09-28T10:56:31.625" v="561" actId="1076"/>
          <ac:spMkLst>
            <pc:docMk/>
            <pc:sldMk cId="2666811277" sldId="557"/>
            <ac:spMk id="10" creationId="{00000000-0000-0000-0000-000000000000}"/>
          </ac:spMkLst>
        </pc:spChg>
        <pc:spChg chg="mod">
          <ac:chgData name="Stewart Gale" userId="3647ddd2-6040-41ae-a96d-232c23482af8" providerId="ADAL" clId="{851C97CC-4324-4F20-A283-DB81969C0606}" dt="2023-09-28T10:55:40.970" v="551" actId="1076"/>
          <ac:spMkLst>
            <pc:docMk/>
            <pc:sldMk cId="2666811277" sldId="557"/>
            <ac:spMk id="11" creationId="{00000000-0000-0000-0000-000000000000}"/>
          </ac:spMkLst>
        </pc:spChg>
        <pc:spChg chg="mod">
          <ac:chgData name="Stewart Gale" userId="3647ddd2-6040-41ae-a96d-232c23482af8" providerId="ADAL" clId="{851C97CC-4324-4F20-A283-DB81969C0606}" dt="2023-09-28T10:55:40.970" v="551" actId="1076"/>
          <ac:spMkLst>
            <pc:docMk/>
            <pc:sldMk cId="2666811277" sldId="557"/>
            <ac:spMk id="12" creationId="{00000000-0000-0000-0000-000000000000}"/>
          </ac:spMkLst>
        </pc:spChg>
        <pc:spChg chg="del mod">
          <ac:chgData name="Stewart Gale" userId="3647ddd2-6040-41ae-a96d-232c23482af8" providerId="ADAL" clId="{851C97CC-4324-4F20-A283-DB81969C0606}" dt="2023-09-28T09:59:27.578" v="499" actId="478"/>
          <ac:spMkLst>
            <pc:docMk/>
            <pc:sldMk cId="2666811277" sldId="557"/>
            <ac:spMk id="18" creationId="{00000000-0000-0000-0000-000000000000}"/>
          </ac:spMkLst>
        </pc:spChg>
        <pc:spChg chg="add mod">
          <ac:chgData name="Stewart Gale" userId="3647ddd2-6040-41ae-a96d-232c23482af8" providerId="ADAL" clId="{851C97CC-4324-4F20-A283-DB81969C0606}" dt="2023-09-28T10:58:27.607" v="581" actId="1038"/>
          <ac:spMkLst>
            <pc:docMk/>
            <pc:sldMk cId="2666811277" sldId="557"/>
            <ac:spMk id="23" creationId="{F07C4A9F-F99C-08E6-6005-5799BEB76597}"/>
          </ac:spMkLst>
        </pc:spChg>
        <pc:spChg chg="add mod">
          <ac:chgData name="Stewart Gale" userId="3647ddd2-6040-41ae-a96d-232c23482af8" providerId="ADAL" clId="{851C97CC-4324-4F20-A283-DB81969C0606}" dt="2023-09-28T10:58:27.607" v="581" actId="1038"/>
          <ac:spMkLst>
            <pc:docMk/>
            <pc:sldMk cId="2666811277" sldId="557"/>
            <ac:spMk id="25" creationId="{B61CA258-72F6-9D49-D9EB-E6377A66B1F7}"/>
          </ac:spMkLst>
        </pc:spChg>
        <pc:spChg chg="add del mod">
          <ac:chgData name="Stewart Gale" userId="3647ddd2-6040-41ae-a96d-232c23482af8" providerId="ADAL" clId="{851C97CC-4324-4F20-A283-DB81969C0606}" dt="2023-09-28T09:59:27.578" v="499" actId="478"/>
          <ac:spMkLst>
            <pc:docMk/>
            <pc:sldMk cId="2666811277" sldId="557"/>
            <ac:spMk id="26" creationId="{00000000-0000-0000-0000-000000000000}"/>
          </ac:spMkLst>
        </pc:spChg>
        <pc:spChg chg="del mod">
          <ac:chgData name="Stewart Gale" userId="3647ddd2-6040-41ae-a96d-232c23482af8" providerId="ADAL" clId="{851C97CC-4324-4F20-A283-DB81969C0606}" dt="2023-09-28T09:59:27.578" v="499" actId="478"/>
          <ac:spMkLst>
            <pc:docMk/>
            <pc:sldMk cId="2666811277" sldId="557"/>
            <ac:spMk id="28" creationId="{00000000-0000-0000-0000-000000000000}"/>
          </ac:spMkLst>
        </pc:spChg>
        <pc:spChg chg="del mod">
          <ac:chgData name="Stewart Gale" userId="3647ddd2-6040-41ae-a96d-232c23482af8" providerId="ADAL" clId="{851C97CC-4324-4F20-A283-DB81969C0606}" dt="2023-09-28T09:59:27.578" v="499" actId="478"/>
          <ac:spMkLst>
            <pc:docMk/>
            <pc:sldMk cId="2666811277" sldId="557"/>
            <ac:spMk id="29" creationId="{00000000-0000-0000-0000-000000000000}"/>
          </ac:spMkLst>
        </pc:spChg>
        <pc:spChg chg="del mod">
          <ac:chgData name="Stewart Gale" userId="3647ddd2-6040-41ae-a96d-232c23482af8" providerId="ADAL" clId="{851C97CC-4324-4F20-A283-DB81969C0606}" dt="2023-09-28T10:00:40.899" v="519" actId="478"/>
          <ac:spMkLst>
            <pc:docMk/>
            <pc:sldMk cId="2666811277" sldId="557"/>
            <ac:spMk id="30" creationId="{00000000-0000-0000-0000-000000000000}"/>
          </ac:spMkLst>
        </pc:spChg>
        <pc:spChg chg="add mod">
          <ac:chgData name="Stewart Gale" userId="3647ddd2-6040-41ae-a96d-232c23482af8" providerId="ADAL" clId="{851C97CC-4324-4F20-A283-DB81969C0606}" dt="2023-09-28T10:58:27.607" v="581" actId="1038"/>
          <ac:spMkLst>
            <pc:docMk/>
            <pc:sldMk cId="2666811277" sldId="557"/>
            <ac:spMk id="33" creationId="{8C912E19-646A-F8C9-CCB4-DC32B84E78B4}"/>
          </ac:spMkLst>
        </pc:spChg>
        <pc:spChg chg="del mod">
          <ac:chgData name="Stewart Gale" userId="3647ddd2-6040-41ae-a96d-232c23482af8" providerId="ADAL" clId="{851C97CC-4324-4F20-A283-DB81969C0606}" dt="2023-09-28T09:49:26.936" v="402" actId="478"/>
          <ac:spMkLst>
            <pc:docMk/>
            <pc:sldMk cId="2666811277" sldId="557"/>
            <ac:spMk id="34" creationId="{00000000-0000-0000-0000-000000000000}"/>
          </ac:spMkLst>
        </pc:spChg>
        <pc:spChg chg="del mod">
          <ac:chgData name="Stewart Gale" userId="3647ddd2-6040-41ae-a96d-232c23482af8" providerId="ADAL" clId="{851C97CC-4324-4F20-A283-DB81969C0606}" dt="2023-09-28T09:59:27.578" v="499" actId="478"/>
          <ac:spMkLst>
            <pc:docMk/>
            <pc:sldMk cId="2666811277" sldId="557"/>
            <ac:spMk id="35" creationId="{00000000-0000-0000-0000-000000000000}"/>
          </ac:spMkLst>
        </pc:spChg>
        <pc:spChg chg="add mod">
          <ac:chgData name="Stewart Gale" userId="3647ddd2-6040-41ae-a96d-232c23482af8" providerId="ADAL" clId="{851C97CC-4324-4F20-A283-DB81969C0606}" dt="2023-09-28T10:58:27.607" v="581" actId="1038"/>
          <ac:spMkLst>
            <pc:docMk/>
            <pc:sldMk cId="2666811277" sldId="557"/>
            <ac:spMk id="37" creationId="{7E4B7660-41E3-3477-75C6-207DE640B401}"/>
          </ac:spMkLst>
        </pc:spChg>
        <pc:spChg chg="add mod">
          <ac:chgData name="Stewart Gale" userId="3647ddd2-6040-41ae-a96d-232c23482af8" providerId="ADAL" clId="{851C97CC-4324-4F20-A283-DB81969C0606}" dt="2023-09-28T10:58:27.607" v="581" actId="1038"/>
          <ac:spMkLst>
            <pc:docMk/>
            <pc:sldMk cId="2666811277" sldId="557"/>
            <ac:spMk id="38" creationId="{D2F8F0D9-8A12-DC24-4548-5830671C8DFF}"/>
          </ac:spMkLst>
        </pc:spChg>
        <pc:spChg chg="add mod">
          <ac:chgData name="Stewart Gale" userId="3647ddd2-6040-41ae-a96d-232c23482af8" providerId="ADAL" clId="{851C97CC-4324-4F20-A283-DB81969C0606}" dt="2023-09-28T10:58:27.607" v="581" actId="1038"/>
          <ac:spMkLst>
            <pc:docMk/>
            <pc:sldMk cId="2666811277" sldId="557"/>
            <ac:spMk id="42" creationId="{80B2CD63-B3B6-AD79-5AD4-853FE54FC273}"/>
          </ac:spMkLst>
        </pc:spChg>
        <pc:spChg chg="add mod">
          <ac:chgData name="Stewart Gale" userId="3647ddd2-6040-41ae-a96d-232c23482af8" providerId="ADAL" clId="{851C97CC-4324-4F20-A283-DB81969C0606}" dt="2023-09-28T10:58:27.607" v="581" actId="1038"/>
          <ac:spMkLst>
            <pc:docMk/>
            <pc:sldMk cId="2666811277" sldId="557"/>
            <ac:spMk id="43" creationId="{861B250C-36D0-45CE-82DC-7F03366B2C27}"/>
          </ac:spMkLst>
        </pc:spChg>
        <pc:spChg chg="add mod">
          <ac:chgData name="Stewart Gale" userId="3647ddd2-6040-41ae-a96d-232c23482af8" providerId="ADAL" clId="{851C97CC-4324-4F20-A283-DB81969C0606}" dt="2023-09-28T10:58:27.607" v="581" actId="1038"/>
          <ac:spMkLst>
            <pc:docMk/>
            <pc:sldMk cId="2666811277" sldId="557"/>
            <ac:spMk id="44" creationId="{E5BF2B07-9BA4-5CE3-8071-3383EA8BC045}"/>
          </ac:spMkLst>
        </pc:spChg>
        <pc:spChg chg="add mod">
          <ac:chgData name="Stewart Gale" userId="3647ddd2-6040-41ae-a96d-232c23482af8" providerId="ADAL" clId="{851C97CC-4324-4F20-A283-DB81969C0606}" dt="2023-09-28T10:58:27.607" v="581" actId="1038"/>
          <ac:spMkLst>
            <pc:docMk/>
            <pc:sldMk cId="2666811277" sldId="557"/>
            <ac:spMk id="45" creationId="{A058D3A4-9B05-3BA6-9D32-073D372495BB}"/>
          </ac:spMkLst>
        </pc:spChg>
        <pc:spChg chg="add mod">
          <ac:chgData name="Stewart Gale" userId="3647ddd2-6040-41ae-a96d-232c23482af8" providerId="ADAL" clId="{851C97CC-4324-4F20-A283-DB81969C0606}" dt="2023-09-28T10:58:27.607" v="581" actId="1038"/>
          <ac:spMkLst>
            <pc:docMk/>
            <pc:sldMk cId="2666811277" sldId="557"/>
            <ac:spMk id="48" creationId="{E95958B6-E48F-4D5F-349D-478514691A93}"/>
          </ac:spMkLst>
        </pc:spChg>
        <pc:spChg chg="add mod">
          <ac:chgData name="Stewart Gale" userId="3647ddd2-6040-41ae-a96d-232c23482af8" providerId="ADAL" clId="{851C97CC-4324-4F20-A283-DB81969C0606}" dt="2023-09-28T10:58:36.561" v="583" actId="1076"/>
          <ac:spMkLst>
            <pc:docMk/>
            <pc:sldMk cId="2666811277" sldId="557"/>
            <ac:spMk id="56" creationId="{343DF4AD-3496-C6D3-B200-30773584FC6F}"/>
          </ac:spMkLst>
        </pc:spChg>
        <pc:spChg chg="add mod">
          <ac:chgData name="Stewart Gale" userId="3647ddd2-6040-41ae-a96d-232c23482af8" providerId="ADAL" clId="{851C97CC-4324-4F20-A283-DB81969C0606}" dt="2023-09-28T10:58:27.607" v="581" actId="1038"/>
          <ac:spMkLst>
            <pc:docMk/>
            <pc:sldMk cId="2666811277" sldId="557"/>
            <ac:spMk id="57" creationId="{6A5342D7-DB95-D8BE-218D-5D9310862551}"/>
          </ac:spMkLst>
        </pc:spChg>
        <pc:spChg chg="add mod">
          <ac:chgData name="Stewart Gale" userId="3647ddd2-6040-41ae-a96d-232c23482af8" providerId="ADAL" clId="{851C97CC-4324-4F20-A283-DB81969C0606}" dt="2023-09-28T10:58:31.641" v="582" actId="14100"/>
          <ac:spMkLst>
            <pc:docMk/>
            <pc:sldMk cId="2666811277" sldId="557"/>
            <ac:spMk id="58" creationId="{334B3B5C-E193-C8C5-74D3-7CF5395FCBE7}"/>
          </ac:spMkLst>
        </pc:spChg>
        <pc:grpChg chg="del mod">
          <ac:chgData name="Stewart Gale" userId="3647ddd2-6040-41ae-a96d-232c23482af8" providerId="ADAL" clId="{851C97CC-4324-4F20-A283-DB81969C0606}" dt="2023-09-28T09:46:39.377" v="356" actId="478"/>
          <ac:grpSpMkLst>
            <pc:docMk/>
            <pc:sldMk cId="2666811277" sldId="557"/>
            <ac:grpSpMk id="2" creationId="{00000000-0000-0000-0000-000000000000}"/>
          </ac:grpSpMkLst>
        </pc:grpChg>
        <pc:graphicFrameChg chg="mod modGraphic">
          <ac:chgData name="Stewart Gale" userId="3647ddd2-6040-41ae-a96d-232c23482af8" providerId="ADAL" clId="{851C97CC-4324-4F20-A283-DB81969C0606}" dt="2023-09-28T10:55:50.887" v="553" actId="14100"/>
          <ac:graphicFrameMkLst>
            <pc:docMk/>
            <pc:sldMk cId="2666811277" sldId="557"/>
            <ac:graphicFrameMk id="13" creationId="{00000000-0000-0000-0000-000000000000}"/>
          </ac:graphicFrameMkLst>
        </pc:graphicFrameChg>
        <pc:graphicFrameChg chg="mod modGraphic">
          <ac:chgData name="Stewart Gale" userId="3647ddd2-6040-41ae-a96d-232c23482af8" providerId="ADAL" clId="{851C97CC-4324-4F20-A283-DB81969C0606}" dt="2023-09-28T10:55:40.970" v="551" actId="1076"/>
          <ac:graphicFrameMkLst>
            <pc:docMk/>
            <pc:sldMk cId="2666811277" sldId="557"/>
            <ac:graphicFrameMk id="27" creationId="{00000000-0000-0000-0000-000000000000}"/>
          </ac:graphicFrameMkLst>
        </pc:graphicFrameChg>
        <pc:cxnChg chg="del mod topLvl">
          <ac:chgData name="Stewart Gale" userId="3647ddd2-6040-41ae-a96d-232c23482af8" providerId="ADAL" clId="{851C97CC-4324-4F20-A283-DB81969C0606}" dt="2023-09-28T09:46:49.040" v="364" actId="478"/>
          <ac:cxnSpMkLst>
            <pc:docMk/>
            <pc:sldMk cId="2666811277" sldId="557"/>
            <ac:cxnSpMk id="4" creationId="{00000000-0000-0000-0000-000000000000}"/>
          </ac:cxnSpMkLst>
        </pc:cxnChg>
        <pc:cxnChg chg="add del mod">
          <ac:chgData name="Stewart Gale" userId="3647ddd2-6040-41ae-a96d-232c23482af8" providerId="ADAL" clId="{851C97CC-4324-4F20-A283-DB81969C0606}" dt="2023-09-28T09:48:42.601" v="396" actId="478"/>
          <ac:cxnSpMkLst>
            <pc:docMk/>
            <pc:sldMk cId="2666811277" sldId="557"/>
            <ac:cxnSpMk id="6" creationId="{F75C5392-40E4-9AB6-2ABC-82F2909E56E8}"/>
          </ac:cxnSpMkLst>
        </pc:cxnChg>
        <pc:cxnChg chg="add mod">
          <ac:chgData name="Stewart Gale" userId="3647ddd2-6040-41ae-a96d-232c23482af8" providerId="ADAL" clId="{851C97CC-4324-4F20-A283-DB81969C0606}" dt="2023-09-28T10:58:27.607" v="581" actId="1038"/>
          <ac:cxnSpMkLst>
            <pc:docMk/>
            <pc:sldMk cId="2666811277" sldId="557"/>
            <ac:cxnSpMk id="9" creationId="{44214CDA-1DEC-4830-40E6-EE41788C9E6A}"/>
          </ac:cxnSpMkLst>
        </pc:cxnChg>
        <pc:cxnChg chg="add mod">
          <ac:chgData name="Stewart Gale" userId="3647ddd2-6040-41ae-a96d-232c23482af8" providerId="ADAL" clId="{851C97CC-4324-4F20-A283-DB81969C0606}" dt="2023-09-28T10:58:27.607" v="581" actId="1038"/>
          <ac:cxnSpMkLst>
            <pc:docMk/>
            <pc:sldMk cId="2666811277" sldId="557"/>
            <ac:cxnSpMk id="14" creationId="{6550248D-6DEF-F0E1-02DA-74A460957464}"/>
          </ac:cxnSpMkLst>
        </pc:cxnChg>
        <pc:cxnChg chg="del mod">
          <ac:chgData name="Stewart Gale" userId="3647ddd2-6040-41ae-a96d-232c23482af8" providerId="ADAL" clId="{851C97CC-4324-4F20-A283-DB81969C0606}" dt="2023-09-28T09:49:25.491" v="401" actId="478"/>
          <ac:cxnSpMkLst>
            <pc:docMk/>
            <pc:sldMk cId="2666811277" sldId="557"/>
            <ac:cxnSpMk id="15" creationId="{00000000-0000-0000-0000-000000000000}"/>
          </ac:cxnSpMkLst>
        </pc:cxnChg>
        <pc:cxnChg chg="add mod">
          <ac:chgData name="Stewart Gale" userId="3647ddd2-6040-41ae-a96d-232c23482af8" providerId="ADAL" clId="{851C97CC-4324-4F20-A283-DB81969C0606}" dt="2023-09-28T10:58:27.607" v="581" actId="1038"/>
          <ac:cxnSpMkLst>
            <pc:docMk/>
            <pc:sldMk cId="2666811277" sldId="557"/>
            <ac:cxnSpMk id="16" creationId="{07C0A728-917A-A366-1EBC-8D2BE68105A7}"/>
          </ac:cxnSpMkLst>
        </pc:cxnChg>
        <pc:cxnChg chg="add mod">
          <ac:chgData name="Stewart Gale" userId="3647ddd2-6040-41ae-a96d-232c23482af8" providerId="ADAL" clId="{851C97CC-4324-4F20-A283-DB81969C0606}" dt="2023-09-28T10:58:27.607" v="581" actId="1038"/>
          <ac:cxnSpMkLst>
            <pc:docMk/>
            <pc:sldMk cId="2666811277" sldId="557"/>
            <ac:cxnSpMk id="17" creationId="{C2D82A33-EB68-80F5-F7B1-A22CD9BF7458}"/>
          </ac:cxnSpMkLst>
        </pc:cxnChg>
        <pc:cxnChg chg="add mod">
          <ac:chgData name="Stewart Gale" userId="3647ddd2-6040-41ae-a96d-232c23482af8" providerId="ADAL" clId="{851C97CC-4324-4F20-A283-DB81969C0606}" dt="2023-09-28T10:58:27.607" v="581" actId="1038"/>
          <ac:cxnSpMkLst>
            <pc:docMk/>
            <pc:sldMk cId="2666811277" sldId="557"/>
            <ac:cxnSpMk id="19" creationId="{7CDF5D63-167E-2E3C-4859-63BE4B28F28A}"/>
          </ac:cxnSpMkLst>
        </pc:cxnChg>
        <pc:cxnChg chg="add mod">
          <ac:chgData name="Stewart Gale" userId="3647ddd2-6040-41ae-a96d-232c23482af8" providerId="ADAL" clId="{851C97CC-4324-4F20-A283-DB81969C0606}" dt="2023-09-28T10:58:27.607" v="581" actId="1038"/>
          <ac:cxnSpMkLst>
            <pc:docMk/>
            <pc:sldMk cId="2666811277" sldId="557"/>
            <ac:cxnSpMk id="20" creationId="{2CA1C9BC-356B-9B9C-2BA0-BE0E31F8AB22}"/>
          </ac:cxnSpMkLst>
        </pc:cxnChg>
        <pc:cxnChg chg="mod">
          <ac:chgData name="Stewart Gale" userId="3647ddd2-6040-41ae-a96d-232c23482af8" providerId="ADAL" clId="{851C97CC-4324-4F20-A283-DB81969C0606}" dt="2023-09-28T10:58:27.607" v="581" actId="1038"/>
          <ac:cxnSpMkLst>
            <pc:docMk/>
            <pc:sldMk cId="2666811277" sldId="557"/>
            <ac:cxnSpMk id="21" creationId="{00000000-0000-0000-0000-000000000000}"/>
          </ac:cxnSpMkLst>
        </pc:cxnChg>
        <pc:cxnChg chg="add mod">
          <ac:chgData name="Stewart Gale" userId="3647ddd2-6040-41ae-a96d-232c23482af8" providerId="ADAL" clId="{851C97CC-4324-4F20-A283-DB81969C0606}" dt="2023-09-28T10:58:27.607" v="581" actId="1038"/>
          <ac:cxnSpMkLst>
            <pc:docMk/>
            <pc:sldMk cId="2666811277" sldId="557"/>
            <ac:cxnSpMk id="22" creationId="{D20C0051-C073-FBAB-E066-5F0D37D26C18}"/>
          </ac:cxnSpMkLst>
        </pc:cxnChg>
        <pc:cxnChg chg="del mod">
          <ac:chgData name="Stewart Gale" userId="3647ddd2-6040-41ae-a96d-232c23482af8" providerId="ADAL" clId="{851C97CC-4324-4F20-A283-DB81969C0606}" dt="2023-09-28T09:59:27.578" v="499" actId="478"/>
          <ac:cxnSpMkLst>
            <pc:docMk/>
            <pc:sldMk cId="2666811277" sldId="557"/>
            <ac:cxnSpMk id="24" creationId="{00000000-0000-0000-0000-000000000000}"/>
          </ac:cxnSpMkLst>
        </pc:cxnChg>
        <pc:cxnChg chg="del mod">
          <ac:chgData name="Stewart Gale" userId="3647ddd2-6040-41ae-a96d-232c23482af8" providerId="ADAL" clId="{851C97CC-4324-4F20-A283-DB81969C0606}" dt="2023-09-28T09:49:32.016" v="405" actId="478"/>
          <ac:cxnSpMkLst>
            <pc:docMk/>
            <pc:sldMk cId="2666811277" sldId="557"/>
            <ac:cxnSpMk id="31" creationId="{00000000-0000-0000-0000-000000000000}"/>
          </ac:cxnSpMkLst>
        </pc:cxnChg>
        <pc:cxnChg chg="add mod">
          <ac:chgData name="Stewart Gale" userId="3647ddd2-6040-41ae-a96d-232c23482af8" providerId="ADAL" clId="{851C97CC-4324-4F20-A283-DB81969C0606}" dt="2023-09-28T10:58:27.607" v="581" actId="1038"/>
          <ac:cxnSpMkLst>
            <pc:docMk/>
            <pc:sldMk cId="2666811277" sldId="557"/>
            <ac:cxnSpMk id="32" creationId="{88A976EE-531B-53D7-6EC5-15CD3D2AECE3}"/>
          </ac:cxnSpMkLst>
        </pc:cxnChg>
        <pc:cxnChg chg="add mod">
          <ac:chgData name="Stewart Gale" userId="3647ddd2-6040-41ae-a96d-232c23482af8" providerId="ADAL" clId="{851C97CC-4324-4F20-A283-DB81969C0606}" dt="2023-09-28T10:58:27.607" v="581" actId="1038"/>
          <ac:cxnSpMkLst>
            <pc:docMk/>
            <pc:sldMk cId="2666811277" sldId="557"/>
            <ac:cxnSpMk id="36" creationId="{549B10F4-C671-DD55-B3A9-2B2D5C66C07E}"/>
          </ac:cxnSpMkLst>
        </pc:cxnChg>
        <pc:cxnChg chg="add mod">
          <ac:chgData name="Stewart Gale" userId="3647ddd2-6040-41ae-a96d-232c23482af8" providerId="ADAL" clId="{851C97CC-4324-4F20-A283-DB81969C0606}" dt="2023-09-28T10:58:27.607" v="581" actId="1038"/>
          <ac:cxnSpMkLst>
            <pc:docMk/>
            <pc:sldMk cId="2666811277" sldId="557"/>
            <ac:cxnSpMk id="39" creationId="{6033D716-1079-E334-9440-66DCF183AF50}"/>
          </ac:cxnSpMkLst>
        </pc:cxnChg>
        <pc:cxnChg chg="add mod">
          <ac:chgData name="Stewart Gale" userId="3647ddd2-6040-41ae-a96d-232c23482af8" providerId="ADAL" clId="{851C97CC-4324-4F20-A283-DB81969C0606}" dt="2023-09-28T10:58:27.607" v="581" actId="1038"/>
          <ac:cxnSpMkLst>
            <pc:docMk/>
            <pc:sldMk cId="2666811277" sldId="557"/>
            <ac:cxnSpMk id="40" creationId="{1A6541E5-106E-43BB-EC09-DDED97CC68AF}"/>
          </ac:cxnSpMkLst>
        </pc:cxnChg>
        <pc:cxnChg chg="add mod">
          <ac:chgData name="Stewart Gale" userId="3647ddd2-6040-41ae-a96d-232c23482af8" providerId="ADAL" clId="{851C97CC-4324-4F20-A283-DB81969C0606}" dt="2023-09-28T10:58:27.607" v="581" actId="1038"/>
          <ac:cxnSpMkLst>
            <pc:docMk/>
            <pc:sldMk cId="2666811277" sldId="557"/>
            <ac:cxnSpMk id="41" creationId="{63BB2F8D-93A9-33BD-E4DD-628B0D4235F5}"/>
          </ac:cxnSpMkLst>
        </pc:cxnChg>
        <pc:cxnChg chg="add mod">
          <ac:chgData name="Stewart Gale" userId="3647ddd2-6040-41ae-a96d-232c23482af8" providerId="ADAL" clId="{851C97CC-4324-4F20-A283-DB81969C0606}" dt="2023-09-28T10:58:27.607" v="581" actId="1038"/>
          <ac:cxnSpMkLst>
            <pc:docMk/>
            <pc:sldMk cId="2666811277" sldId="557"/>
            <ac:cxnSpMk id="46" creationId="{4A253410-847C-963D-425B-3EBB4C69A87C}"/>
          </ac:cxnSpMkLst>
        </pc:cxnChg>
        <pc:cxnChg chg="add mod">
          <ac:chgData name="Stewart Gale" userId="3647ddd2-6040-41ae-a96d-232c23482af8" providerId="ADAL" clId="{851C97CC-4324-4F20-A283-DB81969C0606}" dt="2023-09-28T10:58:27.607" v="581" actId="1038"/>
          <ac:cxnSpMkLst>
            <pc:docMk/>
            <pc:sldMk cId="2666811277" sldId="557"/>
            <ac:cxnSpMk id="47" creationId="{2C749221-1CEF-DB48-1ACD-60858A6D809B}"/>
          </ac:cxnSpMkLst>
        </pc:cxnChg>
      </pc:sldChg>
      <pc:sldChg chg="addSp delSp modSp mod delAnim modAnim">
        <pc:chgData name="Stewart Gale" userId="3647ddd2-6040-41ae-a96d-232c23482af8" providerId="ADAL" clId="{851C97CC-4324-4F20-A283-DB81969C0606}" dt="2023-09-28T11:02:54.469" v="675" actId="1076"/>
        <pc:sldMkLst>
          <pc:docMk/>
          <pc:sldMk cId="2375825403" sldId="559"/>
        </pc:sldMkLst>
        <pc:spChg chg="mod">
          <ac:chgData name="Stewart Gale" userId="3647ddd2-6040-41ae-a96d-232c23482af8" providerId="ADAL" clId="{851C97CC-4324-4F20-A283-DB81969C0606}" dt="2023-09-28T07:28:05.647" v="7"/>
          <ac:spMkLst>
            <pc:docMk/>
            <pc:sldMk cId="2375825403" sldId="559"/>
            <ac:spMk id="3" creationId="{00000000-0000-0000-0000-000000000000}"/>
          </ac:spMkLst>
        </pc:spChg>
        <pc:spChg chg="add mod">
          <ac:chgData name="Stewart Gale" userId="3647ddd2-6040-41ae-a96d-232c23482af8" providerId="ADAL" clId="{851C97CC-4324-4F20-A283-DB81969C0606}" dt="2023-09-28T11:02:54.469" v="675" actId="1076"/>
          <ac:spMkLst>
            <pc:docMk/>
            <pc:sldMk cId="2375825403" sldId="559"/>
            <ac:spMk id="7" creationId="{84C02A69-1572-B24F-BB6B-DB6D123AB275}"/>
          </ac:spMkLst>
        </pc:spChg>
        <pc:spChg chg="del mod">
          <ac:chgData name="Stewart Gale" userId="3647ddd2-6040-41ae-a96d-232c23482af8" providerId="ADAL" clId="{851C97CC-4324-4F20-A283-DB81969C0606}" dt="2023-09-28T10:59:44.319" v="600" actId="478"/>
          <ac:spMkLst>
            <pc:docMk/>
            <pc:sldMk cId="2375825403" sldId="559"/>
            <ac:spMk id="10" creationId="{00000000-0000-0000-0000-000000000000}"/>
          </ac:spMkLst>
        </pc:spChg>
        <pc:spChg chg="add mod">
          <ac:chgData name="Stewart Gale" userId="3647ddd2-6040-41ae-a96d-232c23482af8" providerId="ADAL" clId="{851C97CC-4324-4F20-A283-DB81969C0606}" dt="2023-09-28T11:02:13.934" v="665" actId="1076"/>
          <ac:spMkLst>
            <pc:docMk/>
            <pc:sldMk cId="2375825403" sldId="559"/>
            <ac:spMk id="11" creationId="{521D3B31-C770-9AC8-255D-2F72328AC5EA}"/>
          </ac:spMkLst>
        </pc:spChg>
        <pc:spChg chg="mod">
          <ac:chgData name="Stewart Gale" userId="3647ddd2-6040-41ae-a96d-232c23482af8" providerId="ADAL" clId="{851C97CC-4324-4F20-A283-DB81969C0606}" dt="2023-09-28T11:02:47.993" v="672" actId="14100"/>
          <ac:spMkLst>
            <pc:docMk/>
            <pc:sldMk cId="2375825403" sldId="559"/>
            <ac:spMk id="12" creationId="{00000000-0000-0000-0000-000000000000}"/>
          </ac:spMkLst>
        </pc:spChg>
        <pc:spChg chg="add mod">
          <ac:chgData name="Stewart Gale" userId="3647ddd2-6040-41ae-a96d-232c23482af8" providerId="ADAL" clId="{851C97CC-4324-4F20-A283-DB81969C0606}" dt="2023-09-28T11:02:42.053" v="670" actId="14100"/>
          <ac:spMkLst>
            <pc:docMk/>
            <pc:sldMk cId="2375825403" sldId="559"/>
            <ac:spMk id="14" creationId="{9890B7E1-2764-259B-E344-9B5C0209EFB0}"/>
          </ac:spMkLst>
        </pc:spChg>
        <pc:spChg chg="add mod">
          <ac:chgData name="Stewart Gale" userId="3647ddd2-6040-41ae-a96d-232c23482af8" providerId="ADAL" clId="{851C97CC-4324-4F20-A283-DB81969C0606}" dt="2023-09-28T11:02:51.949" v="674" actId="113"/>
          <ac:spMkLst>
            <pc:docMk/>
            <pc:sldMk cId="2375825403" sldId="559"/>
            <ac:spMk id="16" creationId="{C5DBFAF2-ED38-607F-C6E1-E14FA95C6397}"/>
          </ac:spMkLst>
        </pc:spChg>
        <pc:grpChg chg="del mod">
          <ac:chgData name="Stewart Gale" userId="3647ddd2-6040-41ae-a96d-232c23482af8" providerId="ADAL" clId="{851C97CC-4324-4F20-A283-DB81969C0606}" dt="2023-09-28T10:59:28.180" v="598" actId="478"/>
          <ac:grpSpMkLst>
            <pc:docMk/>
            <pc:sldMk cId="2375825403" sldId="559"/>
            <ac:grpSpMk id="2" creationId="{00000000-0000-0000-0000-000000000000}"/>
          </ac:grpSpMkLst>
        </pc:grpChg>
        <pc:picChg chg="del mod">
          <ac:chgData name="Stewart Gale" userId="3647ddd2-6040-41ae-a96d-232c23482af8" providerId="ADAL" clId="{851C97CC-4324-4F20-A283-DB81969C0606}" dt="2023-09-28T10:59:44.319" v="600" actId="478"/>
          <ac:picMkLst>
            <pc:docMk/>
            <pc:sldMk cId="2375825403" sldId="559"/>
            <ac:picMk id="5" creationId="{00000000-0000-0000-0000-000000000000}"/>
          </ac:picMkLst>
        </pc:picChg>
        <pc:picChg chg="mod">
          <ac:chgData name="Stewart Gale" userId="3647ddd2-6040-41ae-a96d-232c23482af8" providerId="ADAL" clId="{851C97CC-4324-4F20-A283-DB81969C0606}" dt="2023-09-28T10:59:53.159" v="604" actId="14100"/>
          <ac:picMkLst>
            <pc:docMk/>
            <pc:sldMk cId="2375825403" sldId="559"/>
            <ac:picMk id="8" creationId="{00000000-0000-0000-0000-000000000000}"/>
          </ac:picMkLst>
        </pc:picChg>
        <pc:cxnChg chg="mod">
          <ac:chgData name="Stewart Gale" userId="3647ddd2-6040-41ae-a96d-232c23482af8" providerId="ADAL" clId="{851C97CC-4324-4F20-A283-DB81969C0606}" dt="2023-09-28T07:28:05.647" v="7"/>
          <ac:cxnSpMkLst>
            <pc:docMk/>
            <pc:sldMk cId="2375825403" sldId="559"/>
            <ac:cxnSpMk id="4" creationId="{00000000-0000-0000-0000-000000000000}"/>
          </ac:cxnSpMkLst>
        </pc:cxnChg>
      </pc:sldChg>
      <pc:sldChg chg="delSp modSp del mod modNotes">
        <pc:chgData name="Stewart Gale" userId="3647ddd2-6040-41ae-a96d-232c23482af8" providerId="ADAL" clId="{851C97CC-4324-4F20-A283-DB81969C0606}" dt="2023-09-28T10:59:24.845" v="597" actId="47"/>
        <pc:sldMkLst>
          <pc:docMk/>
          <pc:sldMk cId="499414380" sldId="590"/>
        </pc:sldMkLst>
        <pc:spChg chg="mod">
          <ac:chgData name="Stewart Gale" userId="3647ddd2-6040-41ae-a96d-232c23482af8" providerId="ADAL" clId="{851C97CC-4324-4F20-A283-DB81969C0606}" dt="2023-09-28T07:28:05.647" v="7"/>
          <ac:spMkLst>
            <pc:docMk/>
            <pc:sldMk cId="499414380" sldId="590"/>
            <ac:spMk id="3" creationId="{00000000-0000-0000-0000-000000000000}"/>
          </ac:spMkLst>
        </pc:spChg>
        <pc:spChg chg="mod">
          <ac:chgData name="Stewart Gale" userId="3647ddd2-6040-41ae-a96d-232c23482af8" providerId="ADAL" clId="{851C97CC-4324-4F20-A283-DB81969C0606}" dt="2023-09-28T07:28:05.647" v="7"/>
          <ac:spMkLst>
            <pc:docMk/>
            <pc:sldMk cId="499414380" sldId="590"/>
            <ac:spMk id="7" creationId="{00000000-0000-0000-0000-000000000000}"/>
          </ac:spMkLst>
        </pc:spChg>
        <pc:spChg chg="mod">
          <ac:chgData name="Stewart Gale" userId="3647ddd2-6040-41ae-a96d-232c23482af8" providerId="ADAL" clId="{851C97CC-4324-4F20-A283-DB81969C0606}" dt="2023-09-28T07:28:05.647" v="7"/>
          <ac:spMkLst>
            <pc:docMk/>
            <pc:sldMk cId="499414380" sldId="590"/>
            <ac:spMk id="8" creationId="{00000000-0000-0000-0000-000000000000}"/>
          </ac:spMkLst>
        </pc:spChg>
        <pc:spChg chg="mod">
          <ac:chgData name="Stewart Gale" userId="3647ddd2-6040-41ae-a96d-232c23482af8" providerId="ADAL" clId="{851C97CC-4324-4F20-A283-DB81969C0606}" dt="2023-09-28T10:59:19.685" v="596" actId="1076"/>
          <ac:spMkLst>
            <pc:docMk/>
            <pc:sldMk cId="499414380" sldId="590"/>
            <ac:spMk id="11" creationId="{00000000-0000-0000-0000-000000000000}"/>
          </ac:spMkLst>
        </pc:spChg>
        <pc:grpChg chg="del mod">
          <ac:chgData name="Stewart Gale" userId="3647ddd2-6040-41ae-a96d-232c23482af8" providerId="ADAL" clId="{851C97CC-4324-4F20-A283-DB81969C0606}" dt="2023-09-28T10:59:09.151" v="586" actId="478"/>
          <ac:grpSpMkLst>
            <pc:docMk/>
            <pc:sldMk cId="499414380" sldId="590"/>
            <ac:grpSpMk id="2" creationId="{00000000-0000-0000-0000-000000000000}"/>
          </ac:grpSpMkLst>
        </pc:grpChg>
        <pc:graphicFrameChg chg="mod">
          <ac:chgData name="Stewart Gale" userId="3647ddd2-6040-41ae-a96d-232c23482af8" providerId="ADAL" clId="{851C97CC-4324-4F20-A283-DB81969C0606}" dt="2023-09-28T07:28:05.647" v="7"/>
          <ac:graphicFrameMkLst>
            <pc:docMk/>
            <pc:sldMk cId="499414380" sldId="590"/>
            <ac:graphicFrameMk id="16" creationId="{00000000-0000-0000-0000-000000000000}"/>
          </ac:graphicFrameMkLst>
        </pc:graphicFrameChg>
        <pc:graphicFrameChg chg="mod">
          <ac:chgData name="Stewart Gale" userId="3647ddd2-6040-41ae-a96d-232c23482af8" providerId="ADAL" clId="{851C97CC-4324-4F20-A283-DB81969C0606}" dt="2023-09-28T07:28:05.647" v="7"/>
          <ac:graphicFrameMkLst>
            <pc:docMk/>
            <pc:sldMk cId="499414380" sldId="590"/>
            <ac:graphicFrameMk id="27" creationId="{00000000-0000-0000-0000-000000000000}"/>
          </ac:graphicFrameMkLst>
        </pc:graphicFrameChg>
        <pc:cxnChg chg="mod">
          <ac:chgData name="Stewart Gale" userId="3647ddd2-6040-41ae-a96d-232c23482af8" providerId="ADAL" clId="{851C97CC-4324-4F20-A283-DB81969C0606}" dt="2023-09-28T07:28:05.647" v="7"/>
          <ac:cxnSpMkLst>
            <pc:docMk/>
            <pc:sldMk cId="499414380" sldId="590"/>
            <ac:cxnSpMk id="4" creationId="{00000000-0000-0000-0000-000000000000}"/>
          </ac:cxnSpMkLst>
        </pc:cxnChg>
      </pc:sldChg>
      <pc:sldChg chg="delSp modSp mod delAnim modNotes">
        <pc:chgData name="Stewart Gale" userId="3647ddd2-6040-41ae-a96d-232c23482af8" providerId="ADAL" clId="{851C97CC-4324-4F20-A283-DB81969C0606}" dt="2023-09-28T11:09:49.543" v="819" actId="1076"/>
        <pc:sldMkLst>
          <pc:docMk/>
          <pc:sldMk cId="816362847" sldId="591"/>
        </pc:sldMkLst>
        <pc:spChg chg="mod">
          <ac:chgData name="Stewart Gale" userId="3647ddd2-6040-41ae-a96d-232c23482af8" providerId="ADAL" clId="{851C97CC-4324-4F20-A283-DB81969C0606}" dt="2023-09-28T07:28:05.647" v="7"/>
          <ac:spMkLst>
            <pc:docMk/>
            <pc:sldMk cId="816362847" sldId="591"/>
            <ac:spMk id="3" creationId="{00000000-0000-0000-0000-000000000000}"/>
          </ac:spMkLst>
        </pc:spChg>
        <pc:spChg chg="del mod">
          <ac:chgData name="Stewart Gale" userId="3647ddd2-6040-41ae-a96d-232c23482af8" providerId="ADAL" clId="{851C97CC-4324-4F20-A283-DB81969C0606}" dt="2023-09-28T11:08:31.183" v="794" actId="478"/>
          <ac:spMkLst>
            <pc:docMk/>
            <pc:sldMk cId="816362847" sldId="591"/>
            <ac:spMk id="5" creationId="{00000000-0000-0000-0000-000000000000}"/>
          </ac:spMkLst>
        </pc:spChg>
        <pc:spChg chg="mod">
          <ac:chgData name="Stewart Gale" userId="3647ddd2-6040-41ae-a96d-232c23482af8" providerId="ADAL" clId="{851C97CC-4324-4F20-A283-DB81969C0606}" dt="2023-09-28T11:09:49.543" v="819" actId="1076"/>
          <ac:spMkLst>
            <pc:docMk/>
            <pc:sldMk cId="816362847" sldId="591"/>
            <ac:spMk id="9" creationId="{00000000-0000-0000-0000-000000000000}"/>
          </ac:spMkLst>
        </pc:spChg>
        <pc:spChg chg="mod">
          <ac:chgData name="Stewart Gale" userId="3647ddd2-6040-41ae-a96d-232c23482af8" providerId="ADAL" clId="{851C97CC-4324-4F20-A283-DB81969C0606}" dt="2023-09-28T11:09:49.543" v="819" actId="1076"/>
          <ac:spMkLst>
            <pc:docMk/>
            <pc:sldMk cId="816362847" sldId="591"/>
            <ac:spMk id="25" creationId="{00000000-0000-0000-0000-000000000000}"/>
          </ac:spMkLst>
        </pc:spChg>
        <pc:spChg chg="del mod">
          <ac:chgData name="Stewart Gale" userId="3647ddd2-6040-41ae-a96d-232c23482af8" providerId="ADAL" clId="{851C97CC-4324-4F20-A283-DB81969C0606}" dt="2023-09-28T11:08:31.183" v="794" actId="478"/>
          <ac:spMkLst>
            <pc:docMk/>
            <pc:sldMk cId="816362847" sldId="591"/>
            <ac:spMk id="33" creationId="{00000000-0000-0000-0000-000000000000}"/>
          </ac:spMkLst>
        </pc:spChg>
        <pc:grpChg chg="del mod">
          <ac:chgData name="Stewart Gale" userId="3647ddd2-6040-41ae-a96d-232c23482af8" providerId="ADAL" clId="{851C97CC-4324-4F20-A283-DB81969C0606}" dt="2023-09-28T11:07:24.713" v="767" actId="478"/>
          <ac:grpSpMkLst>
            <pc:docMk/>
            <pc:sldMk cId="816362847" sldId="591"/>
            <ac:grpSpMk id="2" creationId="{00000000-0000-0000-0000-000000000000}"/>
          </ac:grpSpMkLst>
        </pc:grpChg>
        <pc:graphicFrameChg chg="mod modGraphic">
          <ac:chgData name="Stewart Gale" userId="3647ddd2-6040-41ae-a96d-232c23482af8" providerId="ADAL" clId="{851C97CC-4324-4F20-A283-DB81969C0606}" dt="2023-09-28T11:09:49.543" v="819" actId="1076"/>
          <ac:graphicFrameMkLst>
            <pc:docMk/>
            <pc:sldMk cId="816362847" sldId="591"/>
            <ac:graphicFrameMk id="10" creationId="{00000000-0000-0000-0000-000000000000}"/>
          </ac:graphicFrameMkLst>
        </pc:graphicFrameChg>
        <pc:graphicFrameChg chg="mod modGraphic">
          <ac:chgData name="Stewart Gale" userId="3647ddd2-6040-41ae-a96d-232c23482af8" providerId="ADAL" clId="{851C97CC-4324-4F20-A283-DB81969C0606}" dt="2023-09-28T11:09:49.543" v="819" actId="1076"/>
          <ac:graphicFrameMkLst>
            <pc:docMk/>
            <pc:sldMk cId="816362847" sldId="591"/>
            <ac:graphicFrameMk id="32" creationId="{00000000-0000-0000-0000-000000000000}"/>
          </ac:graphicFrameMkLst>
        </pc:graphicFrameChg>
        <pc:cxnChg chg="mod">
          <ac:chgData name="Stewart Gale" userId="3647ddd2-6040-41ae-a96d-232c23482af8" providerId="ADAL" clId="{851C97CC-4324-4F20-A283-DB81969C0606}" dt="2023-09-28T07:28:05.647" v="7"/>
          <ac:cxnSpMkLst>
            <pc:docMk/>
            <pc:sldMk cId="816362847" sldId="591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851C97CC-4324-4F20-A283-DB81969C0606}" dt="2024-01-25T11:05:34.496" v="839" actId="20577"/>
        <pc:sldMkLst>
          <pc:docMk/>
          <pc:sldMk cId="2764294512" sldId="592"/>
        </pc:sldMkLst>
        <pc:spChg chg="mod">
          <ac:chgData name="Stewart Gale" userId="3647ddd2-6040-41ae-a96d-232c23482af8" providerId="ADAL" clId="{851C97CC-4324-4F20-A283-DB81969C0606}" dt="2023-09-28T07:28:05.647" v="7"/>
          <ac:spMkLst>
            <pc:docMk/>
            <pc:sldMk cId="2764294512" sldId="592"/>
            <ac:spMk id="3" creationId="{1DCD659B-9B0F-4736-B272-47379BEFFD3A}"/>
          </ac:spMkLst>
        </pc:spChg>
        <pc:spChg chg="mod">
          <ac:chgData name="Stewart Gale" userId="3647ddd2-6040-41ae-a96d-232c23482af8" providerId="ADAL" clId="{851C97CC-4324-4F20-A283-DB81969C0606}" dt="2024-01-25T11:05:34.496" v="839" actId="20577"/>
          <ac:spMkLst>
            <pc:docMk/>
            <pc:sldMk cId="2764294512" sldId="592"/>
            <ac:spMk id="5" creationId="{00000000-0000-0000-0000-000000000000}"/>
          </ac:spMkLst>
        </pc:spChg>
        <pc:grpChg chg="del mod">
          <ac:chgData name="Stewart Gale" userId="3647ddd2-6040-41ae-a96d-232c23482af8" providerId="ADAL" clId="{851C97CC-4324-4F20-A283-DB81969C0606}" dt="2023-09-28T07:28:07.249" v="8" actId="478"/>
          <ac:grpSpMkLst>
            <pc:docMk/>
            <pc:sldMk cId="2764294512" sldId="592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851C97CC-4324-4F20-A283-DB81969C0606}" dt="2023-09-28T07:28:05.647" v="7"/>
          <ac:cxnSpMkLst>
            <pc:docMk/>
            <pc:sldMk cId="2764294512" sldId="592"/>
            <ac:cxnSpMk id="4" creationId="{694170A7-F542-433D-AE47-C7A950C348C9}"/>
          </ac:cxnSpMkLst>
        </pc:cxnChg>
      </pc:sldChg>
      <pc:sldChg chg="addSp delSp modSp new mod modAnim">
        <pc:chgData name="Stewart Gale" userId="3647ddd2-6040-41ae-a96d-232c23482af8" providerId="ADAL" clId="{851C97CC-4324-4F20-A283-DB81969C0606}" dt="2023-09-30T07:26:32.060" v="837" actId="1076"/>
        <pc:sldMkLst>
          <pc:docMk/>
          <pc:sldMk cId="4007560815" sldId="593"/>
        </pc:sldMkLst>
        <pc:spChg chg="add mod">
          <ac:chgData name="Stewart Gale" userId="3647ddd2-6040-41ae-a96d-232c23482af8" providerId="ADAL" clId="{851C97CC-4324-4F20-A283-DB81969C0606}" dt="2023-09-30T07:25:59.091" v="831" actId="1076"/>
          <ac:spMkLst>
            <pc:docMk/>
            <pc:sldMk cId="4007560815" sldId="593"/>
            <ac:spMk id="2" creationId="{F0CFCFDE-9E96-1ECB-AECE-B109D5BB2BD2}"/>
          </ac:spMkLst>
        </pc:spChg>
        <pc:spChg chg="add del mod">
          <ac:chgData name="Stewart Gale" userId="3647ddd2-6040-41ae-a96d-232c23482af8" providerId="ADAL" clId="{851C97CC-4324-4F20-A283-DB81969C0606}" dt="2023-09-28T07:30:40.807" v="32"/>
          <ac:spMkLst>
            <pc:docMk/>
            <pc:sldMk cId="4007560815" sldId="593"/>
            <ac:spMk id="3" creationId="{98587AE8-A245-20BF-0F1C-A219173FC3AB}"/>
          </ac:spMkLst>
        </pc:spChg>
        <pc:spChg chg="add mod">
          <ac:chgData name="Stewart Gale" userId="3647ddd2-6040-41ae-a96d-232c23482af8" providerId="ADAL" clId="{851C97CC-4324-4F20-A283-DB81969C0606}" dt="2023-09-28T07:34:23.139" v="113" actId="403"/>
          <ac:spMkLst>
            <pc:docMk/>
            <pc:sldMk cId="4007560815" sldId="593"/>
            <ac:spMk id="4" creationId="{332F8E88-EBA1-F2E6-7B50-DCF252FFCD5D}"/>
          </ac:spMkLst>
        </pc:spChg>
        <pc:spChg chg="add mod">
          <ac:chgData name="Stewart Gale" userId="3647ddd2-6040-41ae-a96d-232c23482af8" providerId="ADAL" clId="{851C97CC-4324-4F20-A283-DB81969C0606}" dt="2023-09-28T07:34:23.139" v="113" actId="403"/>
          <ac:spMkLst>
            <pc:docMk/>
            <pc:sldMk cId="4007560815" sldId="593"/>
            <ac:spMk id="7" creationId="{8FEF9821-BB31-BC91-587B-4C60A3FD1036}"/>
          </ac:spMkLst>
        </pc:spChg>
        <pc:spChg chg="add mod">
          <ac:chgData name="Stewart Gale" userId="3647ddd2-6040-41ae-a96d-232c23482af8" providerId="ADAL" clId="{851C97CC-4324-4F20-A283-DB81969C0606}" dt="2023-09-28T07:34:23.139" v="113" actId="403"/>
          <ac:spMkLst>
            <pc:docMk/>
            <pc:sldMk cId="4007560815" sldId="593"/>
            <ac:spMk id="8" creationId="{C437A1B0-E53D-4EB2-5387-0980D3C9AC32}"/>
          </ac:spMkLst>
        </pc:spChg>
        <pc:spChg chg="add mod">
          <ac:chgData name="Stewart Gale" userId="3647ddd2-6040-41ae-a96d-232c23482af8" providerId="ADAL" clId="{851C97CC-4324-4F20-A283-DB81969C0606}" dt="2023-09-28T07:34:23.139" v="113" actId="403"/>
          <ac:spMkLst>
            <pc:docMk/>
            <pc:sldMk cId="4007560815" sldId="593"/>
            <ac:spMk id="9" creationId="{F785E8D8-FF19-E2BE-90AD-F42BD0407771}"/>
          </ac:spMkLst>
        </pc:spChg>
        <pc:spChg chg="add mod">
          <ac:chgData name="Stewart Gale" userId="3647ddd2-6040-41ae-a96d-232c23482af8" providerId="ADAL" clId="{851C97CC-4324-4F20-A283-DB81969C0606}" dt="2023-09-30T07:25:55.521" v="830" actId="1036"/>
          <ac:spMkLst>
            <pc:docMk/>
            <pc:sldMk cId="4007560815" sldId="593"/>
            <ac:spMk id="10" creationId="{1E169B0B-4FF6-3DAA-7DF1-D69470D7FB98}"/>
          </ac:spMkLst>
        </pc:spChg>
        <pc:spChg chg="add mod">
          <ac:chgData name="Stewart Gale" userId="3647ddd2-6040-41ae-a96d-232c23482af8" providerId="ADAL" clId="{851C97CC-4324-4F20-A283-DB81969C0606}" dt="2023-09-30T07:25:55.521" v="830" actId="1036"/>
          <ac:spMkLst>
            <pc:docMk/>
            <pc:sldMk cId="4007560815" sldId="593"/>
            <ac:spMk id="11" creationId="{399D5031-88C9-AF4C-6185-846BAFEC5473}"/>
          </ac:spMkLst>
        </pc:spChg>
        <pc:spChg chg="add mod">
          <ac:chgData name="Stewart Gale" userId="3647ddd2-6040-41ae-a96d-232c23482af8" providerId="ADAL" clId="{851C97CC-4324-4F20-A283-DB81969C0606}" dt="2023-09-30T07:25:55.521" v="830" actId="1036"/>
          <ac:spMkLst>
            <pc:docMk/>
            <pc:sldMk cId="4007560815" sldId="593"/>
            <ac:spMk id="12" creationId="{96804923-94CA-21D7-FE98-E74C07A2EEED}"/>
          </ac:spMkLst>
        </pc:spChg>
        <pc:spChg chg="add mod">
          <ac:chgData name="Stewart Gale" userId="3647ddd2-6040-41ae-a96d-232c23482af8" providerId="ADAL" clId="{851C97CC-4324-4F20-A283-DB81969C0606}" dt="2023-09-30T07:25:55.521" v="830" actId="1036"/>
          <ac:spMkLst>
            <pc:docMk/>
            <pc:sldMk cId="4007560815" sldId="593"/>
            <ac:spMk id="13" creationId="{8C6F4F44-C215-E3AE-A5A5-5E0D17240695}"/>
          </ac:spMkLst>
        </pc:spChg>
        <pc:spChg chg="add mod">
          <ac:chgData name="Stewart Gale" userId="3647ddd2-6040-41ae-a96d-232c23482af8" providerId="ADAL" clId="{851C97CC-4324-4F20-A283-DB81969C0606}" dt="2023-09-30T07:25:55.521" v="830" actId="1036"/>
          <ac:spMkLst>
            <pc:docMk/>
            <pc:sldMk cId="4007560815" sldId="593"/>
            <ac:spMk id="14" creationId="{B02D9653-8B0B-74D7-53EA-36724240445D}"/>
          </ac:spMkLst>
        </pc:spChg>
        <pc:spChg chg="add mod">
          <ac:chgData name="Stewart Gale" userId="3647ddd2-6040-41ae-a96d-232c23482af8" providerId="ADAL" clId="{851C97CC-4324-4F20-A283-DB81969C0606}" dt="2023-09-30T07:26:28.963" v="836" actId="1076"/>
          <ac:spMkLst>
            <pc:docMk/>
            <pc:sldMk cId="4007560815" sldId="593"/>
            <ac:spMk id="18" creationId="{A616E46C-1194-0A20-8EE2-61DDE9510056}"/>
          </ac:spMkLst>
        </pc:spChg>
        <pc:spChg chg="add mod">
          <ac:chgData name="Stewart Gale" userId="3647ddd2-6040-41ae-a96d-232c23482af8" providerId="ADAL" clId="{851C97CC-4324-4F20-A283-DB81969C0606}" dt="2023-09-30T07:26:32.060" v="837" actId="1076"/>
          <ac:spMkLst>
            <pc:docMk/>
            <pc:sldMk cId="4007560815" sldId="593"/>
            <ac:spMk id="19" creationId="{155CFC89-D262-6473-4A52-FF8D388AC1A9}"/>
          </ac:spMkLst>
        </pc:spChg>
        <pc:grpChg chg="add mod">
          <ac:chgData name="Stewart Gale" userId="3647ddd2-6040-41ae-a96d-232c23482af8" providerId="ADAL" clId="{851C97CC-4324-4F20-A283-DB81969C0606}" dt="2023-09-30T07:25:55.521" v="830" actId="1036"/>
          <ac:grpSpMkLst>
            <pc:docMk/>
            <pc:sldMk cId="4007560815" sldId="593"/>
            <ac:grpSpMk id="16" creationId="{1BBCB36F-81B1-41FE-DA3D-33BD6F85157A}"/>
          </ac:grpSpMkLst>
        </pc:grpChg>
        <pc:cxnChg chg="add mod">
          <ac:chgData name="Stewart Gale" userId="3647ddd2-6040-41ae-a96d-232c23482af8" providerId="ADAL" clId="{851C97CC-4324-4F20-A283-DB81969C0606}" dt="2023-09-30T07:25:55.521" v="830" actId="1036"/>
          <ac:cxnSpMkLst>
            <pc:docMk/>
            <pc:sldMk cId="4007560815" sldId="593"/>
            <ac:cxnSpMk id="3" creationId="{F82F4EAF-AC84-4A1C-D22B-C82995EFD748}"/>
          </ac:cxnSpMkLst>
        </pc:cxnChg>
        <pc:cxnChg chg="add mod">
          <ac:chgData name="Stewart Gale" userId="3647ddd2-6040-41ae-a96d-232c23482af8" providerId="ADAL" clId="{851C97CC-4324-4F20-A283-DB81969C0606}" dt="2023-09-28T07:32:38.716" v="76" actId="164"/>
          <ac:cxnSpMkLst>
            <pc:docMk/>
            <pc:sldMk cId="4007560815" sldId="593"/>
            <ac:cxnSpMk id="5" creationId="{9F166FDA-360B-9656-17AD-4C0D0DA81E7E}"/>
          </ac:cxnSpMkLst>
        </pc:cxnChg>
        <pc:cxnChg chg="add mod">
          <ac:chgData name="Stewart Gale" userId="3647ddd2-6040-41ae-a96d-232c23482af8" providerId="ADAL" clId="{851C97CC-4324-4F20-A283-DB81969C0606}" dt="2023-09-28T07:32:38.716" v="76" actId="164"/>
          <ac:cxnSpMkLst>
            <pc:docMk/>
            <pc:sldMk cId="4007560815" sldId="593"/>
            <ac:cxnSpMk id="6" creationId="{D7CA2495-486F-0EC3-BD31-22A22D528F8F}"/>
          </ac:cxnSpMkLst>
        </pc:cxnChg>
        <pc:cxnChg chg="add mod">
          <ac:chgData name="Stewart Gale" userId="3647ddd2-6040-41ae-a96d-232c23482af8" providerId="ADAL" clId="{851C97CC-4324-4F20-A283-DB81969C0606}" dt="2023-09-30T07:26:26.922" v="835" actId="14100"/>
          <ac:cxnSpMkLst>
            <pc:docMk/>
            <pc:sldMk cId="4007560815" sldId="593"/>
            <ac:cxnSpMk id="21" creationId="{B7A5F0EB-BBA8-287B-BEF7-E9A4D7D30FDF}"/>
          </ac:cxnSpMkLst>
        </pc:cxnChg>
        <pc:cxnChg chg="add mod">
          <ac:chgData name="Stewart Gale" userId="3647ddd2-6040-41ae-a96d-232c23482af8" providerId="ADAL" clId="{851C97CC-4324-4F20-A283-DB81969C0606}" dt="2023-09-30T07:25:55.521" v="830" actId="1036"/>
          <ac:cxnSpMkLst>
            <pc:docMk/>
            <pc:sldMk cId="4007560815" sldId="593"/>
            <ac:cxnSpMk id="23" creationId="{73798DF0-F7A0-F04E-5C92-88094D1DD29A}"/>
          </ac:cxnSpMkLst>
        </pc:cxnChg>
      </pc:sldChg>
      <pc:sldChg chg="add del">
        <pc:chgData name="Stewart Gale" userId="3647ddd2-6040-41ae-a96d-232c23482af8" providerId="ADAL" clId="{851C97CC-4324-4F20-A283-DB81969C0606}" dt="2023-09-28T07:41:00.345" v="343" actId="47"/>
        <pc:sldMkLst>
          <pc:docMk/>
          <pc:sldMk cId="1491079110" sldId="594"/>
        </pc:sldMkLst>
      </pc:sldChg>
      <pc:sldChg chg="addSp delSp modSp add mod">
        <pc:chgData name="Stewart Gale" userId="3647ddd2-6040-41ae-a96d-232c23482af8" providerId="ADAL" clId="{851C97CC-4324-4F20-A283-DB81969C0606}" dt="2023-09-28T07:41:42.708" v="354" actId="1076"/>
        <pc:sldMkLst>
          <pc:docMk/>
          <pc:sldMk cId="2293997606" sldId="595"/>
        </pc:sldMkLst>
        <pc:spChg chg="add mod">
          <ac:chgData name="Stewart Gale" userId="3647ddd2-6040-41ae-a96d-232c23482af8" providerId="ADAL" clId="{851C97CC-4324-4F20-A283-DB81969C0606}" dt="2023-09-28T07:41:42.708" v="354" actId="1076"/>
          <ac:spMkLst>
            <pc:docMk/>
            <pc:sldMk cId="2293997606" sldId="595"/>
            <ac:spMk id="2" creationId="{9A53BB4D-2EB1-59C5-2F6A-69EB3362694C}"/>
          </ac:spMkLst>
        </pc:spChg>
        <pc:spChg chg="del">
          <ac:chgData name="Stewart Gale" userId="3647ddd2-6040-41ae-a96d-232c23482af8" providerId="ADAL" clId="{851C97CC-4324-4F20-A283-DB81969C0606}" dt="2023-09-28T07:41:38.900" v="352" actId="478"/>
          <ac:spMkLst>
            <pc:docMk/>
            <pc:sldMk cId="2293997606" sldId="595"/>
            <ac:spMk id="3" creationId="{00000000-0000-0000-0000-000000000000}"/>
          </ac:spMkLst>
        </pc:spChg>
        <pc:spChg chg="mod">
          <ac:chgData name="Stewart Gale" userId="3647ddd2-6040-41ae-a96d-232c23482af8" providerId="ADAL" clId="{851C97CC-4324-4F20-A283-DB81969C0606}" dt="2023-09-28T07:40:56.964" v="342" actId="1076"/>
          <ac:spMkLst>
            <pc:docMk/>
            <pc:sldMk cId="2293997606" sldId="595"/>
            <ac:spMk id="6" creationId="{16913F8E-C961-AAB8-9A14-9F3395DB48A9}"/>
          </ac:spMkLst>
        </pc:spChg>
        <pc:spChg chg="mod">
          <ac:chgData name="Stewart Gale" userId="3647ddd2-6040-41ae-a96d-232c23482af8" providerId="ADAL" clId="{851C97CC-4324-4F20-A283-DB81969C0606}" dt="2023-09-28T07:40:19.173" v="329" actId="1076"/>
          <ac:spMkLst>
            <pc:docMk/>
            <pc:sldMk cId="2293997606" sldId="595"/>
            <ac:spMk id="10" creationId="{00000000-0000-0000-0000-000000000000}"/>
          </ac:spMkLst>
        </pc:spChg>
        <pc:spChg chg="mod">
          <ac:chgData name="Stewart Gale" userId="3647ddd2-6040-41ae-a96d-232c23482af8" providerId="ADAL" clId="{851C97CC-4324-4F20-A283-DB81969C0606}" dt="2023-09-28T07:40:31.554" v="330" actId="20577"/>
          <ac:spMkLst>
            <pc:docMk/>
            <pc:sldMk cId="2293997606" sldId="595"/>
            <ac:spMk id="14" creationId="{00000000-0000-0000-0000-000000000000}"/>
          </ac:spMkLst>
        </pc:spChg>
        <pc:spChg chg="mod">
          <ac:chgData name="Stewart Gale" userId="3647ddd2-6040-41ae-a96d-232c23482af8" providerId="ADAL" clId="{851C97CC-4324-4F20-A283-DB81969C0606}" dt="2023-09-28T07:40:53.072" v="340" actId="1076"/>
          <ac:spMkLst>
            <pc:docMk/>
            <pc:sldMk cId="2293997606" sldId="595"/>
            <ac:spMk id="18" creationId="{00000000-0000-0000-0000-000000000000}"/>
          </ac:spMkLst>
        </pc:spChg>
        <pc:cxnChg chg="mod">
          <ac:chgData name="Stewart Gale" userId="3647ddd2-6040-41ae-a96d-232c23482af8" providerId="ADAL" clId="{851C97CC-4324-4F20-A283-DB81969C0606}" dt="2023-09-28T07:40:51.123" v="339" actId="1076"/>
          <ac:cxnSpMkLst>
            <pc:docMk/>
            <pc:sldMk cId="2293997606" sldId="595"/>
            <ac:cxnSpMk id="12" creationId="{00000000-0000-0000-0000-000000000000}"/>
          </ac:cxnSpMkLst>
        </pc:cxnChg>
      </pc:sldChg>
      <pc:sldChg chg="add del">
        <pc:chgData name="Stewart Gale" userId="3647ddd2-6040-41ae-a96d-232c23482af8" providerId="ADAL" clId="{851C97CC-4324-4F20-A283-DB81969C0606}" dt="2023-09-28T10:59:46.915" v="601" actId="47"/>
        <pc:sldMkLst>
          <pc:docMk/>
          <pc:sldMk cId="98235136" sldId="596"/>
        </pc:sldMkLst>
      </pc:sldChg>
      <pc:sldChg chg="addSp delSp modSp add mod delAnim modAnim">
        <pc:chgData name="Stewart Gale" userId="3647ddd2-6040-41ae-a96d-232c23482af8" providerId="ADAL" clId="{851C97CC-4324-4F20-A283-DB81969C0606}" dt="2023-09-28T11:07:22.233" v="766"/>
        <pc:sldMkLst>
          <pc:docMk/>
          <pc:sldMk cId="3355490056" sldId="596"/>
        </pc:sldMkLst>
        <pc:spChg chg="add mod">
          <ac:chgData name="Stewart Gale" userId="3647ddd2-6040-41ae-a96d-232c23482af8" providerId="ADAL" clId="{851C97CC-4324-4F20-A283-DB81969C0606}" dt="2023-09-28T11:06:52.276" v="743" actId="1076"/>
          <ac:spMkLst>
            <pc:docMk/>
            <pc:sldMk cId="3355490056" sldId="596"/>
            <ac:spMk id="2" creationId="{2053020C-B463-BDD8-43D4-76B227A8A484}"/>
          </ac:spMkLst>
        </pc:spChg>
        <pc:spChg chg="del">
          <ac:chgData name="Stewart Gale" userId="3647ddd2-6040-41ae-a96d-232c23482af8" providerId="ADAL" clId="{851C97CC-4324-4F20-A283-DB81969C0606}" dt="2023-09-28T11:05:59.313" v="709" actId="478"/>
          <ac:spMkLst>
            <pc:docMk/>
            <pc:sldMk cId="3355490056" sldId="596"/>
            <ac:spMk id="3" creationId="{00000000-0000-0000-0000-000000000000}"/>
          </ac:spMkLst>
        </pc:spChg>
        <pc:spChg chg="del">
          <ac:chgData name="Stewart Gale" userId="3647ddd2-6040-41ae-a96d-232c23482af8" providerId="ADAL" clId="{851C97CC-4324-4F20-A283-DB81969C0606}" dt="2023-09-28T11:06:01.853" v="710" actId="478"/>
          <ac:spMkLst>
            <pc:docMk/>
            <pc:sldMk cId="3355490056" sldId="596"/>
            <ac:spMk id="5" creationId="{00000000-0000-0000-0000-000000000000}"/>
          </ac:spMkLst>
        </pc:spChg>
        <pc:spChg chg="del mod">
          <ac:chgData name="Stewart Gale" userId="3647ddd2-6040-41ae-a96d-232c23482af8" providerId="ADAL" clId="{851C97CC-4324-4F20-A283-DB81969C0606}" dt="2023-09-28T11:06:26.283" v="713" actId="478"/>
          <ac:spMkLst>
            <pc:docMk/>
            <pc:sldMk cId="3355490056" sldId="596"/>
            <ac:spMk id="6" creationId="{00000000-0000-0000-0000-000000000000}"/>
          </ac:spMkLst>
        </pc:spChg>
        <pc:spChg chg="del">
          <ac:chgData name="Stewart Gale" userId="3647ddd2-6040-41ae-a96d-232c23482af8" providerId="ADAL" clId="{851C97CC-4324-4F20-A283-DB81969C0606}" dt="2023-09-28T11:06:27.463" v="714" actId="478"/>
          <ac:spMkLst>
            <pc:docMk/>
            <pc:sldMk cId="3355490056" sldId="596"/>
            <ac:spMk id="8" creationId="{00000000-0000-0000-0000-000000000000}"/>
          </ac:spMkLst>
        </pc:spChg>
        <pc:spChg chg="mod">
          <ac:chgData name="Stewart Gale" userId="3647ddd2-6040-41ae-a96d-232c23482af8" providerId="ADAL" clId="{851C97CC-4324-4F20-A283-DB81969C0606}" dt="2023-09-28T11:07:14.894" v="765" actId="1076"/>
          <ac:spMkLst>
            <pc:docMk/>
            <pc:sldMk cId="3355490056" sldId="596"/>
            <ac:spMk id="17" creationId="{00000000-0000-0000-0000-000000000000}"/>
          </ac:spMkLst>
        </pc:spChg>
        <pc:spChg chg="mod">
          <ac:chgData name="Stewart Gale" userId="3647ddd2-6040-41ae-a96d-232c23482af8" providerId="ADAL" clId="{851C97CC-4324-4F20-A283-DB81969C0606}" dt="2023-09-28T11:06:59.053" v="748" actId="1076"/>
          <ac:spMkLst>
            <pc:docMk/>
            <pc:sldMk cId="3355490056" sldId="596"/>
            <ac:spMk id="18" creationId="{00000000-0000-0000-0000-000000000000}"/>
          </ac:spMkLst>
        </pc:spChg>
      </pc:sldChg>
      <pc:sldMasterChg chg="modSp modSldLayout">
        <pc:chgData name="Stewart Gale" userId="3647ddd2-6040-41ae-a96d-232c23482af8" providerId="ADAL" clId="{851C97CC-4324-4F20-A283-DB81969C0606}" dt="2023-09-28T07:28:05.647" v="7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851C97CC-4324-4F20-A283-DB81969C0606}" dt="2023-09-28T07:28:05.647" v="7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851C97CC-4324-4F20-A283-DB81969C0606}" dt="2023-09-28T07:28:05.647" v="7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851C97CC-4324-4F20-A283-DB81969C0606}" dt="2023-09-28T07:28:05.647" v="7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851C97CC-4324-4F20-A283-DB81969C0606}" dt="2023-09-28T07:28:05.647" v="7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851C97CC-4324-4F20-A283-DB81969C0606}" dt="2023-09-28T07:28:05.647" v="7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851C97CC-4324-4F20-A283-DB81969C0606}" dt="2023-09-28T07:28:05.647" v="7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851C97CC-4324-4F20-A283-DB81969C0606}" dt="2023-09-28T07:28:05.647" v="7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51C97CC-4324-4F20-A283-DB81969C0606}" dt="2023-09-28T07:28:05.647" v="7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51C97CC-4324-4F20-A283-DB81969C0606}" dt="2023-09-28T07:28:05.647" v="7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851C97CC-4324-4F20-A283-DB81969C0606}" dt="2023-09-28T07:28:05.647" v="7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51C97CC-4324-4F20-A283-DB81969C0606}" dt="2023-09-28T07:28:05.647" v="7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51C97CC-4324-4F20-A283-DB81969C0606}" dt="2023-09-28T07:28:05.647" v="7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851C97CC-4324-4F20-A283-DB81969C0606}" dt="2023-09-28T07:28:05.647" v="7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51C97CC-4324-4F20-A283-DB81969C0606}" dt="2023-09-28T07:28:05.647" v="7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51C97CC-4324-4F20-A283-DB81969C0606}" dt="2023-09-28T07:28:05.647" v="7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851C97CC-4324-4F20-A283-DB81969C0606}" dt="2023-09-28T07:28:05.647" v="7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51C97CC-4324-4F20-A283-DB81969C0606}" dt="2023-09-28T07:28:05.647" v="7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851C97CC-4324-4F20-A283-DB81969C0606}" dt="2023-09-28T07:28:05.647" v="7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851C97CC-4324-4F20-A283-DB81969C0606}" dt="2023-09-28T07:28:05.647" v="7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51C97CC-4324-4F20-A283-DB81969C0606}" dt="2023-09-28T07:28:05.647" v="7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851C97CC-4324-4F20-A283-DB81969C0606}" dt="2023-09-28T07:28:05.647" v="7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51C97CC-4324-4F20-A283-DB81969C0606}" dt="2023-09-28T07:28:05.647" v="7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51C97CC-4324-4F20-A283-DB81969C0606}" dt="2023-09-28T07:28:05.647" v="7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51C97CC-4324-4F20-A283-DB81969C0606}" dt="2023-09-28T07:28:05.647" v="7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851C97CC-4324-4F20-A283-DB81969C0606}" dt="2023-09-28T07:28:05.647" v="7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51C97CC-4324-4F20-A283-DB81969C0606}" dt="2023-09-28T07:28:05.647" v="7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51C97CC-4324-4F20-A283-DB81969C0606}" dt="2023-09-28T07:28:05.647" v="7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51C97CC-4324-4F20-A283-DB81969C0606}" dt="2023-09-28T07:28:05.647" v="7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851C97CC-4324-4F20-A283-DB81969C0606}" dt="2023-09-28T07:28:05.647" v="7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51C97CC-4324-4F20-A283-DB81969C0606}" dt="2023-09-28T07:28:05.647" v="7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E45A33-E374-4332-BA3C-47E7D8300BE6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BCA3A2-56A9-49F3-B81B-B28B7D43D4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2979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There’s a slip to print out 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8B649-8F2A-4EEB-AFF1-64749DA986A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1706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There’s a slip to print out 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8B649-8F2A-4EEB-AFF1-64749DA986A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403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3352" y="620688"/>
            <a:ext cx="11737304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Measure of Location and Spread </a:t>
            </a:r>
          </a:p>
          <a:p>
            <a:pPr algn="ctr"/>
            <a:r>
              <a:rPr lang="en-GB" sz="8000" dirty="0"/>
              <a:t>Quartiles and Percentiles</a:t>
            </a:r>
          </a:p>
          <a:p>
            <a:pPr algn="ctr"/>
            <a:endParaRPr lang="en-GB" sz="3600" dirty="0"/>
          </a:p>
          <a:p>
            <a:pPr algn="ctr"/>
            <a:r>
              <a:rPr lang="en-GB" sz="8800" dirty="0"/>
              <a:t>Chapter 2 </a:t>
            </a:r>
          </a:p>
          <a:p>
            <a:pPr algn="ctr"/>
            <a:r>
              <a:rPr lang="en-GB" sz="8800" dirty="0"/>
              <a:t>(Part 2 </a:t>
            </a:r>
            <a:r>
              <a:rPr lang="en-GB" sz="8800"/>
              <a:t>of 4)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2764294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0CFCFDE-9E96-1ECB-AECE-B109D5BB2BD2}"/>
              </a:ext>
            </a:extLst>
          </p:cNvPr>
          <p:cNvSpPr txBox="1"/>
          <p:nvPr/>
        </p:nvSpPr>
        <p:spPr>
          <a:xfrm>
            <a:off x="4032563" y="269536"/>
            <a:ext cx="4083529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chemeClr val="bg1"/>
                </a:solidFill>
              </a:rPr>
              <a:t>Quartiles 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BBCB36F-81B1-41FE-DA3D-33BD6F85157A}"/>
              </a:ext>
            </a:extLst>
          </p:cNvPr>
          <p:cNvGrpSpPr/>
          <p:nvPr/>
        </p:nvGrpSpPr>
        <p:grpSpPr>
          <a:xfrm>
            <a:off x="1775520" y="2542252"/>
            <a:ext cx="8445863" cy="576064"/>
            <a:chOff x="1106521" y="3861048"/>
            <a:chExt cx="8445863" cy="57606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32F8E88-EBA1-F2E6-7B50-DCF252FFCD5D}"/>
                </a:ext>
              </a:extLst>
            </p:cNvPr>
            <p:cNvSpPr/>
            <p:nvPr/>
          </p:nvSpPr>
          <p:spPr>
            <a:xfrm>
              <a:off x="1106521" y="3861048"/>
              <a:ext cx="8445863" cy="57606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9F166FDA-360B-9656-17AD-4C0D0DA81E7E}"/>
                </a:ext>
              </a:extLst>
            </p:cNvPr>
            <p:cNvCxnSpPr>
              <a:cxnSpLocks/>
            </p:cNvCxnSpPr>
            <p:nvPr/>
          </p:nvCxnSpPr>
          <p:spPr>
            <a:xfrm>
              <a:off x="7464152" y="3861048"/>
              <a:ext cx="0" cy="57606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D7CA2495-486F-0EC3-BD31-22A22D528F8F}"/>
                </a:ext>
              </a:extLst>
            </p:cNvPr>
            <p:cNvCxnSpPr>
              <a:cxnSpLocks/>
            </p:cNvCxnSpPr>
            <p:nvPr/>
          </p:nvCxnSpPr>
          <p:spPr>
            <a:xfrm>
              <a:off x="3503712" y="3861048"/>
              <a:ext cx="0" cy="57606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FEF9821-BB31-BC91-587B-4C60A3FD1036}"/>
                </a:ext>
              </a:extLst>
            </p:cNvPr>
            <p:cNvSpPr txBox="1"/>
            <p:nvPr/>
          </p:nvSpPr>
          <p:spPr>
            <a:xfrm>
              <a:off x="1106521" y="3963028"/>
              <a:ext cx="238013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/>
                <a:t>Bottom 25% of data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437A1B0-E53D-4EB2-5387-0980D3C9AC32}"/>
                </a:ext>
              </a:extLst>
            </p:cNvPr>
            <p:cNvSpPr txBox="1"/>
            <p:nvPr/>
          </p:nvSpPr>
          <p:spPr>
            <a:xfrm>
              <a:off x="3520770" y="3963028"/>
              <a:ext cx="39263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/>
                <a:t>Middle 50% of data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785E8D8-FF19-E2BE-90AD-F42BD0407771}"/>
                </a:ext>
              </a:extLst>
            </p:cNvPr>
            <p:cNvSpPr txBox="1"/>
            <p:nvPr/>
          </p:nvSpPr>
          <p:spPr>
            <a:xfrm>
              <a:off x="7568425" y="3949025"/>
              <a:ext cx="18826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/>
                <a:t>Top 25% of data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E169B0B-4FF6-3DAA-7DF1-D69470D7FB98}"/>
              </a:ext>
            </a:extLst>
          </p:cNvPr>
          <p:cNvSpPr txBox="1"/>
          <p:nvPr/>
        </p:nvSpPr>
        <p:spPr>
          <a:xfrm>
            <a:off x="1415480" y="1906487"/>
            <a:ext cx="934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Min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99D5031-88C9-AF4C-6185-846BAFEC5473}"/>
                  </a:ext>
                </a:extLst>
              </p:cNvPr>
              <p:cNvSpPr txBox="1"/>
              <p:nvPr/>
            </p:nvSpPr>
            <p:spPr>
              <a:xfrm>
                <a:off x="3791744" y="1869499"/>
                <a:ext cx="9343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99D5031-88C9-AF4C-6185-846BAFEC54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1869499"/>
                <a:ext cx="934380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6804923-94CA-21D7-FE98-E74C07A2EEED}"/>
                  </a:ext>
                </a:extLst>
              </p:cNvPr>
              <p:cNvSpPr txBox="1"/>
              <p:nvPr/>
            </p:nvSpPr>
            <p:spPr>
              <a:xfrm>
                <a:off x="7665961" y="1850484"/>
                <a:ext cx="9343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6804923-94CA-21D7-FE98-E74C07A2EE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5961" y="1850484"/>
                <a:ext cx="934380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8C6F4F44-C215-E3AE-A5A5-5E0D17240695}"/>
              </a:ext>
            </a:extLst>
          </p:cNvPr>
          <p:cNvSpPr txBox="1"/>
          <p:nvPr/>
        </p:nvSpPr>
        <p:spPr>
          <a:xfrm>
            <a:off x="9754193" y="1869500"/>
            <a:ext cx="934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Max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616E46C-1194-0A20-8EE2-61DDE9510056}"/>
                  </a:ext>
                </a:extLst>
              </p:cNvPr>
              <p:cNvSpPr txBox="1"/>
              <p:nvPr/>
            </p:nvSpPr>
            <p:spPr>
              <a:xfrm>
                <a:off x="2929629" y="3681585"/>
                <a:ext cx="2520279" cy="3046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Lower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Quartile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800" b="1" i="1" smtClean="0">
                              <a:latin typeface="Cambria Math" panose="02040503050406030204" pitchFamily="18" charset="0"/>
                            </a:rPr>
                            <m:t>𝑸</m:t>
                          </m:r>
                        </m:e>
                        <m:sub>
                          <m:r>
                            <a:rPr lang="en-GB" sz="4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GB" sz="48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kumimoji="0" lang="en-GB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25%</a:t>
                </a:r>
                <a:endParaRPr kumimoji="0" lang="en-GB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616E46C-1194-0A20-8EE2-61DDE95100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9629" y="3681585"/>
                <a:ext cx="2520279" cy="3046988"/>
              </a:xfrm>
              <a:prstGeom prst="rect">
                <a:avLst/>
              </a:prstGeom>
              <a:blipFill>
                <a:blip r:embed="rId4"/>
                <a:stretch>
                  <a:fillRect l="-6295" t="-4400" r="-11138" b="-98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55CFC89-D262-6473-4A52-FF8D388AC1A9}"/>
                  </a:ext>
                </a:extLst>
              </p:cNvPr>
              <p:cNvSpPr txBox="1"/>
              <p:nvPr/>
            </p:nvSpPr>
            <p:spPr>
              <a:xfrm>
                <a:off x="6897696" y="3711016"/>
                <a:ext cx="2520279" cy="3046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4800" b="1" dirty="0">
                    <a:solidFill>
                      <a:prstClr val="black"/>
                    </a:solidFill>
                    <a:latin typeface="Calibri"/>
                  </a:rPr>
                  <a:t>Upper</a:t>
                </a:r>
                <a:r>
                  <a:rPr kumimoji="0" lang="en-GB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Quartile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800" b="1" i="1" smtClean="0">
                              <a:latin typeface="Cambria Math" panose="02040503050406030204" pitchFamily="18" charset="0"/>
                            </a:rPr>
                            <m:t>𝑸</m:t>
                          </m:r>
                        </m:e>
                        <m:sub>
                          <m:r>
                            <a:rPr lang="en-GB" sz="4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kumimoji="0" lang="en-GB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25%</a:t>
                </a:r>
                <a:endParaRPr kumimoji="0" lang="en-GB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55CFC89-D262-6473-4A52-FF8D388AC1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7696" y="3711016"/>
                <a:ext cx="2520279" cy="3046988"/>
              </a:xfrm>
              <a:prstGeom prst="rect">
                <a:avLst/>
              </a:prstGeom>
              <a:blipFill>
                <a:blip r:embed="rId5"/>
                <a:stretch>
                  <a:fillRect l="-6295" t="-4400" r="-11138" b="-98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7A5F0EB-BBA8-287B-BEF7-E9A4D7D30FDF}"/>
              </a:ext>
            </a:extLst>
          </p:cNvPr>
          <p:cNvCxnSpPr>
            <a:cxnSpLocks/>
          </p:cNvCxnSpPr>
          <p:nvPr/>
        </p:nvCxnSpPr>
        <p:spPr>
          <a:xfrm flipV="1">
            <a:off x="4206377" y="3214544"/>
            <a:ext cx="0" cy="681857"/>
          </a:xfrm>
          <a:prstGeom prst="straightConnector1">
            <a:avLst/>
          </a:prstGeom>
          <a:ln w="66675"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3798DF0-F7A0-F04E-5C92-88094D1DD29A}"/>
              </a:ext>
            </a:extLst>
          </p:cNvPr>
          <p:cNvCxnSpPr>
            <a:cxnSpLocks/>
          </p:cNvCxnSpPr>
          <p:nvPr/>
        </p:nvCxnSpPr>
        <p:spPr>
          <a:xfrm flipV="1">
            <a:off x="8149307" y="3206293"/>
            <a:ext cx="17058" cy="690108"/>
          </a:xfrm>
          <a:prstGeom prst="straightConnector1">
            <a:avLst/>
          </a:prstGeom>
          <a:ln w="66675"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F82F4EAF-AC84-4A1C-D22B-C82995EFD748}"/>
              </a:ext>
            </a:extLst>
          </p:cNvPr>
          <p:cNvCxnSpPr>
            <a:cxnSpLocks/>
          </p:cNvCxnSpPr>
          <p:nvPr/>
        </p:nvCxnSpPr>
        <p:spPr>
          <a:xfrm>
            <a:off x="4481112" y="2158568"/>
            <a:ext cx="3384376" cy="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02D9653-8B0B-74D7-53EA-36724240445D}"/>
              </a:ext>
            </a:extLst>
          </p:cNvPr>
          <p:cNvSpPr txBox="1"/>
          <p:nvPr/>
        </p:nvSpPr>
        <p:spPr>
          <a:xfrm>
            <a:off x="4547828" y="1652921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Interquartile Range</a:t>
            </a:r>
          </a:p>
        </p:txBody>
      </p:sp>
    </p:spTree>
    <p:extLst>
      <p:ext uri="{BB962C8B-B14F-4D97-AF65-F5344CB8AC3E}">
        <p14:creationId xmlns:p14="http://schemas.microsoft.com/office/powerpoint/2010/main" val="400756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703512" y="1988840"/>
                <a:ext cx="9270204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>
                          <a:solidFill>
                            <a:prstClr val="black"/>
                          </a:solidFill>
                          <a:latin typeface="Cambria Math"/>
                        </a:rPr>
                        <m:t>2,</m:t>
                      </m:r>
                      <m:r>
                        <a:rPr lang="en-GB" sz="9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9600">
                          <a:solidFill>
                            <a:prstClr val="black"/>
                          </a:solidFill>
                          <a:latin typeface="Cambria Math"/>
                        </a:rPr>
                        <m:t>4,</m:t>
                      </m:r>
                      <m:r>
                        <a:rPr lang="en-GB" sz="9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9600">
                          <a:solidFill>
                            <a:prstClr val="black"/>
                          </a:solidFill>
                          <a:latin typeface="Cambria Math"/>
                        </a:rPr>
                        <m:t>5,</m:t>
                      </m:r>
                      <m:r>
                        <a:rPr lang="en-GB" sz="9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9600">
                          <a:solidFill>
                            <a:prstClr val="black"/>
                          </a:solidFill>
                          <a:latin typeface="Cambria Math"/>
                        </a:rPr>
                        <m:t>7,</m:t>
                      </m:r>
                      <m:r>
                        <a:rPr lang="en-GB" sz="9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9600">
                          <a:solidFill>
                            <a:prstClr val="black"/>
                          </a:solidFill>
                          <a:latin typeface="Cambria Math"/>
                        </a:rPr>
                        <m:t>8,</m:t>
                      </m:r>
                      <m:r>
                        <a:rPr lang="en-GB" sz="9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9600">
                          <a:solidFill>
                            <a:prstClr val="black"/>
                          </a:solidFill>
                          <a:latin typeface="Cambria Math"/>
                        </a:rPr>
                        <m:t>9,</m:t>
                      </m:r>
                      <m:r>
                        <a:rPr lang="en-GB" sz="9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9600">
                          <a:solidFill>
                            <a:prstClr val="black"/>
                          </a:solidFill>
                          <a:latin typeface="Cambria Math"/>
                        </a:rPr>
                        <m:t>11</m:t>
                      </m:r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1988840"/>
                <a:ext cx="9270204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>
            <a:off x="8328247" y="3284984"/>
            <a:ext cx="0" cy="889430"/>
          </a:xfrm>
          <a:prstGeom prst="straightConnector1">
            <a:avLst/>
          </a:prstGeom>
          <a:ln w="825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232390" y="5612284"/>
            <a:ext cx="3583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Median = 7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3791743" y="3284984"/>
            <a:ext cx="0" cy="889430"/>
          </a:xfrm>
          <a:prstGeom prst="straightConnector1">
            <a:avLst/>
          </a:prstGeom>
          <a:ln w="825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cxnSpLocks/>
          </p:cNvCxnSpPr>
          <p:nvPr/>
        </p:nvCxnSpPr>
        <p:spPr>
          <a:xfrm>
            <a:off x="6023991" y="3284984"/>
            <a:ext cx="0" cy="2376264"/>
          </a:xfrm>
          <a:prstGeom prst="straightConnector1">
            <a:avLst/>
          </a:prstGeom>
          <a:ln w="825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138504" y="4195746"/>
            <a:ext cx="2304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Q</a:t>
            </a:r>
            <a:r>
              <a:rPr lang="en-GB" sz="5400" baseline="-25000" dirty="0"/>
              <a:t>3</a:t>
            </a:r>
            <a:r>
              <a:rPr lang="en-GB" sz="5400" dirty="0"/>
              <a:t>= 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913F8E-C961-AAB8-9A14-9F3395DB48A9}"/>
              </a:ext>
            </a:extLst>
          </p:cNvPr>
          <p:cNvSpPr txBox="1"/>
          <p:nvPr/>
        </p:nvSpPr>
        <p:spPr>
          <a:xfrm>
            <a:off x="2678831" y="4123727"/>
            <a:ext cx="20396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Q</a:t>
            </a:r>
            <a:r>
              <a:rPr lang="en-GB" sz="5400" baseline="-25000" dirty="0"/>
              <a:t>1</a:t>
            </a:r>
            <a:r>
              <a:rPr lang="en-GB" sz="5400" dirty="0"/>
              <a:t>= 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F138BF-A55C-A655-2053-46161A888F32}"/>
              </a:ext>
            </a:extLst>
          </p:cNvPr>
          <p:cNvSpPr txBox="1"/>
          <p:nvPr/>
        </p:nvSpPr>
        <p:spPr>
          <a:xfrm>
            <a:off x="1487489" y="404664"/>
            <a:ext cx="9270204" cy="120032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Quartiles – Listed Data </a:t>
            </a:r>
          </a:p>
        </p:txBody>
      </p:sp>
    </p:spTree>
    <p:extLst>
      <p:ext uri="{BB962C8B-B14F-4D97-AF65-F5344CB8AC3E}">
        <p14:creationId xmlns:p14="http://schemas.microsoft.com/office/powerpoint/2010/main" val="3389287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055440" y="1949443"/>
                <a:ext cx="9270204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>
                          <a:solidFill>
                            <a:prstClr val="black"/>
                          </a:solidFill>
                          <a:latin typeface="Cambria Math"/>
                        </a:rPr>
                        <m:t>2,</m:t>
                      </m:r>
                      <m:r>
                        <a:rPr lang="en-GB" sz="9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9600">
                          <a:solidFill>
                            <a:prstClr val="black"/>
                          </a:solidFill>
                          <a:latin typeface="Cambria Math"/>
                        </a:rPr>
                        <m:t>4,</m:t>
                      </m:r>
                      <m:r>
                        <a:rPr lang="en-GB" sz="9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9600">
                          <a:solidFill>
                            <a:prstClr val="black"/>
                          </a:solidFill>
                          <a:latin typeface="Cambria Math"/>
                        </a:rPr>
                        <m:t>5,</m:t>
                      </m:r>
                      <m:r>
                        <a:rPr lang="en-GB" sz="9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9600">
                          <a:solidFill>
                            <a:prstClr val="black"/>
                          </a:solidFill>
                          <a:latin typeface="Cambria Math"/>
                        </a:rPr>
                        <m:t>7,</m:t>
                      </m:r>
                      <m:r>
                        <a:rPr lang="en-GB" sz="9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9600">
                          <a:solidFill>
                            <a:prstClr val="black"/>
                          </a:solidFill>
                          <a:latin typeface="Cambria Math"/>
                        </a:rPr>
                        <m:t>8,</m:t>
                      </m:r>
                      <m:r>
                        <a:rPr lang="en-GB" sz="9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9600">
                          <a:solidFill>
                            <a:prstClr val="black"/>
                          </a:solidFill>
                          <a:latin typeface="Cambria Math"/>
                        </a:rPr>
                        <m:t>9,</m:t>
                      </m:r>
                      <m:r>
                        <a:rPr lang="en-GB" sz="9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9600">
                          <a:solidFill>
                            <a:prstClr val="black"/>
                          </a:solidFill>
                          <a:latin typeface="Cambria Math"/>
                        </a:rPr>
                        <m:t>11</m:t>
                      </m:r>
                      <m:r>
                        <a:rPr lang="en-GB" sz="9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 12</m:t>
                      </m:r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1949443"/>
                <a:ext cx="9270204" cy="1569660"/>
              </a:xfrm>
              <a:prstGeom prst="rect">
                <a:avLst/>
              </a:prstGeom>
              <a:blipFill>
                <a:blip r:embed="rId2"/>
                <a:stretch>
                  <a:fillRect r="-70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>
            <a:off x="7785146" y="3189518"/>
            <a:ext cx="0" cy="889430"/>
          </a:xfrm>
          <a:prstGeom prst="straightConnector1">
            <a:avLst/>
          </a:prstGeom>
          <a:ln w="825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232390" y="5612284"/>
            <a:ext cx="3583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Median = 8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3791743" y="3284984"/>
            <a:ext cx="0" cy="889430"/>
          </a:xfrm>
          <a:prstGeom prst="straightConnector1">
            <a:avLst/>
          </a:prstGeom>
          <a:ln w="825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cxnSpLocks/>
          </p:cNvCxnSpPr>
          <p:nvPr/>
        </p:nvCxnSpPr>
        <p:spPr>
          <a:xfrm>
            <a:off x="6023991" y="3284984"/>
            <a:ext cx="0" cy="2376264"/>
          </a:xfrm>
          <a:prstGeom prst="straightConnector1">
            <a:avLst/>
          </a:prstGeom>
          <a:ln w="825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633018" y="4078948"/>
            <a:ext cx="2304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Q</a:t>
            </a:r>
            <a:r>
              <a:rPr lang="en-GB" sz="5400" baseline="-25000" dirty="0"/>
              <a:t>3</a:t>
            </a:r>
            <a:r>
              <a:rPr lang="en-GB" sz="5400" dirty="0"/>
              <a:t>= 10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913F8E-C961-AAB8-9A14-9F3395DB48A9}"/>
              </a:ext>
            </a:extLst>
          </p:cNvPr>
          <p:cNvSpPr txBox="1"/>
          <p:nvPr/>
        </p:nvSpPr>
        <p:spPr>
          <a:xfrm>
            <a:off x="2591912" y="4174414"/>
            <a:ext cx="23996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Q</a:t>
            </a:r>
            <a:r>
              <a:rPr lang="en-GB" sz="5400" baseline="-25000" dirty="0"/>
              <a:t>1</a:t>
            </a:r>
            <a:r>
              <a:rPr lang="en-GB" sz="5400" dirty="0"/>
              <a:t>= 4.5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53BB4D-2EB1-59C5-2F6A-69EB3362694C}"/>
              </a:ext>
            </a:extLst>
          </p:cNvPr>
          <p:cNvSpPr txBox="1"/>
          <p:nvPr/>
        </p:nvSpPr>
        <p:spPr>
          <a:xfrm>
            <a:off x="1439427" y="420780"/>
            <a:ext cx="9313145" cy="120032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Quartiles – Listed Data </a:t>
            </a:r>
          </a:p>
        </p:txBody>
      </p:sp>
    </p:spTree>
    <p:extLst>
      <p:ext uri="{BB962C8B-B14F-4D97-AF65-F5344CB8AC3E}">
        <p14:creationId xmlns:p14="http://schemas.microsoft.com/office/powerpoint/2010/main" val="2293997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0076617"/>
              </p:ext>
            </p:extLst>
          </p:nvPr>
        </p:nvGraphicFramePr>
        <p:xfrm>
          <a:off x="924247" y="1463284"/>
          <a:ext cx="4019329" cy="2244090"/>
        </p:xfrm>
        <a:graphic>
          <a:graphicData uri="http://schemas.openxmlformats.org/drawingml/2006/table">
            <a:tbl>
              <a:tblPr firstRow="1" firstCol="1" bandRow="1"/>
              <a:tblGrid>
                <a:gridCol w="25107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85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3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Age of relic (years)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Frequency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0-1000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1001-1500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8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1501-1700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1701-2000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1537907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136089" y="3293311"/>
                <a:ext cx="197856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Find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6089" y="3293311"/>
                <a:ext cx="1978568" cy="646331"/>
              </a:xfrm>
              <a:prstGeom prst="rect">
                <a:avLst/>
              </a:prstGeom>
              <a:blipFill>
                <a:blip r:embed="rId3"/>
                <a:stretch>
                  <a:fillRect l="-1231" t="-1415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744072" y="1994979"/>
                <a:ext cx="4986496" cy="7877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Q</a:t>
                </a:r>
                <a:r>
                  <a:rPr lang="en-GB" sz="3200" baseline="-25000" dirty="0"/>
                  <a:t>1</a:t>
                </a:r>
                <a:r>
                  <a:rPr lang="en-GB" sz="3200" dirty="0"/>
                  <a:t> position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GB" sz="32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𝑜𝑓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 100</m:t>
                    </m:r>
                  </m:oMath>
                </a14:m>
                <a:r>
                  <a:rPr lang="en-GB" sz="3200" dirty="0"/>
                  <a:t> = 25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1994979"/>
                <a:ext cx="4986496" cy="787716"/>
              </a:xfrm>
              <a:prstGeom prst="rect">
                <a:avLst/>
              </a:prstGeom>
              <a:blipFill>
                <a:blip r:embed="rId4"/>
                <a:stretch>
                  <a:fillRect l="-3056" b="-124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904021" y="2191668"/>
            <a:ext cx="5535016" cy="43204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880964"/>
              </p:ext>
            </p:extLst>
          </p:nvPr>
        </p:nvGraphicFramePr>
        <p:xfrm>
          <a:off x="4930482" y="1463282"/>
          <a:ext cx="1508555" cy="1870075"/>
        </p:xfrm>
        <a:graphic>
          <a:graphicData uri="http://schemas.openxmlformats.org/drawingml/2006/table">
            <a:tbl>
              <a:tblPr firstRow="1" firstCol="1" bandRow="1"/>
              <a:tblGrid>
                <a:gridCol w="1508555">
                  <a:extLst>
                    <a:ext uri="{9D8B030D-6E8A-4147-A177-3AD203B41FA5}">
                      <a16:colId xmlns:a16="http://schemas.microsoft.com/office/drawing/2014/main" val="1627276473"/>
                    </a:ext>
                  </a:extLst>
                </a:gridCol>
              </a:tblGrid>
              <a:tr h="3532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C.F.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33027"/>
                  </a:ext>
                </a:extLst>
              </a:tr>
              <a:tr h="3625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5426405"/>
                  </a:ext>
                </a:extLst>
              </a:tr>
              <a:tr h="3532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762204"/>
                  </a:ext>
                </a:extLst>
              </a:tr>
              <a:tr h="3532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1506058"/>
                  </a:ext>
                </a:extLst>
              </a:tr>
              <a:tr h="3532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490114"/>
                  </a:ext>
                </a:extLst>
              </a:tr>
            </a:tbl>
          </a:graphicData>
        </a:graphic>
      </p:graphicFrame>
      <p:cxnSp>
        <p:nvCxnSpPr>
          <p:cNvPr id="21" name="Straight Connector 20"/>
          <p:cNvCxnSpPr/>
          <p:nvPr/>
        </p:nvCxnSpPr>
        <p:spPr>
          <a:xfrm flipV="1">
            <a:off x="6801139" y="5175497"/>
            <a:ext cx="0" cy="41246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BCCCA246-F40F-EBE9-1E04-0F3125F395C3}"/>
              </a:ext>
            </a:extLst>
          </p:cNvPr>
          <p:cNvSpPr txBox="1"/>
          <p:nvPr/>
        </p:nvSpPr>
        <p:spPr>
          <a:xfrm>
            <a:off x="2842764" y="209175"/>
            <a:ext cx="6734557" cy="110799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Quartiles – Tables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214CDA-1DEC-4830-40E6-EE41788C9E6A}"/>
              </a:ext>
            </a:extLst>
          </p:cNvPr>
          <p:cNvCxnSpPr>
            <a:cxnSpLocks/>
          </p:cNvCxnSpPr>
          <p:nvPr/>
        </p:nvCxnSpPr>
        <p:spPr>
          <a:xfrm>
            <a:off x="4934636" y="5529742"/>
            <a:ext cx="1880592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550248D-6DEF-F0E1-02DA-74A460957464}"/>
              </a:ext>
            </a:extLst>
          </p:cNvPr>
          <p:cNvCxnSpPr>
            <a:cxnSpLocks/>
          </p:cNvCxnSpPr>
          <p:nvPr/>
        </p:nvCxnSpPr>
        <p:spPr>
          <a:xfrm flipH="1" flipV="1">
            <a:off x="4886609" y="5234503"/>
            <a:ext cx="8384" cy="58444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7C0A728-917A-A366-1EBC-8D2BE68105A7}"/>
              </a:ext>
            </a:extLst>
          </p:cNvPr>
          <p:cNvCxnSpPr>
            <a:cxnSpLocks/>
          </p:cNvCxnSpPr>
          <p:nvPr/>
        </p:nvCxnSpPr>
        <p:spPr>
          <a:xfrm flipH="1" flipV="1">
            <a:off x="6798225" y="5157192"/>
            <a:ext cx="8384" cy="58444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2D82A33-EB68-80F5-F7B1-A22CD9BF7458}"/>
              </a:ext>
            </a:extLst>
          </p:cNvPr>
          <p:cNvCxnSpPr>
            <a:cxnSpLocks/>
          </p:cNvCxnSpPr>
          <p:nvPr/>
        </p:nvCxnSpPr>
        <p:spPr>
          <a:xfrm>
            <a:off x="6224492" y="5001194"/>
            <a:ext cx="4192" cy="528548"/>
          </a:xfrm>
          <a:prstGeom prst="straightConnector1">
            <a:avLst/>
          </a:prstGeom>
          <a:ln w="571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CDF5D63-167E-2E3C-4859-63BE4B28F28A}"/>
              </a:ext>
            </a:extLst>
          </p:cNvPr>
          <p:cNvCxnSpPr>
            <a:cxnSpLocks/>
          </p:cNvCxnSpPr>
          <p:nvPr/>
        </p:nvCxnSpPr>
        <p:spPr>
          <a:xfrm flipV="1">
            <a:off x="6228684" y="5529742"/>
            <a:ext cx="0" cy="607876"/>
          </a:xfrm>
          <a:prstGeom prst="straightConnector1">
            <a:avLst/>
          </a:prstGeom>
          <a:ln w="571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CA1C9BC-356B-9B9C-2BA0-BE0E31F8AB22}"/>
              </a:ext>
            </a:extLst>
          </p:cNvPr>
          <p:cNvCxnSpPr>
            <a:cxnSpLocks/>
          </p:cNvCxnSpPr>
          <p:nvPr/>
        </p:nvCxnSpPr>
        <p:spPr>
          <a:xfrm flipH="1">
            <a:off x="5109615" y="5862041"/>
            <a:ext cx="1008112" cy="0"/>
          </a:xfrm>
          <a:prstGeom prst="straightConnector1">
            <a:avLst/>
          </a:prstGeom>
          <a:ln w="444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20C0051-C073-FBAB-E066-5F0D37D26C18}"/>
              </a:ext>
            </a:extLst>
          </p:cNvPr>
          <p:cNvCxnSpPr>
            <a:cxnSpLocks/>
          </p:cNvCxnSpPr>
          <p:nvPr/>
        </p:nvCxnSpPr>
        <p:spPr>
          <a:xfrm flipH="1">
            <a:off x="5109615" y="5237518"/>
            <a:ext cx="1008112" cy="0"/>
          </a:xfrm>
          <a:prstGeom prst="straightConnector1">
            <a:avLst/>
          </a:prstGeom>
          <a:ln w="444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F07C4A9F-F99C-08E6-6005-5799BEB76597}"/>
              </a:ext>
            </a:extLst>
          </p:cNvPr>
          <p:cNvSpPr txBox="1"/>
          <p:nvPr/>
        </p:nvSpPr>
        <p:spPr>
          <a:xfrm>
            <a:off x="5308667" y="4683781"/>
            <a:ext cx="655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61CA258-72F6-9D49-D9EB-E6377A66B1F7}"/>
              </a:ext>
            </a:extLst>
          </p:cNvPr>
          <p:cNvSpPr txBox="1"/>
          <p:nvPr/>
        </p:nvSpPr>
        <p:spPr>
          <a:xfrm>
            <a:off x="5301255" y="5780231"/>
            <a:ext cx="655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00B050"/>
                </a:solidFill>
              </a:rPr>
              <a:t>1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8A976EE-531B-53D7-6EC5-15CD3D2AECE3}"/>
              </a:ext>
            </a:extLst>
          </p:cNvPr>
          <p:cNvCxnSpPr>
            <a:cxnSpLocks/>
          </p:cNvCxnSpPr>
          <p:nvPr/>
        </p:nvCxnSpPr>
        <p:spPr>
          <a:xfrm flipH="1">
            <a:off x="4965194" y="4672884"/>
            <a:ext cx="1849629" cy="0"/>
          </a:xfrm>
          <a:prstGeom prst="straightConnector1">
            <a:avLst/>
          </a:prstGeom>
          <a:ln w="444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8C912E19-646A-F8C9-CCB4-DC32B84E78B4}"/>
              </a:ext>
            </a:extLst>
          </p:cNvPr>
          <p:cNvSpPr txBox="1"/>
          <p:nvPr/>
        </p:nvSpPr>
        <p:spPr>
          <a:xfrm>
            <a:off x="5231052" y="4088109"/>
            <a:ext cx="1253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B050"/>
                </a:solidFill>
              </a:rPr>
              <a:t>500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549B10F4-C671-DD55-B3A9-2B2D5C66C07E}"/>
              </a:ext>
            </a:extLst>
          </p:cNvPr>
          <p:cNvCxnSpPr>
            <a:cxnSpLocks/>
          </p:cNvCxnSpPr>
          <p:nvPr/>
        </p:nvCxnSpPr>
        <p:spPr>
          <a:xfrm flipH="1">
            <a:off x="4995887" y="6379227"/>
            <a:ext cx="1841245" cy="0"/>
          </a:xfrm>
          <a:prstGeom prst="straightConnector1">
            <a:avLst/>
          </a:prstGeom>
          <a:ln w="444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7E4B7660-41E3-3477-75C6-207DE640B401}"/>
              </a:ext>
            </a:extLst>
          </p:cNvPr>
          <p:cNvSpPr txBox="1"/>
          <p:nvPr/>
        </p:nvSpPr>
        <p:spPr>
          <a:xfrm>
            <a:off x="5301255" y="6309320"/>
            <a:ext cx="1224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B050"/>
                </a:solidFill>
              </a:rPr>
              <a:t>29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2F8F0D9-8A12-DC24-4548-5830671C8DFF}"/>
              </a:ext>
            </a:extLst>
          </p:cNvPr>
          <p:cNvSpPr txBox="1"/>
          <p:nvPr/>
        </p:nvSpPr>
        <p:spPr>
          <a:xfrm>
            <a:off x="1738188" y="6222958"/>
            <a:ext cx="15567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25</a:t>
            </a:r>
            <a:r>
              <a:rPr lang="en-GB" sz="2800" baseline="30000" dirty="0"/>
              <a:t>th</a:t>
            </a:r>
            <a:r>
              <a:rPr lang="en-GB" sz="2800" dirty="0"/>
              <a:t> item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033D716-1079-E334-9440-66DCF183AF50}"/>
              </a:ext>
            </a:extLst>
          </p:cNvPr>
          <p:cNvCxnSpPr>
            <a:cxnSpLocks/>
          </p:cNvCxnSpPr>
          <p:nvPr/>
        </p:nvCxnSpPr>
        <p:spPr>
          <a:xfrm>
            <a:off x="1597142" y="5450109"/>
            <a:ext cx="1880592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A6541E5-106E-43BB-EC09-DDED97CC68AF}"/>
              </a:ext>
            </a:extLst>
          </p:cNvPr>
          <p:cNvCxnSpPr>
            <a:cxnSpLocks/>
          </p:cNvCxnSpPr>
          <p:nvPr/>
        </p:nvCxnSpPr>
        <p:spPr>
          <a:xfrm flipH="1" flipV="1">
            <a:off x="1588758" y="5157885"/>
            <a:ext cx="8384" cy="58444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3BB2F8D-93A9-33BD-E4DD-628B0D4235F5}"/>
              </a:ext>
            </a:extLst>
          </p:cNvPr>
          <p:cNvCxnSpPr>
            <a:cxnSpLocks/>
          </p:cNvCxnSpPr>
          <p:nvPr/>
        </p:nvCxnSpPr>
        <p:spPr>
          <a:xfrm flipH="1" flipV="1">
            <a:off x="3469350" y="5157885"/>
            <a:ext cx="8384" cy="58444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80B2CD63-B3B6-AD79-5AD4-853FE54FC273}"/>
              </a:ext>
            </a:extLst>
          </p:cNvPr>
          <p:cNvSpPr txBox="1"/>
          <p:nvPr/>
        </p:nvSpPr>
        <p:spPr>
          <a:xfrm>
            <a:off x="623816" y="4668778"/>
            <a:ext cx="13266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1000.5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61B250C-36D0-45CE-82DC-7F03366B2C27}"/>
              </a:ext>
            </a:extLst>
          </p:cNvPr>
          <p:cNvSpPr txBox="1"/>
          <p:nvPr/>
        </p:nvSpPr>
        <p:spPr>
          <a:xfrm>
            <a:off x="3227242" y="4649728"/>
            <a:ext cx="13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1500.5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5BF2B07-9BA4-5CE3-8071-3383EA8BC045}"/>
              </a:ext>
            </a:extLst>
          </p:cNvPr>
          <p:cNvSpPr txBox="1"/>
          <p:nvPr/>
        </p:nvSpPr>
        <p:spPr>
          <a:xfrm>
            <a:off x="973937" y="5753182"/>
            <a:ext cx="1092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24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058D3A4-9B05-3BA6-9D32-073D372495BB}"/>
              </a:ext>
            </a:extLst>
          </p:cNvPr>
          <p:cNvSpPr txBox="1"/>
          <p:nvPr/>
        </p:nvSpPr>
        <p:spPr>
          <a:xfrm>
            <a:off x="3009674" y="5768309"/>
            <a:ext cx="1107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53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4A253410-847C-963D-425B-3EBB4C69A87C}"/>
              </a:ext>
            </a:extLst>
          </p:cNvPr>
          <p:cNvCxnSpPr>
            <a:cxnSpLocks/>
          </p:cNvCxnSpPr>
          <p:nvPr/>
        </p:nvCxnSpPr>
        <p:spPr>
          <a:xfrm>
            <a:off x="2897979" y="4499618"/>
            <a:ext cx="0" cy="927286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2C749221-1CEF-DB48-1ACD-60858A6D809B}"/>
              </a:ext>
            </a:extLst>
          </p:cNvPr>
          <p:cNvCxnSpPr>
            <a:cxnSpLocks/>
          </p:cNvCxnSpPr>
          <p:nvPr/>
        </p:nvCxnSpPr>
        <p:spPr>
          <a:xfrm flipH="1" flipV="1">
            <a:off x="2884146" y="5473604"/>
            <a:ext cx="6789" cy="802702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E95958B6-E48F-4D5F-349D-478514691A93}"/>
              </a:ext>
            </a:extLst>
          </p:cNvPr>
          <p:cNvSpPr txBox="1"/>
          <p:nvPr/>
        </p:nvSpPr>
        <p:spPr>
          <a:xfrm>
            <a:off x="1569169" y="3954120"/>
            <a:ext cx="18805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Median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343DF4AD-3496-C6D3-B200-30773584FC6F}"/>
                  </a:ext>
                </a:extLst>
              </p:cNvPr>
              <p:cNvSpPr txBox="1"/>
              <p:nvPr/>
            </p:nvSpPr>
            <p:spPr>
              <a:xfrm>
                <a:off x="8416605" y="3783540"/>
                <a:ext cx="2607514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29</m:t>
                          </m:r>
                        </m:den>
                      </m:f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500</m:t>
                          </m:r>
                        </m:den>
                      </m:f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343DF4AD-3496-C6D3-B200-30773584FC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6605" y="3783540"/>
                <a:ext cx="2607514" cy="12488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6A5342D7-DB95-D8BE-218D-5D9310862551}"/>
                  </a:ext>
                </a:extLst>
              </p:cNvPr>
              <p:cNvSpPr txBox="1"/>
              <p:nvPr/>
            </p:nvSpPr>
            <p:spPr>
              <a:xfrm>
                <a:off x="8394662" y="5183475"/>
                <a:ext cx="312411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=17.2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6A5342D7-DB95-D8BE-218D-5D93108625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662" y="5183475"/>
                <a:ext cx="3124114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334B3B5C-E193-C8C5-74D3-7CF5395FCBE7}"/>
                  </a:ext>
                </a:extLst>
              </p:cNvPr>
              <p:cNvSpPr txBox="1"/>
              <p:nvPr/>
            </p:nvSpPr>
            <p:spPr>
              <a:xfrm>
                <a:off x="7694026" y="6033188"/>
                <a:ext cx="416261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Median</a:t>
                </a:r>
                <a:r>
                  <a:rPr kumimoji="0" lang="en-GB" sz="4000" b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𝟏𝟎𝟏𝟕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.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𝟕</m:t>
                    </m:r>
                  </m:oMath>
                </a14:m>
                <a:endParaRPr lang="en-GB" b="1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334B3B5C-E193-C8C5-74D3-7CF5395FCB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4026" y="6033188"/>
                <a:ext cx="4162614" cy="707886"/>
              </a:xfrm>
              <a:prstGeom prst="rect">
                <a:avLst/>
              </a:prstGeom>
              <a:blipFill>
                <a:blip r:embed="rId7"/>
                <a:stretch>
                  <a:fillRect l="-5124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681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  <p:bldP spid="23" grpId="0"/>
      <p:bldP spid="25" grpId="0"/>
      <p:bldP spid="33" grpId="0"/>
      <p:bldP spid="37" grpId="0"/>
      <p:bldP spid="38" grpId="0"/>
      <p:bldP spid="42" grpId="0"/>
      <p:bldP spid="43" grpId="0"/>
      <p:bldP spid="44" grpId="0"/>
      <p:bldP spid="45" grpId="0"/>
      <p:bldP spid="48" grpId="0"/>
      <p:bldP spid="56" grpId="0"/>
      <p:bldP spid="57" grpId="0"/>
      <p:bldP spid="5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4494"/>
          <a:stretch/>
        </p:blipFill>
        <p:spPr>
          <a:xfrm>
            <a:off x="407368" y="260648"/>
            <a:ext cx="6290380" cy="626469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104112" y="458571"/>
                <a:ext cx="4320480" cy="1198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>
                          <a:latin typeface="Cambria Math" panose="02040503050406030204" pitchFamily="18" charset="0"/>
                        </a:rPr>
                        <m:t>19.5+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200" b="0" i="1">
                                  <a:latin typeface="Cambria Math" panose="02040503050406030204" pitchFamily="18" charset="0"/>
                                </a:rPr>
                                <m:t>43</m:t>
                              </m:r>
                            </m:den>
                          </m:f>
                          <m:r>
                            <a:rPr lang="en-GB" sz="3200" b="0" i="1">
                              <a:latin typeface="Cambria Math" panose="02040503050406030204" pitchFamily="18" charset="0"/>
                            </a:rPr>
                            <m:t>×10</m:t>
                          </m:r>
                        </m:e>
                      </m:d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2" y="458571"/>
                <a:ext cx="4320480" cy="11988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4C02A69-1572-B24F-BB6B-DB6D123AB275}"/>
                  </a:ext>
                </a:extLst>
              </p:cNvPr>
              <p:cNvSpPr txBox="1"/>
              <p:nvPr/>
            </p:nvSpPr>
            <p:spPr>
              <a:xfrm>
                <a:off x="7248128" y="5509583"/>
                <a:ext cx="259860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𝐼𝑄𝑅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𝟏𝟕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𝟎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4C02A69-1572-B24F-BB6B-DB6D123AB2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8" y="5509583"/>
                <a:ext cx="2598601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21D3B31-C770-9AC8-255D-2F72328AC5EA}"/>
                  </a:ext>
                </a:extLst>
              </p:cNvPr>
              <p:cNvSpPr txBox="1"/>
              <p:nvPr/>
            </p:nvSpPr>
            <p:spPr>
              <a:xfrm>
                <a:off x="7100402" y="1657425"/>
                <a:ext cx="216395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𝑄</m:t>
                          </m:r>
                        </m:e>
                        <m:sub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sub>
                      </m:sSub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𝟏𝟗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𝟕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21D3B31-C770-9AC8-255D-2F72328AC5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0402" y="1657425"/>
                <a:ext cx="2163950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890B7E1-2764-259B-E344-9B5C0209EFB0}"/>
                  </a:ext>
                </a:extLst>
              </p:cNvPr>
              <p:cNvSpPr txBox="1"/>
              <p:nvPr/>
            </p:nvSpPr>
            <p:spPr>
              <a:xfrm>
                <a:off x="7183976" y="2829573"/>
                <a:ext cx="4456640" cy="11988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𝑄</m:t>
                          </m:r>
                        </m:e>
                        <m:sub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b>
                      </m:sSub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29.5+</m:t>
                      </m:r>
                      <m:d>
                        <m:dPr>
                          <m:ctrlPr>
                            <a:rPr kumimoji="0" lang="en-GB" sz="32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kumimoji="0" lang="en-GB" sz="32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18</m:t>
                              </m:r>
                            </m:num>
                            <m:den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25</m:t>
                              </m:r>
                            </m:den>
                          </m:f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×10</m:t>
                          </m:r>
                        </m:e>
                      </m:d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890B7E1-2764-259B-E344-9B5C0209EF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3976" y="2829573"/>
                <a:ext cx="4456640" cy="11988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5DBFAF2-ED38-607F-C6E1-E14FA95C6397}"/>
                  </a:ext>
                </a:extLst>
              </p:cNvPr>
              <p:cNvSpPr txBox="1"/>
              <p:nvPr/>
            </p:nvSpPr>
            <p:spPr>
              <a:xfrm>
                <a:off x="7183976" y="4323412"/>
                <a:ext cx="216024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5DBFAF2-ED38-607F-C6E1-E14FA95C63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3976" y="4323412"/>
                <a:ext cx="2160240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5825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" grpId="0"/>
      <p:bldP spid="11" grpId="0"/>
      <p:bldP spid="14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3503712" y="548680"/>
            <a:ext cx="5328592" cy="132343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0" b="1" dirty="0"/>
              <a:t>Percentiles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7348" y="2492896"/>
            <a:ext cx="117373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The LQ, median and UQ give you </a:t>
            </a:r>
          </a:p>
          <a:p>
            <a:pPr algn="ctr"/>
            <a:r>
              <a:rPr lang="en-GB" sz="5400" dirty="0"/>
              <a:t>25%, 50% and 75% respectively.</a:t>
            </a:r>
          </a:p>
          <a:p>
            <a:pPr algn="ctr"/>
            <a:r>
              <a:rPr lang="en-GB" sz="5400" dirty="0"/>
              <a:t>But we can have any percentage you like!</a:t>
            </a:r>
          </a:p>
        </p:txBody>
      </p:sp>
    </p:spTree>
    <p:extLst>
      <p:ext uri="{BB962C8B-B14F-4D97-AF65-F5344CB8AC3E}">
        <p14:creationId xmlns:p14="http://schemas.microsoft.com/office/powerpoint/2010/main" val="3238471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991544" y="4509120"/>
            <a:ext cx="8640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/>
              <a:t>57</a:t>
            </a:r>
            <a:r>
              <a:rPr lang="en-GB" sz="8000" baseline="30000" dirty="0"/>
              <a:t>th</a:t>
            </a:r>
            <a:r>
              <a:rPr lang="en-GB" sz="8000" dirty="0"/>
              <a:t> Percentile: 57%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827863" y="2214614"/>
                <a:ext cx="2232248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9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9600" i="1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GB" sz="9600" i="1">
                              <a:latin typeface="Cambria Math"/>
                            </a:rPr>
                            <m:t>57</m:t>
                          </m:r>
                        </m:sub>
                      </m:sSub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7863" y="2214614"/>
                <a:ext cx="2232248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32">
            <a:extLst>
              <a:ext uri="{FF2B5EF4-FFF2-40B4-BE49-F238E27FC236}">
                <a16:creationId xmlns:a16="http://schemas.microsoft.com/office/drawing/2014/main" id="{2053020C-B463-BDD8-43D4-76B227A8A484}"/>
              </a:ext>
            </a:extLst>
          </p:cNvPr>
          <p:cNvSpPr txBox="1"/>
          <p:nvPr/>
        </p:nvSpPr>
        <p:spPr>
          <a:xfrm>
            <a:off x="3711739" y="583862"/>
            <a:ext cx="4464496" cy="132343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0" b="1" dirty="0"/>
              <a:t>Notation</a:t>
            </a:r>
          </a:p>
        </p:txBody>
      </p:sp>
    </p:spTree>
    <p:extLst>
      <p:ext uri="{BB962C8B-B14F-4D97-AF65-F5344CB8AC3E}">
        <p14:creationId xmlns:p14="http://schemas.microsoft.com/office/powerpoint/2010/main" val="3355490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2" name="Table 3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05027478"/>
                  </p:ext>
                </p:extLst>
              </p:nvPr>
            </p:nvGraphicFramePr>
            <p:xfrm>
              <a:off x="4007768" y="404664"/>
              <a:ext cx="5388765" cy="328747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330283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08593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83243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3200" b="1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Shark length (cm)</a:t>
                          </a:r>
                          <a:endParaRPr lang="en-GB" sz="3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3200" b="1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Frequency</a:t>
                          </a:r>
                          <a:endParaRPr lang="en-GB" sz="3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2564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40≤</m:t>
                                </m:r>
                                <m:r>
                                  <a:rPr lang="en-GB" sz="32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GB" sz="32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&lt;100</m:t>
                                </m:r>
                              </m:oMath>
                            </m:oMathPara>
                          </a14:m>
                          <a:endParaRPr lang="en-GB" sz="3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32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4439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100≤</m:t>
                                </m:r>
                                <m:r>
                                  <a:rPr lang="en-GB" sz="32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GB" sz="32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&lt;300</m:t>
                                </m:r>
                              </m:oMath>
                            </m:oMathPara>
                          </a14:m>
                          <a:endParaRPr lang="en-GB" sz="3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320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4439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300≤</m:t>
                                </m:r>
                                <m:r>
                                  <a:rPr lang="en-GB" sz="32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GB" sz="32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&lt;600</m:t>
                                </m:r>
                              </m:oMath>
                            </m:oMathPara>
                          </a14:m>
                          <a:endParaRPr lang="en-GB" sz="3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32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4439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600≤</m:t>
                                </m:r>
                                <m:r>
                                  <a:rPr lang="en-GB" sz="32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GB" sz="32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&lt;1000</m:t>
                                </m:r>
                              </m:oMath>
                            </m:oMathPara>
                          </a14:m>
                          <a:endParaRPr lang="en-GB" sz="3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32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2" name="Table 3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05027478"/>
                  </p:ext>
                </p:extLst>
              </p:nvPr>
            </p:nvGraphicFramePr>
            <p:xfrm>
              <a:off x="4007768" y="404664"/>
              <a:ext cx="5388765" cy="328747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330283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08593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83243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3200" b="1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Shark length (cm)</a:t>
                          </a:r>
                          <a:endParaRPr lang="en-GB" sz="3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3200" b="1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Frequency</a:t>
                          </a:r>
                          <a:endParaRPr lang="en-GB" sz="3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2184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85" t="-182353" r="-63653" b="-39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32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4439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85" t="-226415" r="-63653" b="-2150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320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4439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85" t="-326415" r="-63653" b="-1150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32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4439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85" t="-426415" r="-63653" b="-150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32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51384" y="4338466"/>
                <a:ext cx="11288731" cy="21670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40+</m:t>
                      </m:r>
                      <m:d>
                        <m:d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0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4.1</m:t>
                              </m:r>
                            </m:num>
                            <m:den>
                              <m:r>
                                <a:rPr lang="en-GB" sz="60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17</m:t>
                              </m:r>
                            </m:den>
                          </m:f>
                          <m:r>
                            <a:rPr lang="en-GB" sz="60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×60</m:t>
                          </m:r>
                        </m:e>
                      </m:d>
                      <m:r>
                        <a:rPr lang="en-GB" sz="60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𝟓𝟒</m:t>
                      </m:r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𝟒𝟕</m:t>
                      </m:r>
                    </m:oMath>
                  </m:oMathPara>
                </a14:m>
                <a:endParaRPr lang="en-GB" sz="6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4338466"/>
                <a:ext cx="11288731" cy="21670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16024" y="364957"/>
                <a:ext cx="3707904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sub>
                    </m:sSub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24" y="364957"/>
                <a:ext cx="3707904" cy="1107996"/>
              </a:xfrm>
              <a:prstGeom prst="rect">
                <a:avLst/>
              </a:prstGeom>
              <a:blipFill>
                <a:blip r:embed="rId5"/>
                <a:stretch>
                  <a:fillRect l="-1478" t="-19231" b="-412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0511942"/>
              </p:ext>
            </p:extLst>
          </p:nvPr>
        </p:nvGraphicFramePr>
        <p:xfrm>
          <a:off x="9480373" y="404664"/>
          <a:ext cx="1871510" cy="3287477"/>
        </p:xfrm>
        <a:graphic>
          <a:graphicData uri="http://schemas.openxmlformats.org/drawingml/2006/table">
            <a:tbl>
              <a:tblPr firstRow="1" firstCol="1" bandRow="1"/>
              <a:tblGrid>
                <a:gridCol w="1871510">
                  <a:extLst>
                    <a:ext uri="{9D8B030D-6E8A-4147-A177-3AD203B41FA5}">
                      <a16:colId xmlns:a16="http://schemas.microsoft.com/office/drawing/2014/main" val="1016865515"/>
                    </a:ext>
                  </a:extLst>
                </a:gridCol>
              </a:tblGrid>
              <a:tr h="8459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C.F.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1148238"/>
                  </a:ext>
                </a:extLst>
              </a:tr>
              <a:tr h="5359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4151365"/>
                  </a:ext>
                </a:extLst>
              </a:tr>
              <a:tr h="6351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7383843"/>
                  </a:ext>
                </a:extLst>
              </a:tr>
              <a:tr h="6351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1748705"/>
                  </a:ext>
                </a:extLst>
              </a:tr>
              <a:tr h="6351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98918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6362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19721</TotalTime>
  <Words>287</Words>
  <Application>Microsoft Office PowerPoint</Application>
  <PresentationFormat>Widescreen</PresentationFormat>
  <Paragraphs>97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760</cp:revision>
  <cp:lastPrinted>2018-09-05T05:38:14Z</cp:lastPrinted>
  <dcterms:created xsi:type="dcterms:W3CDTF">2013-02-28T07:36:55Z</dcterms:created>
  <dcterms:modified xsi:type="dcterms:W3CDTF">2024-01-25T11:05:36Z</dcterms:modified>
</cp:coreProperties>
</file>