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79418" y="462981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eed8a19-2f8a-4dc2-8552-3d5789c658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93" y="253886"/>
            <a:ext cx="5371870" cy="40687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1dab1db6-6c97-43fb-9ebb-9eeac2d9b3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r="4189" b="11007"/>
          <a:stretch/>
        </p:blipFill>
        <p:spPr bwMode="auto">
          <a:xfrm>
            <a:off x="332509" y="253887"/>
            <a:ext cx="5701132" cy="40687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8387" y="520062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1eed8a19-2f8a-4dc2-8552-3d5789c658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93" y="253886"/>
            <a:ext cx="5371870" cy="40687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1dab1db6-6c97-43fb-9ebb-9eeac2d9b3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r="4189" b="11007"/>
          <a:stretch/>
        </p:blipFill>
        <p:spPr bwMode="auto">
          <a:xfrm>
            <a:off x="332509" y="253887"/>
            <a:ext cx="5701132" cy="40687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40493" y="253886"/>
            <a:ext cx="5371870" cy="40687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78879" y="2543427"/>
            <a:ext cx="440376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squared the term individually and added. They did not expand double brackets.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14936" y="1038030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1eed8a19-2f8a-4dc2-8552-3d5789c658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6" y="192925"/>
            <a:ext cx="6051260" cy="45833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67" t="47906" r="62025" b="35934"/>
          <a:stretch/>
        </p:blipFill>
        <p:spPr>
          <a:xfrm>
            <a:off x="1323010" y="4776236"/>
            <a:ext cx="4717181" cy="20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229414" y="3247336"/>
            <a:ext cx="4441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expand all the terms.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1dab1db6-6c97-43fb-9ebb-9eeac2d9b35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r="4189" b="11007"/>
          <a:stretch/>
        </p:blipFill>
        <p:spPr bwMode="auto">
          <a:xfrm>
            <a:off x="332509" y="253887"/>
            <a:ext cx="6656256" cy="47503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446" t="48276" r="34697" b="35712"/>
          <a:stretch/>
        </p:blipFill>
        <p:spPr>
          <a:xfrm>
            <a:off x="1271837" y="4893314"/>
            <a:ext cx="4575171" cy="196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39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2020-05-13T16:13:31Z</dcterms:modified>
</cp:coreProperties>
</file>