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0" r:id="rId4"/>
    <p:sldId id="261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9580BE-4A05-4231-A577-ABAC7EA98A6E}" v="12" dt="2025-05-19T06:12:14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B9580BE-4A05-4231-A577-ABAC7EA98A6E}"/>
    <pc:docChg chg="undo custSel addSld delSld modSld sldOrd">
      <pc:chgData name="Stewart Gale" userId="3647ddd2-6040-41ae-a96d-232c23482af8" providerId="ADAL" clId="{1B9580BE-4A05-4231-A577-ABAC7EA98A6E}" dt="2025-05-19T06:12:14.966" v="76"/>
      <pc:docMkLst>
        <pc:docMk/>
      </pc:docMkLst>
      <pc:sldChg chg="del">
        <pc:chgData name="Stewart Gale" userId="3647ddd2-6040-41ae-a96d-232c23482af8" providerId="ADAL" clId="{1B9580BE-4A05-4231-A577-ABAC7EA98A6E}" dt="2024-02-20T04:13:33.080" v="4" actId="47"/>
        <pc:sldMkLst>
          <pc:docMk/>
          <pc:sldMk cId="655219523" sldId="256"/>
        </pc:sldMkLst>
      </pc:sldChg>
      <pc:sldChg chg="del">
        <pc:chgData name="Stewart Gale" userId="3647ddd2-6040-41ae-a96d-232c23482af8" providerId="ADAL" clId="{1B9580BE-4A05-4231-A577-ABAC7EA98A6E}" dt="2024-02-20T04:13:35.244" v="5" actId="47"/>
        <pc:sldMkLst>
          <pc:docMk/>
          <pc:sldMk cId="2833503877" sldId="257"/>
        </pc:sldMkLst>
      </pc:sldChg>
      <pc:sldChg chg="del">
        <pc:chgData name="Stewart Gale" userId="3647ddd2-6040-41ae-a96d-232c23482af8" providerId="ADAL" clId="{1B9580BE-4A05-4231-A577-ABAC7EA98A6E}" dt="2024-02-20T04:13:47.666" v="7" actId="47"/>
        <pc:sldMkLst>
          <pc:docMk/>
          <pc:sldMk cId="3518967937" sldId="258"/>
        </pc:sldMkLst>
      </pc:sldChg>
      <pc:sldChg chg="del">
        <pc:chgData name="Stewart Gale" userId="3647ddd2-6040-41ae-a96d-232c23482af8" providerId="ADAL" clId="{1B9580BE-4A05-4231-A577-ABAC7EA98A6E}" dt="2024-02-20T04:13:46.645" v="6" actId="47"/>
        <pc:sldMkLst>
          <pc:docMk/>
          <pc:sldMk cId="3045389686" sldId="259"/>
        </pc:sldMkLst>
      </pc:sldChg>
      <pc:sldChg chg="addSp modSp mod ord modAnim">
        <pc:chgData name="Stewart Gale" userId="3647ddd2-6040-41ae-a96d-232c23482af8" providerId="ADAL" clId="{1B9580BE-4A05-4231-A577-ABAC7EA98A6E}" dt="2025-05-19T06:12:14.966" v="76"/>
        <pc:sldMkLst>
          <pc:docMk/>
          <pc:sldMk cId="1113806587" sldId="260"/>
        </pc:sldMkLst>
        <pc:spChg chg="mod">
          <ac:chgData name="Stewart Gale" userId="3647ddd2-6040-41ae-a96d-232c23482af8" providerId="ADAL" clId="{1B9580BE-4A05-4231-A577-ABAC7EA98A6E}" dt="2025-05-19T06:11:55.862" v="74" actId="1076"/>
          <ac:spMkLst>
            <pc:docMk/>
            <pc:sldMk cId="1113806587" sldId="260"/>
            <ac:spMk id="2" creationId="{F4A9B4D5-72A8-245D-C4C8-210C8A8B55A8}"/>
          </ac:spMkLst>
        </pc:spChg>
        <pc:picChg chg="add mod modCrop">
          <ac:chgData name="Stewart Gale" userId="3647ddd2-6040-41ae-a96d-232c23482af8" providerId="ADAL" clId="{1B9580BE-4A05-4231-A577-ABAC7EA98A6E}" dt="2025-05-19T06:11:50.899" v="73" actId="732"/>
          <ac:picMkLst>
            <pc:docMk/>
            <pc:sldMk cId="1113806587" sldId="260"/>
            <ac:picMk id="3" creationId="{9467DB4D-4683-B2A9-8A71-0978806704BE}"/>
          </ac:picMkLst>
        </pc:picChg>
        <pc:picChg chg="mod modCrop">
          <ac:chgData name="Stewart Gale" userId="3647ddd2-6040-41ae-a96d-232c23482af8" providerId="ADAL" clId="{1B9580BE-4A05-4231-A577-ABAC7EA98A6E}" dt="2025-05-19T06:11:26.513" v="68" actId="1076"/>
          <ac:picMkLst>
            <pc:docMk/>
            <pc:sldMk cId="1113806587" sldId="260"/>
            <ac:picMk id="4" creationId="{EFCA5CC5-D02E-4814-A666-6A90862C8ED0}"/>
          </ac:picMkLst>
        </pc:picChg>
        <pc:picChg chg="mod modCrop">
          <ac:chgData name="Stewart Gale" userId="3647ddd2-6040-41ae-a96d-232c23482af8" providerId="ADAL" clId="{1B9580BE-4A05-4231-A577-ABAC7EA98A6E}" dt="2025-05-19T06:11:40.291" v="70" actId="732"/>
          <ac:picMkLst>
            <pc:docMk/>
            <pc:sldMk cId="1113806587" sldId="260"/>
            <ac:picMk id="8" creationId="{A53DEB9B-9026-460F-8C12-DB6CF5747D81}"/>
          </ac:picMkLst>
        </pc:picChg>
      </pc:sldChg>
      <pc:sldChg chg="modSp mod ord modAnim">
        <pc:chgData name="Stewart Gale" userId="3647ddd2-6040-41ae-a96d-232c23482af8" providerId="ADAL" clId="{1B9580BE-4A05-4231-A577-ABAC7EA98A6E}" dt="2025-05-19T06:10:36.849" v="60"/>
        <pc:sldMkLst>
          <pc:docMk/>
          <pc:sldMk cId="2864179881" sldId="261"/>
        </pc:sldMkLst>
        <pc:picChg chg="mod modCrop">
          <ac:chgData name="Stewart Gale" userId="3647ddd2-6040-41ae-a96d-232c23482af8" providerId="ADAL" clId="{1B9580BE-4A05-4231-A577-ABAC7EA98A6E}" dt="2025-05-19T06:10:25.595" v="58" actId="732"/>
          <ac:picMkLst>
            <pc:docMk/>
            <pc:sldMk cId="2864179881" sldId="261"/>
            <ac:picMk id="5" creationId="{572390CC-B7E0-4E38-9032-9DCE2664CBFC}"/>
          </ac:picMkLst>
        </pc:picChg>
      </pc:sldChg>
      <pc:sldChg chg="modSp mod">
        <pc:chgData name="Stewart Gale" userId="3647ddd2-6040-41ae-a96d-232c23482af8" providerId="ADAL" clId="{1B9580BE-4A05-4231-A577-ABAC7EA98A6E}" dt="2024-02-20T04:15:39.018" v="30" actId="1076"/>
        <pc:sldMkLst>
          <pc:docMk/>
          <pc:sldMk cId="2518438125" sldId="262"/>
        </pc:sldMkLst>
      </pc:sldChg>
      <pc:sldChg chg="addSp delSp modSp add del mod">
        <pc:chgData name="Stewart Gale" userId="3647ddd2-6040-41ae-a96d-232c23482af8" providerId="ADAL" clId="{1B9580BE-4A05-4231-A577-ABAC7EA98A6E}" dt="2024-02-20T04:15:30.915" v="28" actId="14100"/>
        <pc:sldMkLst>
          <pc:docMk/>
          <pc:sldMk cId="2500074686" sldId="263"/>
        </pc:sldMkLst>
      </pc:sldChg>
      <pc:sldChg chg="delSp del mod">
        <pc:chgData name="Stewart Gale" userId="3647ddd2-6040-41ae-a96d-232c23482af8" providerId="ADAL" clId="{1B9580BE-4A05-4231-A577-ABAC7EA98A6E}" dt="2024-02-20T04:15:35.306" v="29" actId="47"/>
        <pc:sldMkLst>
          <pc:docMk/>
          <pc:sldMk cId="3796703884" sldId="264"/>
        </pc:sldMkLst>
      </pc:sldChg>
      <pc:sldChg chg="add del">
        <pc:chgData name="Stewart Gale" userId="3647ddd2-6040-41ae-a96d-232c23482af8" providerId="ADAL" clId="{1B9580BE-4A05-4231-A577-ABAC7EA98A6E}" dt="2024-02-20T04:14:28.721" v="10" actId="47"/>
        <pc:sldMkLst>
          <pc:docMk/>
          <pc:sldMk cId="3180412851" sldId="265"/>
        </pc:sldMkLst>
      </pc:sldChg>
      <pc:sldChg chg="add">
        <pc:chgData name="Stewart Gale" userId="3647ddd2-6040-41ae-a96d-232c23482af8" providerId="ADAL" clId="{1B9580BE-4A05-4231-A577-ABAC7EA98A6E}" dt="2024-02-20T04:14:25.335" v="9"/>
        <pc:sldMkLst>
          <pc:docMk/>
          <pc:sldMk cId="1885003353" sldId="266"/>
        </pc:sldMkLst>
      </pc:sldChg>
      <pc:sldChg chg="modSp add mod modAnim">
        <pc:chgData name="Stewart Gale" userId="3647ddd2-6040-41ae-a96d-232c23482af8" providerId="ADAL" clId="{1B9580BE-4A05-4231-A577-ABAC7EA98A6E}" dt="2025-05-19T06:11:02.784" v="64"/>
        <pc:sldMkLst>
          <pc:docMk/>
          <pc:sldMk cId="2038685452" sldId="267"/>
        </pc:sldMkLst>
      </pc:sldChg>
    </pc:docChg>
  </pc:docChgLst>
  <pc:docChgLst>
    <pc:chgData name="Stewart Gale" userId="3647ddd2-6040-41ae-a96d-232c23482af8" providerId="ADAL" clId="{F1B8AD71-7713-457A-A046-3520F2BFAB54}"/>
    <pc:docChg chg="custSel addSld modSld sldOrd">
      <pc:chgData name="Stewart Gale" userId="3647ddd2-6040-41ae-a96d-232c23482af8" providerId="ADAL" clId="{F1B8AD71-7713-457A-A046-3520F2BFAB54}" dt="2021-11-02T04:22:59.420" v="52" actId="1076"/>
      <pc:docMkLst>
        <pc:docMk/>
      </pc:docMkLst>
      <pc:sldChg chg="addSp delSp modSp new mod ord">
        <pc:chgData name="Stewart Gale" userId="3647ddd2-6040-41ae-a96d-232c23482af8" providerId="ADAL" clId="{F1B8AD71-7713-457A-A046-3520F2BFAB54}" dt="2021-11-02T04:21:45.320" v="31" actId="1076"/>
        <pc:sldMkLst>
          <pc:docMk/>
          <pc:sldMk cId="2518438125" sldId="262"/>
        </pc:sldMkLst>
      </pc:sldChg>
      <pc:sldChg chg="addSp delSp modSp new mod ord">
        <pc:chgData name="Stewart Gale" userId="3647ddd2-6040-41ae-a96d-232c23482af8" providerId="ADAL" clId="{F1B8AD71-7713-457A-A046-3520F2BFAB54}" dt="2021-11-02T04:22:26.810" v="42" actId="14100"/>
        <pc:sldMkLst>
          <pc:docMk/>
          <pc:sldMk cId="2500074686" sldId="263"/>
        </pc:sldMkLst>
      </pc:sldChg>
      <pc:sldChg chg="addSp delSp modSp new mod">
        <pc:chgData name="Stewart Gale" userId="3647ddd2-6040-41ae-a96d-232c23482af8" providerId="ADAL" clId="{F1B8AD71-7713-457A-A046-3520F2BFAB54}" dt="2021-11-02T04:22:59.420" v="52" actId="1076"/>
        <pc:sldMkLst>
          <pc:docMk/>
          <pc:sldMk cId="3796703884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A6E1-8889-4BA3-831B-7CA91274D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E072B-00D4-4944-BFFF-6801B4E98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590D5-2D81-4669-AF73-02474E512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75D88-D5BD-4AEF-AFC8-B7BABF8C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54F3F-DE1D-4BB7-AE98-ACBE5ECE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25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B7909-6BC7-4989-8B96-995E4326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0D100-BE2A-4E62-90A2-CC78DB6A1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60475-0AD1-48F3-853F-99F7B1C9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7885E-BE71-45E4-93DA-CFA19F381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2ADFD-869F-4C6D-A59E-293DC670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1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B246-4F6F-4095-AA96-A23B6756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9D66B-5C9A-4768-BA2E-120606DC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76179-7544-49E0-877F-2A2C1D9B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BDBAC-811E-418F-8E48-522B7515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776EE-35B9-407A-8700-9E901EAE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1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51C0-7CDB-4327-8C45-619F7A66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5D155-4DF9-4A20-A358-D1517A688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2A900-3E0E-471D-8F03-2FCB49FD7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3A665-155E-4ECC-B2C9-D5B62F0B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7573B-E38F-4BCF-BD5F-1688360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63EDF-FC99-499F-A888-FD5F8635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38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F944A-6658-4404-874C-0C92B07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CB77E-593E-4AF8-B60E-1D1E770E3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118AA-2AE0-4F82-BB97-105185C47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C88E8-83A8-4120-9ECA-9280511FE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137261-8D8A-4E38-8AFC-FEA2755E5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DE560-FC8E-40EC-96CA-DB0700C65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8B45A-132A-4412-8DBD-A1F0D032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8F426-BF69-45A3-BB30-C11BD660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17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0E632-6640-4637-9676-7DE1ED49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D8E161-579A-4226-8B0C-80542C9A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E4E5C-4682-41D5-AFF3-9337922F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FEB2A-30E3-40A6-9678-FEBD7B59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46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6294C-5483-44D2-94A2-C82CF84F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A4B52-EA51-4912-B4B6-3FD302751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BAA30-9C03-4F45-87D2-284CB53FD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11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95ED0-0503-4ECE-ADC5-56D086D9D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9533E-6476-40C3-A0C8-43DC0CE3C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D986D-CABB-4D93-945D-86EC165E3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263A3-2CD3-4FC0-ACAD-2D20C226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846DF-FADC-4366-B165-3807A9773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18909-987E-4CA3-AE14-799B256D0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5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FDE1-4651-4B99-9DFB-CA5001B6B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896D0D-E485-4118-95D9-8A12E3419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20F72-6571-481B-AB44-747C6183E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7FE03-7916-44B3-9906-AC7CBA9E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236F1-1B25-4FBC-9454-55D0264EB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BAB23-2D96-403C-A1D9-52C6B0B1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3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1072-32DF-426A-ABCA-484FA3EE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10D00-A8F5-4A59-8F3C-E38A47E28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2E463-07EB-4B75-90CB-5BD6FD13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84B0D-341D-47B9-9946-AD834B1F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E1525-28F1-4D12-B3F9-AAFFDE85F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9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706C52-3BAC-42E4-B026-DC0CE7A4B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0E8F6-A83B-4DFA-9EF5-14ED8C063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E3F3C-F7C0-42DE-8764-C7FFAF931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5DC64-BA61-47F1-8D9A-EC1CF7CFE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8E54-4255-45FC-B082-4EFCA3EA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34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8500D-CFEF-4EEF-8714-5B4CD7C3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E1F08-8F1D-469E-B3B4-8F2B05EAF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90ADC-8B2E-409D-A889-8FAE51AE4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81010-C9E7-4CD6-A5C9-5FD565D46831}" type="datetimeFigureOut">
              <a:rPr lang="en-GB" smtClean="0"/>
              <a:t>19/05/2025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7082-2B72-4142-8621-9D626A90D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0C6CC-D39A-411E-90FE-5817810F5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8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3D6696-E122-5B99-BC16-7AC349819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02" t="11562" r="11134" b="9583"/>
          <a:stretch/>
        </p:blipFill>
        <p:spPr>
          <a:xfrm>
            <a:off x="235612" y="0"/>
            <a:ext cx="11831101" cy="686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74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8741D1-E0E6-41B1-8824-B223DEA6BB39}"/>
              </a:ext>
            </a:extLst>
          </p:cNvPr>
          <p:cNvSpPr txBox="1"/>
          <p:nvPr/>
        </p:nvSpPr>
        <p:spPr>
          <a:xfrm>
            <a:off x="1916686" y="2142950"/>
            <a:ext cx="81903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51843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A5CC5-D02E-4814-A666-6A90862C8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27"/>
          <a:stretch/>
        </p:blipFill>
        <p:spPr>
          <a:xfrm>
            <a:off x="850817" y="201972"/>
            <a:ext cx="8896024" cy="6440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3DEB9B-9026-460F-8C12-DB6CF5747D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8" r="10200" b="27105"/>
          <a:stretch/>
        </p:blipFill>
        <p:spPr>
          <a:xfrm>
            <a:off x="3492172" y="3503340"/>
            <a:ext cx="2896350" cy="27403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A9B4D5-72A8-245D-C4C8-210C8A8B55A8}"/>
              </a:ext>
            </a:extLst>
          </p:cNvPr>
          <p:cNvSpPr txBox="1"/>
          <p:nvPr/>
        </p:nvSpPr>
        <p:spPr>
          <a:xfrm>
            <a:off x="9746841" y="4703054"/>
            <a:ext cx="133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= 178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67DB4D-4683-B2A9-8A71-0978806704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725"/>
          <a:stretch/>
        </p:blipFill>
        <p:spPr>
          <a:xfrm>
            <a:off x="7459854" y="4770120"/>
            <a:ext cx="2895851" cy="57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0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390CC-B7E0-4E38-9032-9DCE2664C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6" b="77178"/>
          <a:stretch/>
        </p:blipFill>
        <p:spPr>
          <a:xfrm>
            <a:off x="566591" y="157074"/>
            <a:ext cx="10017442" cy="2883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8A3362-5797-4470-A4B5-4823E3A684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2" r="75611"/>
          <a:stretch/>
        </p:blipFill>
        <p:spPr>
          <a:xfrm>
            <a:off x="3307808" y="2470674"/>
            <a:ext cx="5576384" cy="382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7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4746B-5C6D-48FA-B37F-1FEF51E99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348"/>
          <a:stretch/>
        </p:blipFill>
        <p:spPr>
          <a:xfrm>
            <a:off x="709449" y="124094"/>
            <a:ext cx="10593942" cy="660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0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731" t="48646" b="3278"/>
          <a:stretch/>
        </p:blipFill>
        <p:spPr>
          <a:xfrm>
            <a:off x="1280161" y="188422"/>
            <a:ext cx="9160626" cy="61099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55477" y="4732712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07732" y="4732712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20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77644" y="5018116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0023" y="5018116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19.5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99811" y="5288915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6649" y="5288915"/>
            <a:ext cx="76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1884" y="5818909"/>
            <a:ext cx="550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The boys had a higher median than the girls.</a:t>
            </a:r>
          </a:p>
          <a:p>
            <a:r>
              <a:rPr lang="en-GB" b="1" dirty="0">
                <a:solidFill>
                  <a:srgbClr val="FF0000"/>
                </a:solidFill>
              </a:rPr>
              <a:t>The boys had a bigger range than the girls.</a:t>
            </a:r>
          </a:p>
        </p:txBody>
      </p:sp>
    </p:spTree>
    <p:extLst>
      <p:ext uri="{BB962C8B-B14F-4D97-AF65-F5344CB8AC3E}">
        <p14:creationId xmlns:p14="http://schemas.microsoft.com/office/powerpoint/2010/main" val="203868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2021-11-02T04:12:49Z</dcterms:created>
  <dcterms:modified xsi:type="dcterms:W3CDTF">2025-05-19T06:12:19Z</dcterms:modified>
</cp:coreProperties>
</file>