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4D1FAA-654C-477B-A8E1-5AEF34666682}" v="7" dt="2025-02-24T06:27:37.4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B4D1FAA-654C-477B-A8E1-5AEF34666682}"/>
    <pc:docChg chg="undo custSel modSld">
      <pc:chgData name="Stewart Gale" userId="3647ddd2-6040-41ae-a96d-232c23482af8" providerId="ADAL" clId="{5B4D1FAA-654C-477B-A8E1-5AEF34666682}" dt="2025-02-24T06:27:41.949" v="214" actId="1076"/>
      <pc:docMkLst>
        <pc:docMk/>
      </pc:docMkLst>
      <pc:sldChg chg="modSp mod">
        <pc:chgData name="Stewart Gale" userId="3647ddd2-6040-41ae-a96d-232c23482af8" providerId="ADAL" clId="{5B4D1FAA-654C-477B-A8E1-5AEF34666682}" dt="2022-01-13T06:30:57.501" v="0" actId="1076"/>
        <pc:sldMkLst>
          <pc:docMk/>
          <pc:sldMk cId="3394746764" sldId="258"/>
        </pc:sldMkLst>
      </pc:sldChg>
      <pc:sldChg chg="addSp delSp modSp mod modAnim">
        <pc:chgData name="Stewart Gale" userId="3647ddd2-6040-41ae-a96d-232c23482af8" providerId="ADAL" clId="{5B4D1FAA-654C-477B-A8E1-5AEF34666682}" dt="2025-02-24T06:27:41.949" v="214" actId="1076"/>
        <pc:sldMkLst>
          <pc:docMk/>
          <pc:sldMk cId="1455198770" sldId="259"/>
        </pc:sldMkLst>
        <pc:spChg chg="add mod">
          <ac:chgData name="Stewart Gale" userId="3647ddd2-6040-41ae-a96d-232c23482af8" providerId="ADAL" clId="{5B4D1FAA-654C-477B-A8E1-5AEF34666682}" dt="2025-02-24T06:27:08.950" v="205" actId="1076"/>
          <ac:spMkLst>
            <pc:docMk/>
            <pc:sldMk cId="1455198770" sldId="259"/>
            <ac:spMk id="2" creationId="{B5FD6380-80FB-924D-0448-76D853369F01}"/>
          </ac:spMkLst>
        </pc:spChg>
        <pc:spChg chg="add mod">
          <ac:chgData name="Stewart Gale" userId="3647ddd2-6040-41ae-a96d-232c23482af8" providerId="ADAL" clId="{5B4D1FAA-654C-477B-A8E1-5AEF34666682}" dt="2025-02-24T06:27:23.154" v="208" actId="1076"/>
          <ac:spMkLst>
            <pc:docMk/>
            <pc:sldMk cId="1455198770" sldId="259"/>
            <ac:spMk id="3" creationId="{270B15FD-25CF-7328-80A5-E10F60106522}"/>
          </ac:spMkLst>
        </pc:spChg>
        <pc:spChg chg="add mod">
          <ac:chgData name="Stewart Gale" userId="3647ddd2-6040-41ae-a96d-232c23482af8" providerId="ADAL" clId="{5B4D1FAA-654C-477B-A8E1-5AEF34666682}" dt="2025-02-24T06:27:30.671" v="210" actId="1076"/>
          <ac:spMkLst>
            <pc:docMk/>
            <pc:sldMk cId="1455198770" sldId="259"/>
            <ac:spMk id="4" creationId="{A2A44314-8B10-2FCF-3EB0-54E62CEF1813}"/>
          </ac:spMkLst>
        </pc:spChg>
        <pc:spChg chg="add mod">
          <ac:chgData name="Stewart Gale" userId="3647ddd2-6040-41ae-a96d-232c23482af8" providerId="ADAL" clId="{5B4D1FAA-654C-477B-A8E1-5AEF34666682}" dt="2025-02-24T06:27:30.671" v="210" actId="1076"/>
          <ac:spMkLst>
            <pc:docMk/>
            <pc:sldMk cId="1455198770" sldId="259"/>
            <ac:spMk id="6" creationId="{81AAA767-6F72-4E41-DE1A-2EF5D23E974A}"/>
          </ac:spMkLst>
        </pc:spChg>
        <pc:spChg chg="add mod">
          <ac:chgData name="Stewart Gale" userId="3647ddd2-6040-41ae-a96d-232c23482af8" providerId="ADAL" clId="{5B4D1FAA-654C-477B-A8E1-5AEF34666682}" dt="2025-02-24T06:27:35.785" v="212" actId="1076"/>
          <ac:spMkLst>
            <pc:docMk/>
            <pc:sldMk cId="1455198770" sldId="259"/>
            <ac:spMk id="7" creationId="{179C6C5E-EDE0-51B8-42D6-871480C24836}"/>
          </ac:spMkLst>
        </pc:spChg>
        <pc:spChg chg="add mod">
          <ac:chgData name="Stewart Gale" userId="3647ddd2-6040-41ae-a96d-232c23482af8" providerId="ADAL" clId="{5B4D1FAA-654C-477B-A8E1-5AEF34666682}" dt="2025-02-24T06:27:35.785" v="212" actId="1076"/>
          <ac:spMkLst>
            <pc:docMk/>
            <pc:sldMk cId="1455198770" sldId="259"/>
            <ac:spMk id="8" creationId="{52876A21-F17D-952C-4783-16BE420C8047}"/>
          </ac:spMkLst>
        </pc:spChg>
        <pc:spChg chg="add mod">
          <ac:chgData name="Stewart Gale" userId="3647ddd2-6040-41ae-a96d-232c23482af8" providerId="ADAL" clId="{5B4D1FAA-654C-477B-A8E1-5AEF34666682}" dt="2025-02-24T06:27:41.949" v="214" actId="1076"/>
          <ac:spMkLst>
            <pc:docMk/>
            <pc:sldMk cId="1455198770" sldId="259"/>
            <ac:spMk id="9" creationId="{F4D84740-E098-9373-8BD5-C6D43E3D4F9F}"/>
          </ac:spMkLst>
        </pc:spChg>
        <pc:spChg chg="add mod">
          <ac:chgData name="Stewart Gale" userId="3647ddd2-6040-41ae-a96d-232c23482af8" providerId="ADAL" clId="{5B4D1FAA-654C-477B-A8E1-5AEF34666682}" dt="2025-02-24T06:27:41.949" v="214" actId="1076"/>
          <ac:spMkLst>
            <pc:docMk/>
            <pc:sldMk cId="1455198770" sldId="259"/>
            <ac:spMk id="10" creationId="{2B867859-4224-8D50-197F-09F77A1A56E5}"/>
          </ac:spMkLst>
        </pc:spChg>
        <pc:graphicFrameChg chg="add del mod modGraphic">
          <ac:chgData name="Stewart Gale" userId="3647ddd2-6040-41ae-a96d-232c23482af8" providerId="ADAL" clId="{5B4D1FAA-654C-477B-A8E1-5AEF34666682}" dt="2025-02-24T06:26:44.358" v="202" actId="14734"/>
          <ac:graphicFrameMkLst>
            <pc:docMk/>
            <pc:sldMk cId="1455198770" sldId="259"/>
            <ac:graphicFrameMk id="5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81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20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99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5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0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24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80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31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89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01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21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7B30A-E5FA-42C7-ABB6-29E8344C34D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123CD-0D26-481F-83A9-174D8E1332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27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99" y="284587"/>
            <a:ext cx="11495170" cy="6315315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799335"/>
              </p:ext>
            </p:extLst>
          </p:nvPr>
        </p:nvGraphicFramePr>
        <p:xfrm>
          <a:off x="311599" y="2972798"/>
          <a:ext cx="1742768" cy="3627104"/>
        </p:xfrm>
        <a:graphic>
          <a:graphicData uri="http://schemas.openxmlformats.org/drawingml/2006/table">
            <a:tbl>
              <a:tblPr firstRow="1" firstCol="1" bandRow="1"/>
              <a:tblGrid>
                <a:gridCol w="1742768">
                  <a:extLst>
                    <a:ext uri="{9D8B030D-6E8A-4147-A177-3AD203B41FA5}">
                      <a16:colId xmlns:a16="http://schemas.microsoft.com/office/drawing/2014/main" val="2771971464"/>
                    </a:ext>
                  </a:extLst>
                </a:gridCol>
              </a:tblGrid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Liverpool to Paris 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499427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London to Munich  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900462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Birmingham to Krakow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385360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Liverpool to Milan 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095899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Copenhagen to Berlin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443572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Amsterdam to Zagreb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190230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Zurich to Budapest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66336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Lyon to Torino 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201914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Cologne to Prague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72465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Liverpool to Dublin </a:t>
                      </a:r>
                      <a:endParaRPr lang="en-GB" sz="12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818604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Glasgow to London 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10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873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158180"/>
            <a:ext cx="76635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94746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491208"/>
              </p:ext>
            </p:extLst>
          </p:nvPr>
        </p:nvGraphicFramePr>
        <p:xfrm>
          <a:off x="648928" y="315686"/>
          <a:ext cx="11200170" cy="6193972"/>
        </p:xfrm>
        <a:graphic>
          <a:graphicData uri="http://schemas.openxmlformats.org/drawingml/2006/table">
            <a:tbl>
              <a:tblPr firstRow="1" firstCol="1" bandRow="1"/>
              <a:tblGrid>
                <a:gridCol w="3733390">
                  <a:extLst>
                    <a:ext uri="{9D8B030D-6E8A-4147-A177-3AD203B41FA5}">
                      <a16:colId xmlns:a16="http://schemas.microsoft.com/office/drawing/2014/main" val="766194631"/>
                    </a:ext>
                  </a:extLst>
                </a:gridCol>
                <a:gridCol w="3733390">
                  <a:extLst>
                    <a:ext uri="{9D8B030D-6E8A-4147-A177-3AD203B41FA5}">
                      <a16:colId xmlns:a16="http://schemas.microsoft.com/office/drawing/2014/main" val="3792283912"/>
                    </a:ext>
                  </a:extLst>
                </a:gridCol>
                <a:gridCol w="3733390">
                  <a:extLst>
                    <a:ext uri="{9D8B030D-6E8A-4147-A177-3AD203B41FA5}">
                      <a16:colId xmlns:a16="http://schemas.microsoft.com/office/drawing/2014/main" val="4104704884"/>
                    </a:ext>
                  </a:extLst>
                </a:gridCol>
              </a:tblGrid>
              <a:tr h="8576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Distance on the map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Distance in real life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415269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Liverpool to Paris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3.1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629.3km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004838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London to Munich 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4.5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913.5km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954075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Birmingham to Krakow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1563.1km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217359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Liverpool to Milan 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1218km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976724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Copenhagen to Berlin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406km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8318308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Amsterdam to Zagreb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5.2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1055.6km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51448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Zurich to Budapest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3.7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751.1km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413862"/>
                  </a:ext>
                </a:extLst>
              </a:tr>
              <a:tr h="667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Lyon to Torino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1.1</a:t>
                      </a: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223.3km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89" marR="664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77997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5FD6380-80FB-924D-0448-76D853369F01}"/>
              </a:ext>
            </a:extLst>
          </p:cNvPr>
          <p:cNvSpPr/>
          <p:nvPr/>
        </p:nvSpPr>
        <p:spPr>
          <a:xfrm>
            <a:off x="5393871" y="1257300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0B15FD-25CF-7328-80A5-E10F60106522}"/>
              </a:ext>
            </a:extLst>
          </p:cNvPr>
          <p:cNvSpPr/>
          <p:nvPr/>
        </p:nvSpPr>
        <p:spPr>
          <a:xfrm>
            <a:off x="5393871" y="1948543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A44314-8B10-2FCF-3EB0-54E62CEF1813}"/>
              </a:ext>
            </a:extLst>
          </p:cNvPr>
          <p:cNvSpPr/>
          <p:nvPr/>
        </p:nvSpPr>
        <p:spPr>
          <a:xfrm>
            <a:off x="5393871" y="2590800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AAA767-6F72-4E41-DE1A-2EF5D23E974A}"/>
              </a:ext>
            </a:extLst>
          </p:cNvPr>
          <p:cNvSpPr/>
          <p:nvPr/>
        </p:nvSpPr>
        <p:spPr>
          <a:xfrm>
            <a:off x="5393871" y="3282043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9C6C5E-EDE0-51B8-42D6-871480C24836}"/>
              </a:ext>
            </a:extLst>
          </p:cNvPr>
          <p:cNvSpPr/>
          <p:nvPr/>
        </p:nvSpPr>
        <p:spPr>
          <a:xfrm>
            <a:off x="5393871" y="3940630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876A21-F17D-952C-4783-16BE420C8047}"/>
              </a:ext>
            </a:extLst>
          </p:cNvPr>
          <p:cNvSpPr/>
          <p:nvPr/>
        </p:nvSpPr>
        <p:spPr>
          <a:xfrm>
            <a:off x="5393871" y="4631873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D84740-E098-9373-8BD5-C6D43E3D4F9F}"/>
              </a:ext>
            </a:extLst>
          </p:cNvPr>
          <p:cNvSpPr/>
          <p:nvPr/>
        </p:nvSpPr>
        <p:spPr>
          <a:xfrm>
            <a:off x="5393871" y="5279572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867859-4224-8D50-197F-09F77A1A56E5}"/>
              </a:ext>
            </a:extLst>
          </p:cNvPr>
          <p:cNvSpPr/>
          <p:nvPr/>
        </p:nvSpPr>
        <p:spPr>
          <a:xfrm>
            <a:off x="5393871" y="5970815"/>
            <a:ext cx="5589814" cy="484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19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97</Words>
  <Application>Microsoft Office PowerPoint</Application>
  <PresentationFormat>Widescreen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2018-04-19T07:10:56Z</dcterms:created>
  <dcterms:modified xsi:type="dcterms:W3CDTF">2025-02-24T06:27:45Z</dcterms:modified>
</cp:coreProperties>
</file>