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2" r:id="rId1"/>
  </p:sldMasterIdLst>
  <p:notesMasterIdLst>
    <p:notesMasterId r:id="rId6"/>
  </p:notesMasterIdLst>
  <p:handoutMasterIdLst>
    <p:handoutMasterId r:id="rId7"/>
  </p:handoutMasterIdLst>
  <p:sldIdLst>
    <p:sldId id="281" r:id="rId2"/>
    <p:sldId id="283" r:id="rId3"/>
    <p:sldId id="284" r:id="rId4"/>
    <p:sldId id="282" r:id="rId5"/>
  </p:sldIdLst>
  <p:sldSz cx="12192000" cy="6858000"/>
  <p:notesSz cx="6648450" cy="980598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88">
          <p15:clr>
            <a:srgbClr val="A4A3A4"/>
          </p15:clr>
        </p15:guide>
        <p15:guide id="2" pos="209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66FFCC"/>
    <a:srgbClr val="FF0000"/>
    <a:srgbClr val="FFFF00"/>
    <a:srgbClr val="003399"/>
    <a:srgbClr val="336699"/>
    <a:srgbClr val="00808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" y="1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72"/>
    </p:cViewPr>
  </p:sorterViewPr>
  <p:notesViewPr>
    <p:cSldViewPr>
      <p:cViewPr varScale="1">
        <p:scale>
          <a:sx n="42" d="100"/>
          <a:sy n="42" d="100"/>
        </p:scale>
        <p:origin x="-1464" y="-102"/>
      </p:cViewPr>
      <p:guideLst>
        <p:guide orient="horz" pos="3088"/>
        <p:guide pos="209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defTabSz="942975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7138" y="0"/>
            <a:ext cx="2881312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15450"/>
            <a:ext cx="2881313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defTabSz="942975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GB"/>
              <a:t>Revision Workshop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7138" y="9315450"/>
            <a:ext cx="2881312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0C12AE0-7379-4F5F-BBC0-98C9922AAE5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defTabSz="942975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7138" y="0"/>
            <a:ext cx="2881312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7150" y="736600"/>
            <a:ext cx="6534150" cy="3676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57725"/>
            <a:ext cx="4873625" cy="441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15450"/>
            <a:ext cx="2881313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defTabSz="942975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7138" y="9315450"/>
            <a:ext cx="2881312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0689346-6B4F-407C-A217-DD5661EF8DA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79E6D-9CDD-42E1-AA7C-FD9DB500E1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6652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B424C-65C7-4D6E-8C16-146F7323511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2414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0ECF45-D380-4FE6-A4E5-CD0438AA2D4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6055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1C5724-F29C-4080-A60E-188BDD4C9CB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0551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6EADBD-3B67-47E0-BA1F-E48DB579803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5741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A9DB5-73A5-4898-AF92-0EC8FAE5F9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336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CCB6A2-F4B2-485D-8859-64B186CEA11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046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67EC51-413E-440B-9372-069BC1B9CC9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2312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D7D4A0-B18E-41A1-95EA-FC874A6787A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047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594D87-3E12-40C7-84A9-4EC23006EB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9723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549DC1-0967-45BD-9F74-21C940ED5BC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3660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03734FB-CE29-4FEA-B538-F3FCC1AAF5C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3877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3704" y="116632"/>
            <a:ext cx="4488160" cy="1545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273050" algn="l"/>
              </a:tabLst>
            </a:pPr>
            <a:r>
              <a:rPr lang="en-GB" altLang="en-US" sz="2000" b="1" dirty="0">
                <a:solidFill>
                  <a:prstClr val="black"/>
                </a:solidFill>
                <a:latin typeface="Comic Sans MS" panose="030F0702030302020204" pitchFamily="66" charset="0"/>
              </a:rPr>
              <a:t>1)</a:t>
            </a: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x and y are greater than 14.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HCF of x and y is 14.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LCM of x and y is 84.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500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Find the value of x and y.</a:t>
            </a:r>
            <a:endParaRPr lang="en-GB" altLang="en-US" sz="2000" dirty="0">
              <a:solidFill>
                <a:prstClr val="black"/>
              </a:solidFill>
              <a:latin typeface="Comic Sans MS" panose="030F0702030302020204" pitchFamily="66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3704" y="1772816"/>
            <a:ext cx="4488160" cy="1545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b="1" dirty="0">
                <a:solidFill>
                  <a:prstClr val="black"/>
                </a:solidFill>
                <a:latin typeface="Comic Sans MS" panose="030F0702030302020204" pitchFamily="66" charset="0"/>
              </a:rPr>
              <a:t>2) </a:t>
            </a: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x and y are greater than 10.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HCF of x and y is 10.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LCM of x and y is 210.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500"/>
              </a:spcAft>
              <a:tabLst>
                <a:tab pos="3556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Find the value of x and y.</a:t>
            </a:r>
            <a:endParaRPr lang="en-GB" altLang="en-US" sz="2000" dirty="0">
              <a:solidFill>
                <a:prstClr val="black"/>
              </a:solidFill>
              <a:latin typeface="Comic Sans MS" panose="030F0702030302020204" pitchFamily="66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7968" y="3429000"/>
            <a:ext cx="4392488" cy="1545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b="1" dirty="0">
                <a:solidFill>
                  <a:prstClr val="black"/>
                </a:solidFill>
                <a:latin typeface="Comic Sans MS" panose="030F0702030302020204" pitchFamily="66" charset="0"/>
              </a:rPr>
              <a:t>3) </a:t>
            </a: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x and y are greater than 6.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HCF of x and y is 6.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LCM of x and y is 36.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500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Find the value of x and y.</a:t>
            </a:r>
            <a:endParaRPr lang="en-GB" altLang="en-US" sz="2000" dirty="0">
              <a:solidFill>
                <a:prstClr val="black"/>
              </a:solidFill>
              <a:latin typeface="Comic Sans MS" panose="030F0702030302020204" pitchFamily="66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7968" y="5085184"/>
            <a:ext cx="4024608" cy="156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b="1" dirty="0">
                <a:latin typeface="Comic Sans MS" panose="030F0702030302020204" pitchFamily="66" charset="0"/>
              </a:rPr>
              <a:t>4) </a:t>
            </a:r>
            <a:r>
              <a:rPr lang="en-GB" altLang="en-US" sz="2000" dirty="0">
                <a:latin typeface="Comic Sans MS" panose="030F0702030302020204" pitchFamily="66" charset="0"/>
              </a:rPr>
              <a:t>x and y are greater than 21.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dirty="0">
                <a:latin typeface="Comic Sans MS" panose="030F0702030302020204" pitchFamily="66" charset="0"/>
              </a:rPr>
              <a:t>	The HCF of x and y is 21.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dirty="0">
                <a:latin typeface="Comic Sans MS" panose="030F0702030302020204" pitchFamily="66" charset="0"/>
              </a:rPr>
              <a:t>	The LCM of x and y is 315.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500"/>
              </a:spcAft>
              <a:tabLst>
                <a:tab pos="355600" algn="l"/>
              </a:tabLst>
            </a:pPr>
            <a:r>
              <a:rPr lang="en-GB" altLang="en-US" sz="2000" dirty="0">
                <a:latin typeface="Comic Sans MS" panose="030F0702030302020204" pitchFamily="66" charset="0"/>
              </a:rPr>
              <a:t>	Find the value of x and y.</a:t>
            </a:r>
            <a:endParaRPr lang="en-GB" altLang="en-US" sz="2000" dirty="0">
              <a:latin typeface="Comic Sans MS" panose="030F0702030302020204" pitchFamily="66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51984" y="188640"/>
            <a:ext cx="4104456" cy="156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b="1" dirty="0">
                <a:solidFill>
                  <a:prstClr val="black"/>
                </a:solidFill>
                <a:latin typeface="Comic Sans MS" panose="030F0702030302020204" pitchFamily="66" charset="0"/>
              </a:rPr>
              <a:t>5) </a:t>
            </a: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x and y are greater than 10.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HCF of x and y is 10.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LCM of x and y is 350.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500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Find the value of x and y.</a:t>
            </a:r>
            <a:endParaRPr lang="en-GB" altLang="en-US" sz="2000" dirty="0">
              <a:solidFill>
                <a:prstClr val="black"/>
              </a:solidFill>
              <a:latin typeface="Comic Sans MS" panose="030F0702030302020204" pitchFamily="66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42721" y="1865495"/>
            <a:ext cx="4032448" cy="156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b="1" dirty="0">
                <a:latin typeface="Comic Sans MS" panose="030F0702030302020204" pitchFamily="66" charset="0"/>
              </a:rPr>
              <a:t>6) </a:t>
            </a:r>
            <a:r>
              <a:rPr lang="en-GB" altLang="en-US" sz="2000" dirty="0">
                <a:latin typeface="Comic Sans MS" panose="030F0702030302020204" pitchFamily="66" charset="0"/>
              </a:rPr>
              <a:t>x and y are greater than 5.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dirty="0">
                <a:latin typeface="Comic Sans MS" panose="030F0702030302020204" pitchFamily="66" charset="0"/>
              </a:rPr>
              <a:t>	The HCF of x and y is 10.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dirty="0">
                <a:latin typeface="Comic Sans MS" panose="030F0702030302020204" pitchFamily="66" charset="0"/>
              </a:rPr>
              <a:t>	The LCM of x and y is 150.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500"/>
              </a:spcAft>
              <a:tabLst>
                <a:tab pos="355600" algn="l"/>
              </a:tabLst>
            </a:pPr>
            <a:r>
              <a:rPr lang="en-GB" altLang="en-US" sz="2000" dirty="0">
                <a:latin typeface="Comic Sans MS" panose="030F0702030302020204" pitchFamily="66" charset="0"/>
              </a:rPr>
              <a:t>	Find the value of x and y.</a:t>
            </a:r>
            <a:endParaRPr lang="en-GB" altLang="en-US" sz="2000" dirty="0">
              <a:latin typeface="Comic Sans MS" panose="030F0702030302020204" pitchFamily="66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66450" y="3522072"/>
            <a:ext cx="3960440" cy="156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b="1" dirty="0">
                <a:solidFill>
                  <a:prstClr val="black"/>
                </a:solidFill>
                <a:latin typeface="Comic Sans MS" panose="030F0702030302020204" pitchFamily="66" charset="0"/>
              </a:rPr>
              <a:t>7) </a:t>
            </a: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x and y are greater than 6.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HCF of x and y is 6.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LCM of x and y is 330.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500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Find the value of x and y.</a:t>
            </a:r>
            <a:endParaRPr lang="en-GB" altLang="en-US" sz="2000" dirty="0">
              <a:solidFill>
                <a:prstClr val="black"/>
              </a:solidFill>
              <a:latin typeface="Comic Sans MS" panose="030F0702030302020204" pitchFamily="66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66450" y="5294495"/>
            <a:ext cx="4128120" cy="156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b="1" dirty="0">
                <a:solidFill>
                  <a:prstClr val="black"/>
                </a:solidFill>
                <a:latin typeface="Comic Sans MS" panose="030F0702030302020204" pitchFamily="66" charset="0"/>
              </a:rPr>
              <a:t>8) </a:t>
            </a: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x and y are greater than 10.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HCF of x and y is 10.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LCM of x and y is 150.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500"/>
              </a:spcAft>
              <a:tabLst>
                <a:tab pos="3556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Find the value of x and y.</a:t>
            </a:r>
            <a:endParaRPr lang="en-GB" altLang="en-US" sz="2000" dirty="0">
              <a:solidFill>
                <a:prstClr val="black"/>
              </a:solidFill>
              <a:latin typeface="Comic Sans MS" panose="030F0702030302020204" pitchFamily="66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726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51584" y="2204864"/>
            <a:ext cx="77048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>
                <a:latin typeface="+mn-lt"/>
              </a:rPr>
              <a:t>ANSWERS</a:t>
            </a:r>
            <a:endParaRPr lang="en-GB" sz="13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22526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3704" y="116632"/>
            <a:ext cx="4488160" cy="1545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273050" algn="l"/>
              </a:tabLst>
            </a:pPr>
            <a:r>
              <a:rPr lang="en-GB" altLang="en-US" sz="2000" b="1" dirty="0">
                <a:solidFill>
                  <a:prstClr val="black"/>
                </a:solidFill>
                <a:latin typeface="Comic Sans MS" panose="030F0702030302020204" pitchFamily="66" charset="0"/>
              </a:rPr>
              <a:t>1)</a:t>
            </a: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x and y are greater than 14.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HCF of x and y is 14.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LCM of x and y is 84.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500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Find the value of x and y.</a:t>
            </a:r>
            <a:endParaRPr lang="en-GB" altLang="en-US" sz="2000" dirty="0">
              <a:solidFill>
                <a:prstClr val="black"/>
              </a:solidFill>
              <a:latin typeface="Comic Sans MS" panose="030F0702030302020204" pitchFamily="66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3704" y="1772816"/>
            <a:ext cx="4488160" cy="1545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b="1" dirty="0">
                <a:solidFill>
                  <a:prstClr val="black"/>
                </a:solidFill>
                <a:latin typeface="Comic Sans MS" panose="030F0702030302020204" pitchFamily="66" charset="0"/>
              </a:rPr>
              <a:t>2) </a:t>
            </a: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x and y are greater than 10.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HCF of x and y is 10.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LCM of x and y is 210.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500"/>
              </a:spcAft>
              <a:tabLst>
                <a:tab pos="3556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Find the value of x and y.</a:t>
            </a:r>
            <a:endParaRPr lang="en-GB" altLang="en-US" sz="2000" dirty="0">
              <a:solidFill>
                <a:prstClr val="black"/>
              </a:solidFill>
              <a:latin typeface="Comic Sans MS" panose="030F0702030302020204" pitchFamily="66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7968" y="3429000"/>
            <a:ext cx="4392488" cy="1545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b="1" dirty="0">
                <a:solidFill>
                  <a:prstClr val="black"/>
                </a:solidFill>
                <a:latin typeface="Comic Sans MS" panose="030F0702030302020204" pitchFamily="66" charset="0"/>
              </a:rPr>
              <a:t>3) </a:t>
            </a: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x and y are greater than 6.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HCF of x and y is 6.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LCM of x and y is 36.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500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Find the value of x and y.</a:t>
            </a:r>
            <a:endParaRPr lang="en-GB" altLang="en-US" sz="2000" dirty="0">
              <a:solidFill>
                <a:prstClr val="black"/>
              </a:solidFill>
              <a:latin typeface="Comic Sans MS" panose="030F0702030302020204" pitchFamily="66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7968" y="5085184"/>
            <a:ext cx="4024608" cy="156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b="1" dirty="0">
                <a:latin typeface="Comic Sans MS" panose="030F0702030302020204" pitchFamily="66" charset="0"/>
              </a:rPr>
              <a:t>4) </a:t>
            </a:r>
            <a:r>
              <a:rPr lang="en-GB" altLang="en-US" sz="2000" dirty="0">
                <a:latin typeface="Comic Sans MS" panose="030F0702030302020204" pitchFamily="66" charset="0"/>
              </a:rPr>
              <a:t>x and y are greater than 21.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dirty="0">
                <a:latin typeface="Comic Sans MS" panose="030F0702030302020204" pitchFamily="66" charset="0"/>
              </a:rPr>
              <a:t>	The HCF of x and y is 21.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dirty="0">
                <a:latin typeface="Comic Sans MS" panose="030F0702030302020204" pitchFamily="66" charset="0"/>
              </a:rPr>
              <a:t>	The LCM of x and y is 315.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500"/>
              </a:spcAft>
              <a:tabLst>
                <a:tab pos="355600" algn="l"/>
              </a:tabLst>
            </a:pPr>
            <a:r>
              <a:rPr lang="en-GB" altLang="en-US" sz="2000" dirty="0">
                <a:latin typeface="Comic Sans MS" panose="030F0702030302020204" pitchFamily="66" charset="0"/>
              </a:rPr>
              <a:t>	Find the value of x and y.</a:t>
            </a:r>
            <a:endParaRPr lang="en-GB" altLang="en-US" sz="2000" dirty="0">
              <a:latin typeface="Comic Sans MS" panose="030F0702030302020204" pitchFamily="66" charset="0"/>
              <a:cs typeface="Calibri" panose="020F050202020403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770825" y="156609"/>
            <a:ext cx="2462816" cy="153360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14491" y="378005"/>
            <a:ext cx="333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08458" y="923409"/>
            <a:ext cx="395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48103" y="580331"/>
            <a:ext cx="429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54196" y="631021"/>
            <a:ext cx="442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8" name="Oval 17"/>
          <p:cNvSpPr/>
          <p:nvPr/>
        </p:nvSpPr>
        <p:spPr>
          <a:xfrm>
            <a:off x="6254635" y="156609"/>
            <a:ext cx="2462816" cy="153360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48718" y="323245"/>
            <a:ext cx="18441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X = 14</a:t>
            </a:r>
          </a:p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 = 42</a:t>
            </a:r>
            <a:endParaRPr lang="en-GB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684567" y="1842554"/>
            <a:ext cx="2462816" cy="153360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28233" y="2063950"/>
            <a:ext cx="333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22200" y="2609354"/>
            <a:ext cx="395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61845" y="2266276"/>
            <a:ext cx="429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67938" y="2316966"/>
            <a:ext cx="442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6168377" y="1842554"/>
            <a:ext cx="2462816" cy="153360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062460" y="2009190"/>
            <a:ext cx="18441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X = 30</a:t>
            </a:r>
          </a:p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 = 70</a:t>
            </a:r>
            <a:endParaRPr lang="en-GB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4657594" y="3550674"/>
            <a:ext cx="2462816" cy="153360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01260" y="3772070"/>
            <a:ext cx="333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95227" y="4317474"/>
            <a:ext cx="395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34872" y="3974396"/>
            <a:ext cx="429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40965" y="4025086"/>
            <a:ext cx="442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1" name="Oval 30"/>
          <p:cNvSpPr/>
          <p:nvPr/>
        </p:nvSpPr>
        <p:spPr>
          <a:xfrm>
            <a:off x="6141404" y="3550674"/>
            <a:ext cx="2462816" cy="153360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035487" y="3717310"/>
            <a:ext cx="18441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X = 18</a:t>
            </a:r>
          </a:p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 = 12</a:t>
            </a:r>
            <a:endParaRPr lang="en-GB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4679127" y="5267630"/>
            <a:ext cx="2462816" cy="153360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22793" y="5489026"/>
            <a:ext cx="333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516760" y="6034430"/>
            <a:ext cx="395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56405" y="5691352"/>
            <a:ext cx="429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62498" y="5742042"/>
            <a:ext cx="442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6162937" y="5267630"/>
            <a:ext cx="2462816" cy="153360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057020" y="5434266"/>
            <a:ext cx="21515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X = 63</a:t>
            </a:r>
          </a:p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 = 105</a:t>
            </a:r>
            <a:endParaRPr lang="en-GB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14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5" grpId="0"/>
      <p:bldP spid="20" grpId="0"/>
      <p:bldP spid="21" grpId="0"/>
      <p:bldP spid="22" grpId="0"/>
      <p:bldP spid="23" grpId="0"/>
      <p:bldP spid="27" grpId="0"/>
      <p:bldP spid="28" grpId="0"/>
      <p:bldP spid="29" grpId="0"/>
      <p:bldP spid="30" grpId="0"/>
      <p:bldP spid="34" grpId="0"/>
      <p:bldP spid="35" grpId="0"/>
      <p:bldP spid="36" grpId="0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2615" y="95961"/>
            <a:ext cx="4104456" cy="156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b="1" dirty="0">
                <a:solidFill>
                  <a:prstClr val="black"/>
                </a:solidFill>
                <a:latin typeface="Comic Sans MS" panose="030F0702030302020204" pitchFamily="66" charset="0"/>
              </a:rPr>
              <a:t>5) </a:t>
            </a: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x and y are greater than 10.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HCF of x and y is 10.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LCM of x and y is 350.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500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Find the value of x and y.</a:t>
            </a:r>
            <a:endParaRPr lang="en-GB" altLang="en-US" sz="2000" dirty="0">
              <a:solidFill>
                <a:prstClr val="black"/>
              </a:solidFill>
              <a:latin typeface="Comic Sans MS" panose="030F0702030302020204" pitchFamily="66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3352" y="1772816"/>
            <a:ext cx="4032448" cy="156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b="1" dirty="0">
                <a:latin typeface="Comic Sans MS" panose="030F0702030302020204" pitchFamily="66" charset="0"/>
              </a:rPr>
              <a:t>6) </a:t>
            </a:r>
            <a:r>
              <a:rPr lang="en-GB" altLang="en-US" sz="2000" dirty="0">
                <a:latin typeface="Comic Sans MS" panose="030F0702030302020204" pitchFamily="66" charset="0"/>
              </a:rPr>
              <a:t>x and y are greater than 5.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dirty="0">
                <a:latin typeface="Comic Sans MS" panose="030F0702030302020204" pitchFamily="66" charset="0"/>
              </a:rPr>
              <a:t>	The HCF of x and y is 10.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dirty="0">
                <a:latin typeface="Comic Sans MS" panose="030F0702030302020204" pitchFamily="66" charset="0"/>
              </a:rPr>
              <a:t>	The LCM of x and y is 150.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500"/>
              </a:spcAft>
              <a:tabLst>
                <a:tab pos="355600" algn="l"/>
              </a:tabLst>
            </a:pPr>
            <a:r>
              <a:rPr lang="en-GB" altLang="en-US" sz="2000" dirty="0">
                <a:latin typeface="Comic Sans MS" panose="030F0702030302020204" pitchFamily="66" charset="0"/>
              </a:rPr>
              <a:t>	Find the value of x and y.</a:t>
            </a:r>
            <a:endParaRPr lang="en-GB" altLang="en-US" sz="2000" dirty="0">
              <a:latin typeface="Comic Sans MS" panose="030F0702030302020204" pitchFamily="66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7081" y="3429393"/>
            <a:ext cx="3960440" cy="156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b="1" dirty="0">
                <a:solidFill>
                  <a:prstClr val="black"/>
                </a:solidFill>
                <a:latin typeface="Comic Sans MS" panose="030F0702030302020204" pitchFamily="66" charset="0"/>
              </a:rPr>
              <a:t>7) </a:t>
            </a: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x and y are greater than 6.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HCF of x and y is 6.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LCM of x and y is 330.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500"/>
              </a:spcAft>
              <a:tabLst>
                <a:tab pos="3810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Find the value of x and y.</a:t>
            </a:r>
            <a:endParaRPr lang="en-GB" altLang="en-US" sz="2000" dirty="0">
              <a:solidFill>
                <a:prstClr val="black"/>
              </a:solidFill>
              <a:latin typeface="Comic Sans MS" panose="030F0702030302020204" pitchFamily="66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7081" y="5201816"/>
            <a:ext cx="4128120" cy="156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b="1" dirty="0">
                <a:solidFill>
                  <a:prstClr val="black"/>
                </a:solidFill>
                <a:latin typeface="Comic Sans MS" panose="030F0702030302020204" pitchFamily="66" charset="0"/>
              </a:rPr>
              <a:t>8) </a:t>
            </a: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x and y are greater than 10.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HCF of x and y is 10.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238"/>
              </a:spcAft>
              <a:tabLst>
                <a:tab pos="3556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The LCM of x and y is 150.</a:t>
            </a:r>
          </a:p>
          <a:p>
            <a:pPr lvl="0" eaLnBrk="1" hangingPunct="1">
              <a:lnSpc>
                <a:spcPct val="107000"/>
              </a:lnSpc>
              <a:spcBef>
                <a:spcPts val="238"/>
              </a:spcBef>
              <a:spcAft>
                <a:spcPts val="500"/>
              </a:spcAft>
              <a:tabLst>
                <a:tab pos="355600" algn="l"/>
              </a:tabLst>
            </a:pPr>
            <a:r>
              <a:rPr lang="en-GB" altLang="en-US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	Find the value of x and y.</a:t>
            </a:r>
            <a:endParaRPr lang="en-GB" altLang="en-US" sz="2000" dirty="0">
              <a:solidFill>
                <a:prstClr val="black"/>
              </a:solidFill>
              <a:latin typeface="Comic Sans MS" panose="030F0702030302020204" pitchFamily="66" charset="0"/>
              <a:cs typeface="Calibri" panose="020F050202020403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4770825" y="156609"/>
            <a:ext cx="2462816" cy="153360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14491" y="378005"/>
            <a:ext cx="333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08458" y="923409"/>
            <a:ext cx="395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48103" y="580331"/>
            <a:ext cx="429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54196" y="631021"/>
            <a:ext cx="442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254635" y="156609"/>
            <a:ext cx="2462816" cy="153360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48718" y="323245"/>
            <a:ext cx="18441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X = 50</a:t>
            </a:r>
          </a:p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 = 70</a:t>
            </a:r>
            <a:endParaRPr lang="en-GB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684567" y="1842554"/>
            <a:ext cx="2462816" cy="153360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28233" y="2063950"/>
            <a:ext cx="333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22200" y="2609354"/>
            <a:ext cx="395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61845" y="2266276"/>
            <a:ext cx="429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67938" y="2316966"/>
            <a:ext cx="442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6168377" y="1842554"/>
            <a:ext cx="2462816" cy="153360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062460" y="2009190"/>
            <a:ext cx="18441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X = 30</a:t>
            </a:r>
          </a:p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 = 50</a:t>
            </a:r>
            <a:endParaRPr lang="en-GB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4657594" y="3550674"/>
            <a:ext cx="2462816" cy="153360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01260" y="3772070"/>
            <a:ext cx="333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95227" y="4317474"/>
            <a:ext cx="395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34872" y="3974396"/>
            <a:ext cx="429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46291" y="4025086"/>
            <a:ext cx="733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11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6141404" y="3550674"/>
            <a:ext cx="2462816" cy="153360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035487" y="3717310"/>
            <a:ext cx="18441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X = 30</a:t>
            </a:r>
          </a:p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 = 66</a:t>
            </a:r>
            <a:endParaRPr lang="en-GB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4679127" y="5267630"/>
            <a:ext cx="2462816" cy="153360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22793" y="5489026"/>
            <a:ext cx="3333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16760" y="6034430"/>
            <a:ext cx="395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56405" y="5691352"/>
            <a:ext cx="429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62498" y="5742042"/>
            <a:ext cx="442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6162937" y="5267630"/>
            <a:ext cx="2462816" cy="1533603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057020" y="5434266"/>
            <a:ext cx="21515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X = 30</a:t>
            </a:r>
          </a:p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Y = 50</a:t>
            </a:r>
            <a:endParaRPr lang="en-GB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24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8" grpId="0"/>
      <p:bldP spid="19" grpId="0"/>
      <p:bldP spid="20" grpId="0"/>
      <p:bldP spid="21" grpId="0"/>
      <p:bldP spid="25" grpId="0"/>
      <p:bldP spid="26" grpId="0"/>
      <p:bldP spid="27" grpId="0"/>
      <p:bldP spid="28" grpId="0"/>
      <p:bldP spid="32" grpId="0"/>
      <p:bldP spid="33" grpId="0"/>
      <p:bldP spid="34" grpId="0"/>
      <p:bldP spid="3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CBCBCB"/>
      </a:lt2>
      <a:accent1>
        <a:srgbClr val="C0C0C0"/>
      </a:accent1>
      <a:accent2>
        <a:srgbClr val="DDDDDD"/>
      </a:accent2>
      <a:accent3>
        <a:srgbClr val="FFFFFF"/>
      </a:accent3>
      <a:accent4>
        <a:srgbClr val="000000"/>
      </a:accent4>
      <a:accent5>
        <a:srgbClr val="DCDCDC"/>
      </a:accent5>
      <a:accent6>
        <a:srgbClr val="C8C8C8"/>
      </a:accent6>
      <a:hlink>
        <a:srgbClr val="5F5F5F"/>
      </a:hlink>
      <a:folHlink>
        <a:srgbClr val="DDDDD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834</TotalTime>
  <Words>705</Words>
  <Application>Microsoft Office PowerPoint</Application>
  <PresentationFormat>Widescreen</PresentationFormat>
  <Paragraphs>113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Tahoma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Alison Gilroy</dc:creator>
  <cp:lastModifiedBy>Stewart Gale</cp:lastModifiedBy>
  <cp:revision>66</cp:revision>
  <cp:lastPrinted>2001-03-28T08:29:46Z</cp:lastPrinted>
  <dcterms:created xsi:type="dcterms:W3CDTF">1601-01-01T00:00:00Z</dcterms:created>
  <dcterms:modified xsi:type="dcterms:W3CDTF">2020-08-27T09:32:32Z</dcterms:modified>
</cp:coreProperties>
</file>