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93" r:id="rId2"/>
    <p:sldId id="634" r:id="rId3"/>
    <p:sldId id="701" r:id="rId4"/>
    <p:sldId id="700" r:id="rId5"/>
    <p:sldId id="694" r:id="rId6"/>
    <p:sldId id="713" r:id="rId7"/>
    <p:sldId id="702" r:id="rId8"/>
    <p:sldId id="705" r:id="rId9"/>
    <p:sldId id="703" r:id="rId10"/>
    <p:sldId id="704" r:id="rId11"/>
    <p:sldId id="706" r:id="rId12"/>
    <p:sldId id="707" r:id="rId13"/>
    <p:sldId id="711" r:id="rId14"/>
    <p:sldId id="637" r:id="rId15"/>
    <p:sldId id="696" r:id="rId16"/>
    <p:sldId id="712" r:id="rId17"/>
    <p:sldId id="638" r:id="rId18"/>
    <p:sldId id="708" r:id="rId19"/>
    <p:sldId id="709" r:id="rId20"/>
    <p:sldId id="640" r:id="rId21"/>
    <p:sldId id="642" r:id="rId22"/>
    <p:sldId id="698" r:id="rId23"/>
    <p:sldId id="710" r:id="rId24"/>
    <p:sldId id="69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BD3BB0-C8A3-40EE-8B06-91B760C63407}" v="2" dt="2026-04-08T12:56:16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4" autoAdjust="0"/>
    <p:restoredTop sz="88534" autoAdjust="0"/>
  </p:normalViewPr>
  <p:slideViewPr>
    <p:cSldViewPr>
      <p:cViewPr varScale="1">
        <p:scale>
          <a:sx n="92" d="100"/>
          <a:sy n="92" d="100"/>
        </p:scale>
        <p:origin x="63" y="147"/>
      </p:cViewPr>
      <p:guideLst>
        <p:guide orient="horz" pos="1162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modSld sldOrd">
      <pc:chgData name="Stewart Gale" userId="3647ddd2-6040-41ae-a96d-232c23482af8" providerId="ADAL" clId="{163176A0-02FC-47D8-8D6B-77EA423298B5}" dt="2026-04-08T12:56:20.024" v="107" actId="1076"/>
      <pc:docMkLst>
        <pc:docMk/>
      </pc:docMkLst>
      <pc:sldChg chg="modSp">
        <pc:chgData name="Stewart Gale" userId="3647ddd2-6040-41ae-a96d-232c23482af8" providerId="ADAL" clId="{163176A0-02FC-47D8-8D6B-77EA423298B5}" dt="2026-04-08T12:56:11.780" v="105" actId="20577"/>
        <pc:sldMkLst>
          <pc:docMk/>
          <pc:sldMk cId="4001777422" sldId="706"/>
        </pc:sldMkLst>
        <pc:spChg chg="mod">
          <ac:chgData name="Stewart Gale" userId="3647ddd2-6040-41ae-a96d-232c23482af8" providerId="ADAL" clId="{163176A0-02FC-47D8-8D6B-77EA423298B5}" dt="2026-04-08T12:56:11.780" v="105" actId="20577"/>
          <ac:spMkLst>
            <pc:docMk/>
            <pc:sldMk cId="4001777422" sldId="706"/>
            <ac:spMk id="42" creationId="{165CA7C3-5C2F-3537-7EC3-4D190F80BAAE}"/>
          </ac:spMkLst>
        </pc:spChg>
      </pc:sldChg>
      <pc:sldChg chg="modSp mod">
        <pc:chgData name="Stewart Gale" userId="3647ddd2-6040-41ae-a96d-232c23482af8" providerId="ADAL" clId="{163176A0-02FC-47D8-8D6B-77EA423298B5}" dt="2026-04-08T12:56:20.024" v="107" actId="1076"/>
        <pc:sldMkLst>
          <pc:docMk/>
          <pc:sldMk cId="3853403798" sldId="707"/>
        </pc:sldMkLst>
        <pc:spChg chg="mod">
          <ac:chgData name="Stewart Gale" userId="3647ddd2-6040-41ae-a96d-232c23482af8" providerId="ADAL" clId="{163176A0-02FC-47D8-8D6B-77EA423298B5}" dt="2026-04-08T12:56:20.024" v="107" actId="1076"/>
          <ac:spMkLst>
            <pc:docMk/>
            <pc:sldMk cId="3853403798" sldId="707"/>
            <ac:spMk id="16" creationId="{832C851E-F196-BCE3-C471-6D9B459ABCEE}"/>
          </ac:spMkLst>
        </pc:spChg>
      </pc:sldChg>
      <pc:sldChg chg="new">
        <pc:chgData name="Stewart Gale" userId="3647ddd2-6040-41ae-a96d-232c23482af8" providerId="ADAL" clId="{163176A0-02FC-47D8-8D6B-77EA423298B5}" dt="2026-04-03T05:04:02.657" v="104" actId="680"/>
        <pc:sldMkLst>
          <pc:docMk/>
          <pc:sldMk cId="1732052098" sldId="7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08/04/2026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180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1710.png"/><Relationship Id="rId2" Type="http://schemas.openxmlformats.org/officeDocument/2006/relationships/image" Target="../media/image53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1510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13" Type="http://schemas.openxmlformats.org/officeDocument/2006/relationships/image" Target="../media/image1310.png"/><Relationship Id="rId18" Type="http://schemas.openxmlformats.org/officeDocument/2006/relationships/image" Target="../media/image67.png"/><Relationship Id="rId3" Type="http://schemas.openxmlformats.org/officeDocument/2006/relationships/image" Target="../media/image3.png"/><Relationship Id="rId7" Type="http://schemas.openxmlformats.org/officeDocument/2006/relationships/image" Target="../media/image711.png"/><Relationship Id="rId12" Type="http://schemas.openxmlformats.org/officeDocument/2006/relationships/image" Target="../media/image1210.png"/><Relationship Id="rId17" Type="http://schemas.openxmlformats.org/officeDocument/2006/relationships/image" Target="../media/image1710.png"/><Relationship Id="rId2" Type="http://schemas.openxmlformats.org/officeDocument/2006/relationships/image" Target="../media/image2.png"/><Relationship Id="rId16" Type="http://schemas.openxmlformats.org/officeDocument/2006/relationships/image" Target="../media/image1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10.png"/><Relationship Id="rId5" Type="http://schemas.openxmlformats.org/officeDocument/2006/relationships/image" Target="../media/image5.png"/><Relationship Id="rId15" Type="http://schemas.openxmlformats.org/officeDocument/2006/relationships/image" Target="../media/image1510.png"/><Relationship Id="rId10" Type="http://schemas.openxmlformats.org/officeDocument/2006/relationships/image" Target="../media/image1010.png"/><Relationship Id="rId4" Type="http://schemas.openxmlformats.org/officeDocument/2006/relationships/image" Target="../media/image4.png"/><Relationship Id="rId9" Type="http://schemas.openxmlformats.org/officeDocument/2006/relationships/image" Target="../media/image911.png"/><Relationship Id="rId14" Type="http://schemas.openxmlformats.org/officeDocument/2006/relationships/image" Target="../media/image14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8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1710.png"/><Relationship Id="rId2" Type="http://schemas.openxmlformats.org/officeDocument/2006/relationships/image" Target="../media/image53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1510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3" Type="http://schemas.openxmlformats.org/officeDocument/2006/relationships/image" Target="../media/image310.png"/><Relationship Id="rId7" Type="http://schemas.openxmlformats.org/officeDocument/2006/relationships/image" Target="../media/image7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0.png"/><Relationship Id="rId5" Type="http://schemas.openxmlformats.org/officeDocument/2006/relationships/image" Target="../media/image510.png"/><Relationship Id="rId4" Type="http://schemas.openxmlformats.org/officeDocument/2006/relationships/image" Target="../media/image4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06.png"/><Relationship Id="rId21" Type="http://schemas.openxmlformats.org/officeDocument/2006/relationships/image" Target="../media/image124.png"/><Relationship Id="rId7" Type="http://schemas.openxmlformats.org/officeDocument/2006/relationships/image" Target="../media/image69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910.pn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260.png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image" Target="../media/image700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690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" Type="http://schemas.openxmlformats.org/officeDocument/2006/relationships/image" Target="../media/image712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image" Target="../media/image700.png"/><Relationship Id="rId21" Type="http://schemas.openxmlformats.org/officeDocument/2006/relationships/image" Target="../media/image101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690.png"/><Relationship Id="rId16" Type="http://schemas.openxmlformats.org/officeDocument/2006/relationships/image" Target="../media/image83.png"/><Relationship Id="rId20" Type="http://schemas.openxmlformats.org/officeDocument/2006/relationships/image" Target="../media/image100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104.png"/><Relationship Id="rId32" Type="http://schemas.openxmlformats.org/officeDocument/2006/relationships/image" Target="../media/image99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103.png"/><Relationship Id="rId28" Type="http://schemas.openxmlformats.org/officeDocument/2006/relationships/image" Target="../media/image95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" Type="http://schemas.openxmlformats.org/officeDocument/2006/relationships/image" Target="../media/image712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102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143.png"/><Relationship Id="rId3" Type="http://schemas.openxmlformats.org/officeDocument/2006/relationships/image" Target="../media/image110.png"/><Relationship Id="rId7" Type="http://schemas.openxmlformats.org/officeDocument/2006/relationships/image" Target="../media/image270.png"/><Relationship Id="rId12" Type="http://schemas.openxmlformats.org/officeDocument/2006/relationships/image" Target="../media/image32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11" Type="http://schemas.openxmlformats.org/officeDocument/2006/relationships/image" Target="../media/image311.png"/><Relationship Id="rId5" Type="http://schemas.openxmlformats.org/officeDocument/2006/relationships/image" Target="../media/image250.png"/><Relationship Id="rId10" Type="http://schemas.openxmlformats.org/officeDocument/2006/relationships/image" Target="../media/image300.png"/><Relationship Id="rId4" Type="http://schemas.openxmlformats.org/officeDocument/2006/relationships/image" Target="../media/image240.png"/><Relationship Id="rId9" Type="http://schemas.openxmlformats.org/officeDocument/2006/relationships/image" Target="../media/image290.png"/><Relationship Id="rId14" Type="http://schemas.openxmlformats.org/officeDocument/2006/relationships/image" Target="../media/image1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0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7" Type="http://schemas.openxmlformats.org/officeDocument/2006/relationships/image" Target="../media/image142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image" Target="../media/image141.png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1.png"/><Relationship Id="rId11" Type="http://schemas.openxmlformats.org/officeDocument/2006/relationships/image" Target="../media/image148.png"/><Relationship Id="rId5" Type="http://schemas.openxmlformats.org/officeDocument/2006/relationships/image" Target="../media/image300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19" Type="http://schemas.openxmlformats.org/officeDocument/2006/relationships/image" Target="../media/image156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image" Target="../media/image158.png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19" Type="http://schemas.openxmlformats.org/officeDocument/2006/relationships/image" Target="../media/image145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7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1.png"/><Relationship Id="rId5" Type="http://schemas.openxmlformats.org/officeDocument/2006/relationships/image" Target="../media/image300.png"/><Relationship Id="rId10" Type="http://schemas.openxmlformats.org/officeDocument/2006/relationships/image" Target="../media/image179.png"/><Relationship Id="rId9" Type="http://schemas.openxmlformats.org/officeDocument/2006/relationships/image" Target="../media/image17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369638"/>
            <a:ext cx="116652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Work, Energy and Power</a:t>
            </a:r>
          </a:p>
          <a:p>
            <a:pPr algn="ctr"/>
            <a:r>
              <a:rPr lang="en-GB" sz="6100" dirty="0"/>
              <a:t>The law of Conservation of Energy</a:t>
            </a:r>
          </a:p>
        </p:txBody>
      </p:sp>
      <p:sp>
        <p:nvSpPr>
          <p:cNvPr id="6" name="Rectangle 5"/>
          <p:cNvSpPr/>
          <p:nvPr/>
        </p:nvSpPr>
        <p:spPr>
          <a:xfrm>
            <a:off x="2495600" y="3318376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2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3 </a:t>
            </a:r>
            <a:r>
              <a:rPr lang="en-GB" sz="8800">
                <a:solidFill>
                  <a:prstClr val="black"/>
                </a:solidFill>
              </a:rPr>
              <a:t>of 4)</a:t>
            </a:r>
            <a:endParaRPr lang="en-GB" sz="8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360A1-9330-4359-35BA-DE22770A4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A88B6F37-A3A2-8056-58C9-43941C845CE8}"/>
              </a:ext>
            </a:extLst>
          </p:cNvPr>
          <p:cNvGrpSpPr/>
          <p:nvPr/>
        </p:nvGrpSpPr>
        <p:grpSpPr>
          <a:xfrm>
            <a:off x="2135560" y="620688"/>
            <a:ext cx="6912768" cy="3245880"/>
            <a:chOff x="954221" y="3227596"/>
            <a:chExt cx="6419513" cy="275629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D63CFEB-264C-BC6B-3EFA-CB72720EB45A}"/>
                </a:ext>
              </a:extLst>
            </p:cNvPr>
            <p:cNvGrpSpPr/>
            <p:nvPr/>
          </p:nvGrpSpPr>
          <p:grpSpPr>
            <a:xfrm>
              <a:off x="954221" y="3227596"/>
              <a:ext cx="6419513" cy="2756297"/>
              <a:chOff x="539552" y="2499257"/>
              <a:chExt cx="2540551" cy="114241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F311362-95A3-98F0-734B-F6DA8AC14725}"/>
                  </a:ext>
                </a:extLst>
              </p:cNvPr>
              <p:cNvCxnSpPr/>
              <p:nvPr/>
            </p:nvCxnSpPr>
            <p:spPr>
              <a:xfrm flipV="1">
                <a:off x="539552" y="2688372"/>
                <a:ext cx="2448272" cy="9361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6F2C58-F7D3-74FA-B3C1-53F3CC058F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552" y="3624476"/>
                <a:ext cx="254055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783AFBA0-05AE-ACED-F5FB-8D79B468086A}"/>
                  </a:ext>
                </a:extLst>
              </p:cNvPr>
              <p:cNvSpPr/>
              <p:nvPr/>
            </p:nvSpPr>
            <p:spPr>
              <a:xfrm>
                <a:off x="931496" y="3472780"/>
                <a:ext cx="57150" cy="157163"/>
              </a:xfrm>
              <a:custGeom>
                <a:avLst/>
                <a:gdLst>
                  <a:gd name="connsiteX0" fmla="*/ 0 w 57150"/>
                  <a:gd name="connsiteY0" fmla="*/ 0 h 157163"/>
                  <a:gd name="connsiteX1" fmla="*/ 38100 w 57150"/>
                  <a:gd name="connsiteY1" fmla="*/ 71438 h 157163"/>
                  <a:gd name="connsiteX2" fmla="*/ 57150 w 57150"/>
                  <a:gd name="connsiteY2" fmla="*/ 157163 h 15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157163">
                    <a:moveTo>
                      <a:pt x="0" y="0"/>
                    </a:moveTo>
                    <a:cubicBezTo>
                      <a:pt x="14287" y="22622"/>
                      <a:pt x="28575" y="45244"/>
                      <a:pt x="38100" y="71438"/>
                    </a:cubicBezTo>
                    <a:cubicBezTo>
                      <a:pt x="47625" y="97632"/>
                      <a:pt x="52387" y="127397"/>
                      <a:pt x="57150" y="157163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13B805E-979A-59DC-656E-D0EFB9E12251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48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13B805E-979A-59DC-656E-D0EFB9E1225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D84D348-53CF-E27E-9866-F82BF6DD011C}"/>
                  </a:ext>
                </a:extLst>
              </p:cNvPr>
              <p:cNvSpPr/>
              <p:nvPr/>
            </p:nvSpPr>
            <p:spPr>
              <a:xfrm>
                <a:off x="2593610" y="2607308"/>
                <a:ext cx="178190" cy="178190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5799ECCF-4952-07CF-B7EC-12E1BC102340}"/>
                  </a:ext>
                </a:extLst>
              </p:cNvPr>
              <p:cNvCxnSpPr/>
              <p:nvPr/>
            </p:nvCxnSpPr>
            <p:spPr>
              <a:xfrm flipV="1">
                <a:off x="2413590" y="24992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E70E4B57-164E-EA84-DE5F-AB1FAD10C4E6}"/>
                      </a:ext>
                    </a:extLst>
                  </p:cNvPr>
                  <p:cNvSpPr txBox="1"/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0 </m:t>
                        </m:r>
                        <m:sSup>
                          <m:sSupPr>
                            <m:ctrlPr>
                              <a:rPr lang="en-GB" sz="3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a14:m>
                    <a:r>
                      <a:rPr lang="en-GB" sz="3200" dirty="0">
                        <a:solidFill>
                          <a:srgbClr val="FF0000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E70E4B57-164E-EA84-DE5F-AB1FAD10C4E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25B0CC79-8E58-99C7-87BF-FA3F8874DFE9}"/>
                  </a:ext>
                </a:extLst>
              </p:cNvPr>
              <p:cNvCxnSpPr/>
              <p:nvPr/>
            </p:nvCxnSpPr>
            <p:spPr>
              <a:xfrm flipV="1">
                <a:off x="1115616" y="29637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778CCE9-F5DB-0ABF-ABAE-231AEBECF24F}"/>
                  </a:ext>
                </a:extLst>
              </p:cNvPr>
              <p:cNvSpPr/>
              <p:nvPr/>
            </p:nvSpPr>
            <p:spPr>
              <a:xfrm>
                <a:off x="1297466" y="3097547"/>
                <a:ext cx="178190" cy="17819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36FA5B59-805C-2F90-8B70-B1B69B828D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51791" y="2851343"/>
                <a:ext cx="1248967" cy="471636"/>
              </a:xfrm>
              <a:prstGeom prst="straightConnector1">
                <a:avLst/>
              </a:prstGeom>
              <a:ln w="28575">
                <a:solidFill>
                  <a:srgbClr val="00B050">
                    <a:alpha val="90000"/>
                  </a:srgbClr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B927D395-91F5-4CAA-CB48-BCB143A46684}"/>
                      </a:ext>
                    </a:extLst>
                  </p:cNvPr>
                  <p:cNvSpPr txBox="1"/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B927D395-91F5-4CAA-CB48-BCB143A4668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8B7FF22-6CBE-E70F-BF93-FF00EF11B8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3665" y="4077071"/>
              <a:ext cx="0" cy="1117392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06FED9-C104-70F8-D541-1FEE08CFBF69}"/>
                  </a:ext>
                </a:extLst>
              </p:cNvPr>
              <p:cNvSpPr txBox="1"/>
              <p:nvPr/>
            </p:nvSpPr>
            <p:spPr>
              <a:xfrm>
                <a:off x="8077450" y="1815371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206FED9-C104-70F8-D541-1FEE08CFB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450" y="1815371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558B66F-40DD-6D35-1273-28E079DC3017}"/>
              </a:ext>
            </a:extLst>
          </p:cNvPr>
          <p:cNvSpPr txBox="1"/>
          <p:nvPr/>
        </p:nvSpPr>
        <p:spPr>
          <a:xfrm>
            <a:off x="407368" y="332656"/>
            <a:ext cx="33843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Smooth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1E996E-E62E-3F24-3945-3E9B425CA1DC}"/>
                  </a:ext>
                </a:extLst>
              </p:cNvPr>
              <p:cNvSpPr txBox="1"/>
              <p:nvPr/>
            </p:nvSpPr>
            <p:spPr>
              <a:xfrm>
                <a:off x="6960096" y="166436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1E996E-E62E-3F24-3945-3E9B425CA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166436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B4EFC0-6021-E15A-B3A1-0FB0347986BA}"/>
                  </a:ext>
                </a:extLst>
              </p:cNvPr>
              <p:cNvSpPr txBox="1"/>
              <p:nvPr/>
            </p:nvSpPr>
            <p:spPr>
              <a:xfrm>
                <a:off x="3357533" y="4797152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B4EFC0-6021-E15A-B3A1-0FB034798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533" y="4797152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6E761F-3831-6715-E70C-3D7854407BF6}"/>
                  </a:ext>
                </a:extLst>
              </p:cNvPr>
              <p:cNvSpPr txBox="1"/>
              <p:nvPr/>
            </p:nvSpPr>
            <p:spPr>
              <a:xfrm>
                <a:off x="3376885" y="5567964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6E761F-3831-6715-E70C-3D7854407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885" y="5567964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11C706-53ED-0D14-928F-04A954F1BFB4}"/>
                  </a:ext>
                </a:extLst>
              </p:cNvPr>
              <p:cNvSpPr txBox="1"/>
              <p:nvPr/>
            </p:nvSpPr>
            <p:spPr>
              <a:xfrm>
                <a:off x="7308856" y="5958664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11C706-53ED-0D14-928F-04A954F1B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56" y="5958664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78CA71-8833-93C4-5748-F2B2DE4DD51C}"/>
                  </a:ext>
                </a:extLst>
              </p:cNvPr>
              <p:cNvSpPr txBox="1"/>
              <p:nvPr/>
            </p:nvSpPr>
            <p:spPr>
              <a:xfrm>
                <a:off x="7259734" y="5026634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78CA71-8833-93C4-5748-F2B2DE4DD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734" y="5026634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A6FC9EC-121A-0650-715A-7C20AC12EF5E}"/>
                  </a:ext>
                </a:extLst>
              </p:cNvPr>
              <p:cNvSpPr txBox="1"/>
              <p:nvPr/>
            </p:nvSpPr>
            <p:spPr>
              <a:xfrm>
                <a:off x="4382872" y="4804919"/>
                <a:ext cx="5794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A6FC9EC-121A-0650-715A-7C20AC12E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872" y="4804919"/>
                <a:ext cx="5794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4AF1F7-29F9-5C1A-9843-04AEE8E65F4B}"/>
                  </a:ext>
                </a:extLst>
              </p:cNvPr>
              <p:cNvSpPr txBox="1"/>
              <p:nvPr/>
            </p:nvSpPr>
            <p:spPr>
              <a:xfrm>
                <a:off x="4364975" y="5590771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4AF1F7-29F9-5C1A-9843-04AEE8E65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975" y="5590771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CED5BBC-EC90-96B5-5857-23250B25B708}"/>
                  </a:ext>
                </a:extLst>
              </p:cNvPr>
              <p:cNvSpPr txBox="1"/>
              <p:nvPr/>
            </p:nvSpPr>
            <p:spPr>
              <a:xfrm>
                <a:off x="8397635" y="4845336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CED5BBC-EC90-96B5-5857-23250B25B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35" y="4845336"/>
                <a:ext cx="1021425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D9D8653-B7FB-FD2F-38D8-2CF46E670A42}"/>
                  </a:ext>
                </a:extLst>
              </p:cNvPr>
              <p:cNvSpPr txBox="1"/>
              <p:nvPr/>
            </p:nvSpPr>
            <p:spPr>
              <a:xfrm>
                <a:off x="8388976" y="5954179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D9D8653-B7FB-FD2F-38D8-2CF46E670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976" y="5954179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183230-FE09-67C8-CAD2-4E693B8D0ED0}"/>
                  </a:ext>
                </a:extLst>
              </p:cNvPr>
              <p:cNvSpPr txBox="1"/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183230-FE09-67C8-CAD2-4E693B8D0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EB1832-B673-503E-1A6B-9EFC042D06C3}"/>
                  </a:ext>
                </a:extLst>
              </p:cNvPr>
              <p:cNvSpPr txBox="1"/>
              <p:nvPr/>
            </p:nvSpPr>
            <p:spPr>
              <a:xfrm>
                <a:off x="5120694" y="4115683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𝐹h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4EB1832-B673-503E-1A6B-9EFC042D0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94" y="4115683"/>
                <a:ext cx="68727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D02217-604A-2FC8-17F5-86789936F212}"/>
                  </a:ext>
                </a:extLst>
              </p:cNvPr>
              <p:cNvSpPr txBox="1"/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D02217-604A-2FC8-17F5-86789936F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3436C0-80F8-173C-371E-2C4FE91429BB}"/>
                  </a:ext>
                </a:extLst>
              </p:cNvPr>
              <p:cNvSpPr txBox="1"/>
              <p:nvPr/>
            </p:nvSpPr>
            <p:spPr>
              <a:xfrm>
                <a:off x="9233261" y="4115683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3436C0-80F8-173C-371E-2C4FE9142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261" y="4115683"/>
                <a:ext cx="59927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2A25E7-FC65-7DA5-859E-98CA5A13F55F}"/>
              </a:ext>
            </a:extLst>
          </p:cNvPr>
          <p:cNvCxnSpPr/>
          <p:nvPr/>
        </p:nvCxnSpPr>
        <p:spPr>
          <a:xfrm flipV="1">
            <a:off x="3211355" y="2641600"/>
            <a:ext cx="979659" cy="41094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5304CA0-3714-1DD6-1FE9-97CED842E075}"/>
              </a:ext>
            </a:extLst>
          </p:cNvPr>
          <p:cNvSpPr txBox="1"/>
          <p:nvPr/>
        </p:nvSpPr>
        <p:spPr>
          <a:xfrm>
            <a:off x="2821637" y="2753062"/>
            <a:ext cx="39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95540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10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7F560-C8D7-1FE4-401B-4849EA34B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CF1CFC4-0C60-0782-76F0-4FEA9AD3FBA1}"/>
              </a:ext>
            </a:extLst>
          </p:cNvPr>
          <p:cNvGrpSpPr/>
          <p:nvPr/>
        </p:nvGrpSpPr>
        <p:grpSpPr>
          <a:xfrm>
            <a:off x="2279576" y="710944"/>
            <a:ext cx="6912768" cy="3245880"/>
            <a:chOff x="954221" y="3227596"/>
            <a:chExt cx="6419513" cy="275629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B17B2F2-608F-F683-C665-7534ACAEFEC1}"/>
                </a:ext>
              </a:extLst>
            </p:cNvPr>
            <p:cNvGrpSpPr/>
            <p:nvPr/>
          </p:nvGrpSpPr>
          <p:grpSpPr>
            <a:xfrm>
              <a:off x="954221" y="3227596"/>
              <a:ext cx="6419513" cy="2756297"/>
              <a:chOff x="539552" y="2499257"/>
              <a:chExt cx="2540551" cy="114241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850D1AD-8A1D-099F-AA48-B4BFA4510384}"/>
                  </a:ext>
                </a:extLst>
              </p:cNvPr>
              <p:cNvCxnSpPr/>
              <p:nvPr/>
            </p:nvCxnSpPr>
            <p:spPr>
              <a:xfrm flipV="1">
                <a:off x="539552" y="2688372"/>
                <a:ext cx="2448272" cy="9361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C1D4D57-D9D9-ED9B-21A5-2422246A6F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552" y="3624476"/>
                <a:ext cx="254055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AC8267FD-66FF-48FD-FA0E-94CC5265F3D9}"/>
                  </a:ext>
                </a:extLst>
              </p:cNvPr>
              <p:cNvSpPr/>
              <p:nvPr/>
            </p:nvSpPr>
            <p:spPr>
              <a:xfrm>
                <a:off x="931496" y="3472780"/>
                <a:ext cx="57150" cy="157163"/>
              </a:xfrm>
              <a:custGeom>
                <a:avLst/>
                <a:gdLst>
                  <a:gd name="connsiteX0" fmla="*/ 0 w 57150"/>
                  <a:gd name="connsiteY0" fmla="*/ 0 h 157163"/>
                  <a:gd name="connsiteX1" fmla="*/ 38100 w 57150"/>
                  <a:gd name="connsiteY1" fmla="*/ 71438 h 157163"/>
                  <a:gd name="connsiteX2" fmla="*/ 57150 w 57150"/>
                  <a:gd name="connsiteY2" fmla="*/ 157163 h 15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157163">
                    <a:moveTo>
                      <a:pt x="0" y="0"/>
                    </a:moveTo>
                    <a:cubicBezTo>
                      <a:pt x="14287" y="22622"/>
                      <a:pt x="28575" y="45244"/>
                      <a:pt x="38100" y="71438"/>
                    </a:cubicBezTo>
                    <a:cubicBezTo>
                      <a:pt x="47625" y="97632"/>
                      <a:pt x="52387" y="127397"/>
                      <a:pt x="57150" y="157163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BFD45155-F747-9CEC-B192-A8D3890A51D5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48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BFD45155-F747-9CEC-B192-A8D3890A51D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4D2D295-6AA1-EF48-5B1D-03A34EFF2864}"/>
                  </a:ext>
                </a:extLst>
              </p:cNvPr>
              <p:cNvSpPr/>
              <p:nvPr/>
            </p:nvSpPr>
            <p:spPr>
              <a:xfrm>
                <a:off x="2593610" y="2607308"/>
                <a:ext cx="178190" cy="178190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A3DB2BA9-C356-274A-D025-448A5C3BB0A8}"/>
                  </a:ext>
                </a:extLst>
              </p:cNvPr>
              <p:cNvCxnSpPr/>
              <p:nvPr/>
            </p:nvCxnSpPr>
            <p:spPr>
              <a:xfrm flipV="1">
                <a:off x="2413590" y="24992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054B6E45-0E53-223C-8627-17E309476F52}"/>
                      </a:ext>
                    </a:extLst>
                  </p:cNvPr>
                  <p:cNvSpPr txBox="1"/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GB" sz="3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a14:m>
                    <a:r>
                      <a:rPr lang="en-GB" sz="3200" dirty="0">
                        <a:solidFill>
                          <a:srgbClr val="FF0000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054B6E45-0E53-223C-8627-17E309476F5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AF651C1-CF07-35A7-9E42-EC0222502289}"/>
                  </a:ext>
                </a:extLst>
              </p:cNvPr>
              <p:cNvCxnSpPr/>
              <p:nvPr/>
            </p:nvCxnSpPr>
            <p:spPr>
              <a:xfrm flipV="1">
                <a:off x="1115616" y="29637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E31EB63-D1D2-4D8A-87A9-923197F9756C}"/>
                  </a:ext>
                </a:extLst>
              </p:cNvPr>
              <p:cNvSpPr/>
              <p:nvPr/>
            </p:nvSpPr>
            <p:spPr>
              <a:xfrm>
                <a:off x="1297466" y="3097547"/>
                <a:ext cx="178190" cy="17819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F4F97095-6EB8-559A-4955-DA210BF9F2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51791" y="2851343"/>
                <a:ext cx="1248967" cy="471636"/>
              </a:xfrm>
              <a:prstGeom prst="straightConnector1">
                <a:avLst/>
              </a:prstGeom>
              <a:ln w="28575">
                <a:solidFill>
                  <a:srgbClr val="00B050">
                    <a:alpha val="90000"/>
                  </a:srgbClr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7A88FB3A-2162-4837-8E1A-7F63E2708648}"/>
                      </a:ext>
                    </a:extLst>
                  </p:cNvPr>
                  <p:cNvSpPr txBox="1"/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7A88FB3A-2162-4837-8E1A-7F63E270864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8D1E44B-01ED-22ED-D163-AF2876910E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3665" y="4077071"/>
              <a:ext cx="0" cy="1117392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737807D-6670-A3BE-232C-454538E0D289}"/>
                  </a:ext>
                </a:extLst>
              </p:cNvPr>
              <p:cNvSpPr txBox="1"/>
              <p:nvPr/>
            </p:nvSpPr>
            <p:spPr>
              <a:xfrm>
                <a:off x="8221466" y="1905627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737807D-6670-A3BE-232C-454538E0D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466" y="1905627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F1D79F0F-1A0B-E319-0E49-E071A7854781}"/>
              </a:ext>
            </a:extLst>
          </p:cNvPr>
          <p:cNvSpPr txBox="1"/>
          <p:nvPr/>
        </p:nvSpPr>
        <p:spPr>
          <a:xfrm>
            <a:off x="407368" y="332656"/>
            <a:ext cx="33843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Rough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7A9494A-4C07-8391-4C5F-068CCD73F219}"/>
                  </a:ext>
                </a:extLst>
              </p:cNvPr>
              <p:cNvSpPr txBox="1"/>
              <p:nvPr/>
            </p:nvSpPr>
            <p:spPr>
              <a:xfrm>
                <a:off x="7104112" y="256692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7A9494A-4C07-8391-4C5F-068CCD73F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56692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BC2109-9917-003B-95C7-24ABBACD6A48}"/>
                  </a:ext>
                </a:extLst>
              </p:cNvPr>
              <p:cNvSpPr txBox="1"/>
              <p:nvPr/>
            </p:nvSpPr>
            <p:spPr>
              <a:xfrm>
                <a:off x="3368412" y="5140852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BC2109-9917-003B-95C7-24ABBACD6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412" y="5140852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284B12-4A1C-1289-7A22-8E493B4CDF1E}"/>
                  </a:ext>
                </a:extLst>
              </p:cNvPr>
              <p:cNvSpPr txBox="1"/>
              <p:nvPr/>
            </p:nvSpPr>
            <p:spPr>
              <a:xfrm>
                <a:off x="3383675" y="6135918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284B12-4A1C-1289-7A22-8E493B4CD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675" y="6135918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03B229-3DFE-BF7D-57CA-866F2AF91EA3}"/>
                  </a:ext>
                </a:extLst>
              </p:cNvPr>
              <p:cNvSpPr txBox="1"/>
              <p:nvPr/>
            </p:nvSpPr>
            <p:spPr>
              <a:xfrm>
                <a:off x="7321908" y="6079250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03B229-3DFE-BF7D-57CA-866F2AF91E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908" y="6079250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0C301E-5576-4B13-98BF-D6868745E8EB}"/>
                  </a:ext>
                </a:extLst>
              </p:cNvPr>
              <p:cNvSpPr txBox="1"/>
              <p:nvPr/>
            </p:nvSpPr>
            <p:spPr>
              <a:xfrm>
                <a:off x="7299659" y="5058805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0C301E-5576-4B13-98BF-D6868745E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659" y="5058805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E2F543-7762-F656-DD19-93F4F7A9216B}"/>
                  </a:ext>
                </a:extLst>
              </p:cNvPr>
              <p:cNvSpPr txBox="1"/>
              <p:nvPr/>
            </p:nvSpPr>
            <p:spPr>
              <a:xfrm>
                <a:off x="4370967" y="4917596"/>
                <a:ext cx="1307829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E2F543-7762-F656-DD19-93F4F7A92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967" y="4917596"/>
                <a:ext cx="1307829" cy="8989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D3CD16-9A3A-C5A0-08F7-B2FCFF51B1AB}"/>
                  </a:ext>
                </a:extLst>
              </p:cNvPr>
              <p:cNvSpPr txBox="1"/>
              <p:nvPr/>
            </p:nvSpPr>
            <p:spPr>
              <a:xfrm>
                <a:off x="4341441" y="6158725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D3CD16-9A3A-C5A0-08F7-B2FCFF51B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441" y="6158725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029DFE-7D9C-5545-920A-E00546B8E9D6}"/>
                  </a:ext>
                </a:extLst>
              </p:cNvPr>
              <p:cNvSpPr txBox="1"/>
              <p:nvPr/>
            </p:nvSpPr>
            <p:spPr>
              <a:xfrm>
                <a:off x="8437560" y="4877507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029DFE-7D9C-5545-920A-E00546B8E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560" y="4877507"/>
                <a:ext cx="1021425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65B3C8D-5081-05F0-88A2-F1A492B89F42}"/>
                  </a:ext>
                </a:extLst>
              </p:cNvPr>
              <p:cNvSpPr txBox="1"/>
              <p:nvPr/>
            </p:nvSpPr>
            <p:spPr>
              <a:xfrm>
                <a:off x="8437560" y="6078088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65B3C8D-5081-05F0-88A2-F1A492B89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560" y="6078088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9D497F-0273-4C1C-F900-7DE68E5C6567}"/>
                  </a:ext>
                </a:extLst>
              </p:cNvPr>
              <p:cNvSpPr txBox="1"/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19D497F-0273-4C1C-F900-7DE68E5C6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54CAE31-603B-4A2B-6621-E569C29649C6}"/>
                  </a:ext>
                </a:extLst>
              </p:cNvPr>
              <p:cNvSpPr txBox="1"/>
              <p:nvPr/>
            </p:nvSpPr>
            <p:spPr>
              <a:xfrm>
                <a:off x="5120694" y="4115683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54CAE31-603B-4A2B-6621-E569C2964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94" y="4115683"/>
                <a:ext cx="59927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7E6A9C-7F9C-7D83-122F-5FC1E885D45D}"/>
                  </a:ext>
                </a:extLst>
              </p:cNvPr>
              <p:cNvSpPr txBox="1"/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A7E6A9C-7F9C-7D83-122F-5FC1E885D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65CA7C3-5C2F-3537-7EC3-4D190F80BAAE}"/>
                  </a:ext>
                </a:extLst>
              </p:cNvPr>
              <p:cNvSpPr txBox="1"/>
              <p:nvPr/>
            </p:nvSpPr>
            <p:spPr>
              <a:xfrm>
                <a:off x="9365027" y="4107916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𝑅h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65CA7C3-5C2F-3537-7EC3-4D190F80B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027" y="4107916"/>
                <a:ext cx="599272" cy="523220"/>
              </a:xfrm>
              <a:prstGeom prst="rect">
                <a:avLst/>
              </a:prstGeom>
              <a:blipFill>
                <a:blip r:embed="rId18"/>
                <a:stretch>
                  <a:fillRect r="-17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77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40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2B169-27AC-2B37-EB1D-DC86691A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0888E4C-26C4-CECE-C840-2765B7E94E86}"/>
              </a:ext>
            </a:extLst>
          </p:cNvPr>
          <p:cNvGrpSpPr/>
          <p:nvPr/>
        </p:nvGrpSpPr>
        <p:grpSpPr>
          <a:xfrm>
            <a:off x="2135560" y="620688"/>
            <a:ext cx="6912768" cy="3245880"/>
            <a:chOff x="954221" y="3227596"/>
            <a:chExt cx="6419513" cy="275629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2915A44-FA7F-359D-D1C5-1FB467D2D7C6}"/>
                </a:ext>
              </a:extLst>
            </p:cNvPr>
            <p:cNvGrpSpPr/>
            <p:nvPr/>
          </p:nvGrpSpPr>
          <p:grpSpPr>
            <a:xfrm>
              <a:off x="954221" y="3227596"/>
              <a:ext cx="6419513" cy="2756297"/>
              <a:chOff x="539552" y="2499257"/>
              <a:chExt cx="2540551" cy="114241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1D7AB26-30B1-D4F1-ACF4-B3D0C27A287E}"/>
                  </a:ext>
                </a:extLst>
              </p:cNvPr>
              <p:cNvCxnSpPr/>
              <p:nvPr/>
            </p:nvCxnSpPr>
            <p:spPr>
              <a:xfrm flipV="1">
                <a:off x="539552" y="2688372"/>
                <a:ext cx="2448272" cy="9361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08206B6-8F24-C1EC-33E4-39E113594D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552" y="3624476"/>
                <a:ext cx="254055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40602341-668E-DD3D-91CE-09597F583EC9}"/>
                  </a:ext>
                </a:extLst>
              </p:cNvPr>
              <p:cNvSpPr/>
              <p:nvPr/>
            </p:nvSpPr>
            <p:spPr>
              <a:xfrm>
                <a:off x="931496" y="3472780"/>
                <a:ext cx="57150" cy="157163"/>
              </a:xfrm>
              <a:custGeom>
                <a:avLst/>
                <a:gdLst>
                  <a:gd name="connsiteX0" fmla="*/ 0 w 57150"/>
                  <a:gd name="connsiteY0" fmla="*/ 0 h 157163"/>
                  <a:gd name="connsiteX1" fmla="*/ 38100 w 57150"/>
                  <a:gd name="connsiteY1" fmla="*/ 71438 h 157163"/>
                  <a:gd name="connsiteX2" fmla="*/ 57150 w 57150"/>
                  <a:gd name="connsiteY2" fmla="*/ 157163 h 15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157163">
                    <a:moveTo>
                      <a:pt x="0" y="0"/>
                    </a:moveTo>
                    <a:cubicBezTo>
                      <a:pt x="14287" y="22622"/>
                      <a:pt x="28575" y="45244"/>
                      <a:pt x="38100" y="71438"/>
                    </a:cubicBezTo>
                    <a:cubicBezTo>
                      <a:pt x="47625" y="97632"/>
                      <a:pt x="52387" y="127397"/>
                      <a:pt x="57150" y="157163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1D78FB4E-0917-B0C6-D087-5F58F9A81EA4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48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1D78FB4E-0917-B0C6-D087-5F58F9A81E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B25F783-C86B-04E2-70A3-DA283DF7F5C1}"/>
                  </a:ext>
                </a:extLst>
              </p:cNvPr>
              <p:cNvSpPr/>
              <p:nvPr/>
            </p:nvSpPr>
            <p:spPr>
              <a:xfrm>
                <a:off x="2593610" y="2607308"/>
                <a:ext cx="178190" cy="178190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037814E2-50CA-075A-42A5-788016F89DCD}"/>
                  </a:ext>
                </a:extLst>
              </p:cNvPr>
              <p:cNvCxnSpPr/>
              <p:nvPr/>
            </p:nvCxnSpPr>
            <p:spPr>
              <a:xfrm flipV="1">
                <a:off x="2413590" y="24992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1F731DE9-80D1-2A8D-010A-36D584035D72}"/>
                      </a:ext>
                    </a:extLst>
                  </p:cNvPr>
                  <p:cNvSpPr txBox="1"/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0 </m:t>
                        </m:r>
                        <m:sSup>
                          <m:sSupPr>
                            <m:ctrlPr>
                              <a:rPr lang="en-GB" sz="3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a14:m>
                    <a:r>
                      <a:rPr lang="en-GB" sz="3200" dirty="0">
                        <a:solidFill>
                          <a:srgbClr val="FF0000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1F731DE9-80D1-2A8D-010A-36D584035D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240D875C-0323-B8EB-2175-0D8FFB28BDCD}"/>
                  </a:ext>
                </a:extLst>
              </p:cNvPr>
              <p:cNvCxnSpPr/>
              <p:nvPr/>
            </p:nvCxnSpPr>
            <p:spPr>
              <a:xfrm flipV="1">
                <a:off x="1115616" y="29637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7AAC180-C927-60B2-FBBF-417760C0924B}"/>
                  </a:ext>
                </a:extLst>
              </p:cNvPr>
              <p:cNvSpPr/>
              <p:nvPr/>
            </p:nvSpPr>
            <p:spPr>
              <a:xfrm>
                <a:off x="1297466" y="3097547"/>
                <a:ext cx="178190" cy="17819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CBC50C53-7B81-32A7-5731-651D34EEFA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51791" y="2851343"/>
                <a:ext cx="1248967" cy="471636"/>
              </a:xfrm>
              <a:prstGeom prst="straightConnector1">
                <a:avLst/>
              </a:prstGeom>
              <a:ln w="28575">
                <a:solidFill>
                  <a:srgbClr val="00B050">
                    <a:alpha val="90000"/>
                  </a:srgbClr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5052A613-6A30-8A06-46CC-D90C82EA4C8D}"/>
                      </a:ext>
                    </a:extLst>
                  </p:cNvPr>
                  <p:cNvSpPr txBox="1"/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5052A613-6A30-8A06-46CC-D90C82EA4C8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2B5D30C4-707E-BAA9-77E3-A45F59B49E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3665" y="4077071"/>
              <a:ext cx="0" cy="1117392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77B2C7A-767E-CA4A-A620-8371D1448E84}"/>
                  </a:ext>
                </a:extLst>
              </p:cNvPr>
              <p:cNvSpPr txBox="1"/>
              <p:nvPr/>
            </p:nvSpPr>
            <p:spPr>
              <a:xfrm>
                <a:off x="8077450" y="1815371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77B2C7A-767E-CA4A-A620-8371D1448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450" y="1815371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6E095F7-2D63-2597-808B-2B99409AA05D}"/>
              </a:ext>
            </a:extLst>
          </p:cNvPr>
          <p:cNvSpPr txBox="1"/>
          <p:nvPr/>
        </p:nvSpPr>
        <p:spPr>
          <a:xfrm>
            <a:off x="407368" y="332656"/>
            <a:ext cx="316835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Rough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9EA830-5E03-4B8E-24E7-209EAC681885}"/>
                  </a:ext>
                </a:extLst>
              </p:cNvPr>
              <p:cNvSpPr txBox="1"/>
              <p:nvPr/>
            </p:nvSpPr>
            <p:spPr>
              <a:xfrm>
                <a:off x="6960096" y="166436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9EA830-5E03-4B8E-24E7-209EAC681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166436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49DF9-FB4B-7B8A-0E07-2DC014D9B690}"/>
                  </a:ext>
                </a:extLst>
              </p:cNvPr>
              <p:cNvSpPr txBox="1"/>
              <p:nvPr/>
            </p:nvSpPr>
            <p:spPr>
              <a:xfrm>
                <a:off x="3357533" y="4797152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549DF9-FB4B-7B8A-0E07-2DC014D9B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533" y="4797152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415D6B-EB1F-27AE-0A06-937304DE36CF}"/>
                  </a:ext>
                </a:extLst>
              </p:cNvPr>
              <p:cNvSpPr txBox="1"/>
              <p:nvPr/>
            </p:nvSpPr>
            <p:spPr>
              <a:xfrm>
                <a:off x="3376885" y="5567964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415D6B-EB1F-27AE-0A06-937304DE3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885" y="5567964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577633-17CE-C87F-0435-136371CFFC9B}"/>
                  </a:ext>
                </a:extLst>
              </p:cNvPr>
              <p:cNvSpPr txBox="1"/>
              <p:nvPr/>
            </p:nvSpPr>
            <p:spPr>
              <a:xfrm>
                <a:off x="7308856" y="5958664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577633-17CE-C87F-0435-136371CFF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56" y="5958664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08B5BE-36BC-BAA7-8754-3F6D4FBBDFCD}"/>
                  </a:ext>
                </a:extLst>
              </p:cNvPr>
              <p:cNvSpPr txBox="1"/>
              <p:nvPr/>
            </p:nvSpPr>
            <p:spPr>
              <a:xfrm>
                <a:off x="7259734" y="5026634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08B5BE-36BC-BAA7-8754-3F6D4FBBD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734" y="5026634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E6EA937-940B-6687-2A87-3A47D80ADD45}"/>
                  </a:ext>
                </a:extLst>
              </p:cNvPr>
              <p:cNvSpPr txBox="1"/>
              <p:nvPr/>
            </p:nvSpPr>
            <p:spPr>
              <a:xfrm>
                <a:off x="4382872" y="4804919"/>
                <a:ext cx="5794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E6EA937-940B-6687-2A87-3A47D80AD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872" y="4804919"/>
                <a:ext cx="5794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973A-E207-7117-FB12-483F458DBDD2}"/>
                  </a:ext>
                </a:extLst>
              </p:cNvPr>
              <p:cNvSpPr txBox="1"/>
              <p:nvPr/>
            </p:nvSpPr>
            <p:spPr>
              <a:xfrm>
                <a:off x="4364975" y="5590771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973A-E207-7117-FB12-483F458DB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975" y="5590771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77F363-A5C7-C23E-6F3F-8D47E18AC039}"/>
                  </a:ext>
                </a:extLst>
              </p:cNvPr>
              <p:cNvSpPr txBox="1"/>
              <p:nvPr/>
            </p:nvSpPr>
            <p:spPr>
              <a:xfrm>
                <a:off x="8397635" y="4845336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77F363-A5C7-C23E-6F3F-8D47E18AC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35" y="4845336"/>
                <a:ext cx="1021425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C271F9C-5889-9DF1-950A-6203A1C5CA53}"/>
                  </a:ext>
                </a:extLst>
              </p:cNvPr>
              <p:cNvSpPr txBox="1"/>
              <p:nvPr/>
            </p:nvSpPr>
            <p:spPr>
              <a:xfrm>
                <a:off x="8388976" y="5954179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C271F9C-5889-9DF1-950A-6203A1C5C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976" y="5954179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0C756D0-7AC4-3296-932C-C0C09B977CA4}"/>
                  </a:ext>
                </a:extLst>
              </p:cNvPr>
              <p:cNvSpPr txBox="1"/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0C756D0-7AC4-3296-932C-C0C09B977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922" y="4107916"/>
                <a:ext cx="196438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75B154-3D0A-8C6C-C722-1EC44419F855}"/>
                  </a:ext>
                </a:extLst>
              </p:cNvPr>
              <p:cNvSpPr txBox="1"/>
              <p:nvPr/>
            </p:nvSpPr>
            <p:spPr>
              <a:xfrm>
                <a:off x="5120694" y="4115683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𝐹h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75B154-3D0A-8C6C-C722-1EC44419F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694" y="4115683"/>
                <a:ext cx="68727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7D2DAD-E6B2-2A3A-E842-3AD54F31145C}"/>
                  </a:ext>
                </a:extLst>
              </p:cNvPr>
              <p:cNvSpPr txBox="1"/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7D2DAD-E6B2-2A3A-E842-3AD54F31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79" y="4109390"/>
                <a:ext cx="221971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2C851E-F196-BCE3-C471-6D9B459ABCEE}"/>
                  </a:ext>
                </a:extLst>
              </p:cNvPr>
              <p:cNvSpPr txBox="1"/>
              <p:nvPr/>
            </p:nvSpPr>
            <p:spPr>
              <a:xfrm>
                <a:off x="9408692" y="4075430"/>
                <a:ext cx="8231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𝑅h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2C851E-F196-BCE3-C471-6D9B459AB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692" y="4075430"/>
                <a:ext cx="823179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FCE3D82-0068-222B-595E-CFF7DD747E86}"/>
              </a:ext>
            </a:extLst>
          </p:cNvPr>
          <p:cNvCxnSpPr/>
          <p:nvPr/>
        </p:nvCxnSpPr>
        <p:spPr>
          <a:xfrm flipV="1">
            <a:off x="3211355" y="2641600"/>
            <a:ext cx="979659" cy="41094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E7A43F4-8577-AD33-77EE-5552814F3FE6}"/>
              </a:ext>
            </a:extLst>
          </p:cNvPr>
          <p:cNvSpPr txBox="1"/>
          <p:nvPr/>
        </p:nvSpPr>
        <p:spPr>
          <a:xfrm>
            <a:off x="2821637" y="2753062"/>
            <a:ext cx="39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85340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10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ECDEFF-39E2-EBBE-E4CE-1C282BEEE467}"/>
                  </a:ext>
                </a:extLst>
              </p:cNvPr>
              <p:cNvSpPr txBox="1"/>
              <p:nvPr/>
            </p:nvSpPr>
            <p:spPr>
              <a:xfrm>
                <a:off x="479376" y="1628800"/>
                <a:ext cx="11377264" cy="40318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of mass 2kg is projected with speed 8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 </a:t>
                </a:r>
              </a:p>
              <a:p>
                <a:r>
                  <a:rPr lang="en-GB" sz="3200" dirty="0"/>
                  <a:t>up the line of greatest slope of a rough plane inclined at 45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r>
                  <a:rPr lang="en-GB" sz="3200" dirty="0"/>
                  <a:t>to the horizontal.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 coefficient of friction between the particle and the plane is 0.4.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Calculate the distance the particle travels up the plane before coming to instantaneous rest.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ECDEFF-39E2-EBBE-E4CE-1C282BEEE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628800"/>
                <a:ext cx="11377264" cy="4031873"/>
              </a:xfrm>
              <a:prstGeom prst="rect">
                <a:avLst/>
              </a:prstGeom>
              <a:blipFill>
                <a:blip r:embed="rId2"/>
                <a:stretch>
                  <a:fillRect b="-11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E9AEB19-8C16-3C8F-ADC2-7A78D4FF7559}"/>
              </a:ext>
            </a:extLst>
          </p:cNvPr>
          <p:cNvSpPr txBox="1"/>
          <p:nvPr/>
        </p:nvSpPr>
        <p:spPr>
          <a:xfrm>
            <a:off x="2711624" y="427886"/>
            <a:ext cx="7272808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A: Distance Travelled</a:t>
            </a:r>
          </a:p>
        </p:txBody>
      </p:sp>
    </p:spTree>
    <p:extLst>
      <p:ext uri="{BB962C8B-B14F-4D97-AF65-F5344CB8AC3E}">
        <p14:creationId xmlns:p14="http://schemas.microsoft.com/office/powerpoint/2010/main" val="1070471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609" y="251774"/>
                <a:ext cx="11166124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of mass 2kg is projected with speed 8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 up the line of greatest slope of a rough plane inclined at 45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 to the horizontal. The coefficient of friction between the particle and the plane is 0.4. Calculate the distance the particle travels up the plane before coming to instantaneous rest.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09" y="251774"/>
                <a:ext cx="11166124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6F084E19-96EF-8B75-226C-326A90E6444B}"/>
              </a:ext>
            </a:extLst>
          </p:cNvPr>
          <p:cNvGrpSpPr/>
          <p:nvPr/>
        </p:nvGrpSpPr>
        <p:grpSpPr>
          <a:xfrm>
            <a:off x="2495600" y="2492896"/>
            <a:ext cx="6912768" cy="3774110"/>
            <a:chOff x="954221" y="2779042"/>
            <a:chExt cx="6419513" cy="3204853"/>
          </a:xfrm>
        </p:grpSpPr>
        <p:grpSp>
          <p:nvGrpSpPr>
            <p:cNvPr id="37" name="Group 36"/>
            <p:cNvGrpSpPr/>
            <p:nvPr/>
          </p:nvGrpSpPr>
          <p:grpSpPr>
            <a:xfrm>
              <a:off x="954221" y="2779042"/>
              <a:ext cx="6419513" cy="3204853"/>
              <a:chOff x="539552" y="2313342"/>
              <a:chExt cx="2540551" cy="132833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0575A05-D562-4ACB-9038-4E82C90B81D9}"/>
                  </a:ext>
                </a:extLst>
              </p:cNvPr>
              <p:cNvCxnSpPr/>
              <p:nvPr/>
            </p:nvCxnSpPr>
            <p:spPr>
              <a:xfrm flipV="1">
                <a:off x="539552" y="2688372"/>
                <a:ext cx="2448272" cy="9361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2BF668BD-0EBB-4D3F-B249-D4013660FB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552" y="3624476"/>
                <a:ext cx="254055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08E314C7-C742-4DEC-8E47-1C0C5CF3BD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10289" y="3266097"/>
                <a:ext cx="0" cy="27562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5E65C1D0-4917-47D4-A309-A0B8C14AD487}"/>
                  </a:ext>
                </a:extLst>
              </p:cNvPr>
              <p:cNvSpPr/>
              <p:nvPr/>
            </p:nvSpPr>
            <p:spPr>
              <a:xfrm>
                <a:off x="931496" y="3472780"/>
                <a:ext cx="57150" cy="157163"/>
              </a:xfrm>
              <a:custGeom>
                <a:avLst/>
                <a:gdLst>
                  <a:gd name="connsiteX0" fmla="*/ 0 w 57150"/>
                  <a:gd name="connsiteY0" fmla="*/ 0 h 157163"/>
                  <a:gd name="connsiteX1" fmla="*/ 38100 w 57150"/>
                  <a:gd name="connsiteY1" fmla="*/ 71438 h 157163"/>
                  <a:gd name="connsiteX2" fmla="*/ 57150 w 57150"/>
                  <a:gd name="connsiteY2" fmla="*/ 157163 h 15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157163">
                    <a:moveTo>
                      <a:pt x="0" y="0"/>
                    </a:moveTo>
                    <a:cubicBezTo>
                      <a:pt x="14287" y="22622"/>
                      <a:pt x="28575" y="45244"/>
                      <a:pt x="38100" y="71438"/>
                    </a:cubicBezTo>
                    <a:cubicBezTo>
                      <a:pt x="47625" y="97632"/>
                      <a:pt x="52387" y="127397"/>
                      <a:pt x="57150" y="157163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30DE9569-6D01-4B99-ABC1-3465741525B9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45°</m:t>
                          </m:r>
                        </m:oMath>
                      </m:oMathPara>
                    </a14:m>
                    <a:endParaRPr lang="en-GB" sz="48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30DE9569-6D01-4B99-ABC1-3465741525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0B715A78-E298-4648-B887-72ED0D11986F}"/>
                      </a:ext>
                    </a:extLst>
                  </p:cNvPr>
                  <p:cNvSpPr txBox="1"/>
                  <p:nvPr/>
                </p:nvSpPr>
                <p:spPr>
                  <a:xfrm>
                    <a:off x="1431658" y="3388679"/>
                    <a:ext cx="278359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3200" dirty="0">
                        <a:solidFill>
                          <a:srgbClr val="FF0000"/>
                        </a:solidFill>
                      </a:rPr>
                      <a:t>2</a:t>
                    </a:r>
                    <a14:m>
                      <m:oMath xmlns:m="http://schemas.openxmlformats.org/officeDocument/2006/math">
                        <m:r>
                          <a:rPr lang="en-GB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a14:m>
                    <a:endParaRPr lang="en-GB" sz="4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0B715A78-E298-4648-B887-72ED0D11986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1658" y="3388679"/>
                    <a:ext cx="278359" cy="20581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0968" t="-12500" b="-3437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DCA79AFC-AEC3-479E-B056-99E92C8100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8344" y="3209214"/>
                <a:ext cx="290394" cy="113765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/>
                  <p:nvPr/>
                </p:nvSpPr>
                <p:spPr>
                  <a:xfrm>
                    <a:off x="750595" y="3097612"/>
                    <a:ext cx="239891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oMath>
                      </m:oMathPara>
                    </a14:m>
                    <a:endParaRPr lang="en-GB" sz="4400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0595" y="3097612"/>
                    <a:ext cx="239891" cy="20581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Oval 22"/>
              <p:cNvSpPr/>
              <p:nvPr/>
            </p:nvSpPr>
            <p:spPr>
              <a:xfrm>
                <a:off x="2593610" y="2607308"/>
                <a:ext cx="178190" cy="17819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 flipV="1">
                <a:off x="2402189" y="2452691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/>
              <p:nvPr/>
            </p:nvSpPr>
            <p:spPr>
              <a:xfrm>
                <a:off x="2474698" y="2313342"/>
                <a:ext cx="206181" cy="227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0</a:t>
                </a:r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 flipV="1">
                <a:off x="887322" y="2543790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081D61-5532-478A-B2F4-96BEE2C752FF}"/>
                  </a:ext>
                </a:extLst>
              </p:cNvPr>
              <p:cNvSpPr txBox="1"/>
              <p:nvPr/>
            </p:nvSpPr>
            <p:spPr>
              <a:xfrm>
                <a:off x="960071" y="2388601"/>
                <a:ext cx="178190" cy="249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8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08E314C7-C742-4DEC-8E47-1C0C5CF3BD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256977" y="2887313"/>
                <a:ext cx="93263" cy="243661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1297466" y="3097547"/>
                <a:ext cx="178190" cy="17819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9164" y="2702096"/>
                    <a:ext cx="209574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9164" y="2702096"/>
                    <a:ext cx="209574" cy="20581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6" name="Straight Arrow Connector 35"/>
              <p:cNvCxnSpPr>
                <a:cxnSpLocks/>
              </p:cNvCxnSpPr>
              <p:nvPr/>
            </p:nvCxnSpPr>
            <p:spPr>
              <a:xfrm flipV="1">
                <a:off x="1451791" y="2851343"/>
                <a:ext cx="1248967" cy="471636"/>
              </a:xfrm>
              <a:prstGeom prst="straightConnector1">
                <a:avLst/>
              </a:prstGeom>
              <a:ln w="28575">
                <a:solidFill>
                  <a:srgbClr val="00B050">
                    <a:alpha val="90000"/>
                  </a:srgbClr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/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F7081D61-5532-478A-B2F4-96BEE2C752F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3745A9D-05F7-3D62-D128-B8BDEB3C9C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3665" y="4077071"/>
              <a:ext cx="0" cy="1117392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4FC8C32-8454-93B2-3C27-94B97756B8B9}"/>
                  </a:ext>
                </a:extLst>
              </p:cNvPr>
              <p:cNvSpPr txBox="1"/>
              <p:nvPr/>
            </p:nvSpPr>
            <p:spPr>
              <a:xfrm>
                <a:off x="8466216" y="4361856"/>
                <a:ext cx="207444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45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4FC8C32-8454-93B2-3C27-94B97756B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216" y="4361856"/>
                <a:ext cx="2074447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05BB333-1A26-B5B6-3BB2-D0B8FC5AE0D4}"/>
              </a:ext>
            </a:extLst>
          </p:cNvPr>
          <p:cNvSpPr txBox="1"/>
          <p:nvPr/>
        </p:nvSpPr>
        <p:spPr>
          <a:xfrm>
            <a:off x="524461" y="2361715"/>
            <a:ext cx="2137007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Diagram</a:t>
            </a:r>
          </a:p>
        </p:txBody>
      </p:sp>
    </p:spTree>
    <p:extLst>
      <p:ext uri="{BB962C8B-B14F-4D97-AF65-F5344CB8AC3E}">
        <p14:creationId xmlns:p14="http://schemas.microsoft.com/office/powerpoint/2010/main" val="178947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CE261-E1D8-8719-A4E2-58374608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124B8D-C502-82A6-E0B1-2C9289DEBF2A}"/>
                  </a:ext>
                </a:extLst>
              </p:cNvPr>
              <p:cNvSpPr txBox="1"/>
              <p:nvPr/>
            </p:nvSpPr>
            <p:spPr>
              <a:xfrm>
                <a:off x="502609" y="251774"/>
                <a:ext cx="1116612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particle of mass 2kg is projected with speed 8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 up the line of greatest slope of a rough plane inclined at 45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horizontal. The coefficient of friction between the particle and the plane is 0.4. Calculate the distance the particle travels up the plane before coming to instantaneous rest.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124B8D-C502-82A6-E0B1-2C9289DEB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09" y="251774"/>
                <a:ext cx="11166124" cy="1569660"/>
              </a:xfrm>
              <a:prstGeom prst="rect">
                <a:avLst/>
              </a:prstGeom>
              <a:blipFill>
                <a:blip r:embed="rId2"/>
                <a:stretch>
                  <a:fillRect b="-246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0C8B211-11A0-B266-C72D-165C1DE72ADF}"/>
                  </a:ext>
                </a:extLst>
              </p:cNvPr>
              <p:cNvSpPr txBox="1"/>
              <p:nvPr/>
            </p:nvSpPr>
            <p:spPr>
              <a:xfrm>
                <a:off x="6085671" y="6068676"/>
                <a:ext cx="3992763" cy="588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GB" sz="2400" b="1" dirty="0"/>
                  <a:t> </a:t>
                </a:r>
                <a:r>
                  <a:rPr lang="en-GB" sz="2400" dirty="0"/>
                  <a:t>up the plane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0C8B211-11A0-B266-C72D-165C1DE72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671" y="6068676"/>
                <a:ext cx="3992763" cy="588110"/>
              </a:xfrm>
              <a:prstGeom prst="rect">
                <a:avLst/>
              </a:prstGeom>
              <a:blipFill>
                <a:blip r:embed="rId3"/>
                <a:stretch>
                  <a:fillRect b="-239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C6F8792-53D4-7946-5977-9A1A3C710BD7}"/>
              </a:ext>
            </a:extLst>
          </p:cNvPr>
          <p:cNvCxnSpPr/>
          <p:nvPr/>
        </p:nvCxnSpPr>
        <p:spPr>
          <a:xfrm>
            <a:off x="4710652" y="5112765"/>
            <a:ext cx="72008" cy="226942"/>
          </a:xfrm>
          <a:prstGeom prst="straightConnector1">
            <a:avLst/>
          </a:prstGeom>
          <a:ln>
            <a:solidFill>
              <a:schemeClr val="bg1"/>
            </a:solidFill>
            <a:headEnd type="triangle" w="sm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AD6FE4-42EE-2CFE-2D1F-03732352FF44}"/>
                  </a:ext>
                </a:extLst>
              </p:cNvPr>
              <p:cNvSpPr txBox="1"/>
              <p:nvPr/>
            </p:nvSpPr>
            <p:spPr>
              <a:xfrm>
                <a:off x="387187" y="2599478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AD6FE4-42EE-2CFE-2D1F-03732352F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87" y="2599478"/>
                <a:ext cx="1746147" cy="461665"/>
              </a:xfrm>
              <a:prstGeom prst="rect">
                <a:avLst/>
              </a:prstGeom>
              <a:blipFill>
                <a:blip r:embed="rId4"/>
                <a:stretch>
                  <a:fillRect l="-559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33622B-65F8-913D-4C7F-5DD8D118568F}"/>
                  </a:ext>
                </a:extLst>
              </p:cNvPr>
              <p:cNvSpPr txBox="1"/>
              <p:nvPr/>
            </p:nvSpPr>
            <p:spPr>
              <a:xfrm>
                <a:off x="4454912" y="4410487"/>
                <a:ext cx="748883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)+(0.4)(2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33622B-65F8-913D-4C7F-5DD8D1185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912" y="4410487"/>
                <a:ext cx="7488832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60DA4A-7E97-9610-EAEE-42A807F6BF97}"/>
                  </a:ext>
                </a:extLst>
              </p:cNvPr>
              <p:cNvSpPr txBox="1"/>
              <p:nvPr/>
            </p:nvSpPr>
            <p:spPr>
              <a:xfrm>
                <a:off x="5114288" y="5112765"/>
                <a:ext cx="6094826" cy="8510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64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𝑔𝑠𝑖𝑛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45+2×0.4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𝑔𝑐𝑜𝑠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60DA4A-7E97-9610-EAEE-42A807F6B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288" y="5112765"/>
                <a:ext cx="6094826" cy="8510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B33F0DB1-2601-DF8B-F705-0AA48BDB4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256" y="4314237"/>
            <a:ext cx="4866032" cy="23796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3EBF66-9272-4489-BAFF-A0E21BA36896}"/>
                  </a:ext>
                </a:extLst>
              </p:cNvPr>
              <p:cNvSpPr txBox="1"/>
              <p:nvPr/>
            </p:nvSpPr>
            <p:spPr>
              <a:xfrm>
                <a:off x="5586658" y="2677577"/>
                <a:ext cx="2088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out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3EBF66-9272-4489-BAFF-A0E21BA36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658" y="2677577"/>
                <a:ext cx="2088232" cy="461665"/>
              </a:xfrm>
              <a:prstGeom prst="rect">
                <a:avLst/>
              </a:prstGeom>
              <a:blipFill>
                <a:blip r:embed="rId8"/>
                <a:stretch>
                  <a:fillRect l="-437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A966B0C-BA5D-CB16-7730-4F39F6D564E2}"/>
              </a:ext>
            </a:extLst>
          </p:cNvPr>
          <p:cNvSpPr txBox="1"/>
          <p:nvPr/>
        </p:nvSpPr>
        <p:spPr>
          <a:xfrm>
            <a:off x="459587" y="1979583"/>
            <a:ext cx="246583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Initial 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459F0D-D618-1A3D-9224-A73F85089AB9}"/>
              </a:ext>
            </a:extLst>
          </p:cNvPr>
          <p:cNvSpPr txBox="1"/>
          <p:nvPr/>
        </p:nvSpPr>
        <p:spPr>
          <a:xfrm>
            <a:off x="5661694" y="2055814"/>
            <a:ext cx="246583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Final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070937-6B45-43DE-EB3F-88B9CD5BAD5E}"/>
                  </a:ext>
                </a:extLst>
              </p:cNvPr>
              <p:cNvSpPr txBox="1"/>
              <p:nvPr/>
            </p:nvSpPr>
            <p:spPr>
              <a:xfrm>
                <a:off x="3097609" y="3022240"/>
                <a:ext cx="184216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(2)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(8)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070937-6B45-43DE-EB3F-88B9CD5B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609" y="3022240"/>
                <a:ext cx="1842169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36A47F-8DE5-ECED-2150-FE46D2810874}"/>
                  </a:ext>
                </a:extLst>
              </p:cNvPr>
              <p:cNvSpPr txBox="1"/>
              <p:nvPr/>
            </p:nvSpPr>
            <p:spPr>
              <a:xfrm>
                <a:off x="8108774" y="3716240"/>
                <a:ext cx="27123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36A47F-8DE5-ECED-2150-FE46D2810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774" y="3716240"/>
                <a:ext cx="2712361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050F2D-6F00-883A-77B5-7A7ABD84CCB1}"/>
                  </a:ext>
                </a:extLst>
              </p:cNvPr>
              <p:cNvSpPr txBox="1"/>
              <p:nvPr/>
            </p:nvSpPr>
            <p:spPr>
              <a:xfrm>
                <a:off x="5586658" y="3729722"/>
                <a:ext cx="18752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Final P.E.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050F2D-6F00-883A-77B5-7A7ABD84C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658" y="3729722"/>
                <a:ext cx="1875236" cy="461665"/>
              </a:xfrm>
              <a:prstGeom prst="rect">
                <a:avLst/>
              </a:prstGeom>
              <a:blipFill>
                <a:blip r:embed="rId11"/>
                <a:stretch>
                  <a:fillRect l="-487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D68D54-EA60-6573-476F-2C8E60927F67}"/>
                  </a:ext>
                </a:extLst>
              </p:cNvPr>
              <p:cNvSpPr txBox="1"/>
              <p:nvPr/>
            </p:nvSpPr>
            <p:spPr>
              <a:xfrm>
                <a:off x="5586658" y="3197420"/>
                <a:ext cx="19442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Final K.E.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D68D54-EA60-6573-476F-2C8E60927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658" y="3197420"/>
                <a:ext cx="1944216" cy="461665"/>
              </a:xfrm>
              <a:prstGeom prst="rect">
                <a:avLst/>
              </a:prstGeom>
              <a:blipFill>
                <a:blip r:embed="rId12"/>
                <a:stretch>
                  <a:fillRect l="-4702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C0AC373-F698-F909-1D68-767A54861646}"/>
                  </a:ext>
                </a:extLst>
              </p:cNvPr>
              <p:cNvSpPr txBox="1"/>
              <p:nvPr/>
            </p:nvSpPr>
            <p:spPr>
              <a:xfrm>
                <a:off x="356774" y="3789040"/>
                <a:ext cx="20352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C0AC373-F698-F909-1D68-767A54861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74" y="3789040"/>
                <a:ext cx="2035289" cy="461665"/>
              </a:xfrm>
              <a:prstGeom prst="rect">
                <a:avLst/>
              </a:prstGeom>
              <a:blipFill>
                <a:blip r:embed="rId13"/>
                <a:stretch>
                  <a:fillRect l="-4805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C09E32-8A83-01E4-38F6-53333FD40007}"/>
                  </a:ext>
                </a:extLst>
              </p:cNvPr>
              <p:cNvSpPr txBox="1"/>
              <p:nvPr/>
            </p:nvSpPr>
            <p:spPr>
              <a:xfrm>
                <a:off x="355186" y="3198417"/>
                <a:ext cx="2080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C09E32-8A83-01E4-38F6-53333FD40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86" y="3198417"/>
                <a:ext cx="2080124" cy="461665"/>
              </a:xfrm>
              <a:prstGeom prst="rect">
                <a:avLst/>
              </a:prstGeom>
              <a:blipFill>
                <a:blip r:embed="rId14"/>
                <a:stretch>
                  <a:fillRect l="-4399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572026-7303-60CF-0505-30BA9DF9BC83}"/>
                  </a:ext>
                </a:extLst>
              </p:cNvPr>
              <p:cNvSpPr txBox="1"/>
              <p:nvPr/>
            </p:nvSpPr>
            <p:spPr>
              <a:xfrm>
                <a:off x="6991536" y="2670905"/>
                <a:ext cx="153903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572026-7303-60CF-0505-30BA9DF9B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536" y="2670905"/>
                <a:ext cx="1539037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3551094-307D-E703-6F3F-85A3CE736D89}"/>
                  </a:ext>
                </a:extLst>
              </p:cNvPr>
              <p:cNvSpPr txBox="1"/>
              <p:nvPr/>
            </p:nvSpPr>
            <p:spPr>
              <a:xfrm>
                <a:off x="7095568" y="3729722"/>
                <a:ext cx="153959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sub>
                    </m:sSub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3551094-307D-E703-6F3F-85A3CE736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568" y="3729722"/>
                <a:ext cx="1539597" cy="461665"/>
              </a:xfrm>
              <a:prstGeom prst="rect">
                <a:avLst/>
              </a:prstGeom>
              <a:blipFill>
                <a:blip r:embed="rId16"/>
                <a:stretch>
                  <a:fillRect l="-1186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5F2C8EF-54FE-43B2-8FA1-4171FA7F831B}"/>
                  </a:ext>
                </a:extLst>
              </p:cNvPr>
              <p:cNvSpPr txBox="1"/>
              <p:nvPr/>
            </p:nvSpPr>
            <p:spPr>
              <a:xfrm>
                <a:off x="7098266" y="3194922"/>
                <a:ext cx="5283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5F2C8EF-54FE-43B2-8FA1-4171FA7F8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266" y="3194922"/>
                <a:ext cx="528382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506511-A187-176A-CB93-0CB3BAB08483}"/>
                  </a:ext>
                </a:extLst>
              </p:cNvPr>
              <p:cNvSpPr txBox="1"/>
              <p:nvPr/>
            </p:nvSpPr>
            <p:spPr>
              <a:xfrm>
                <a:off x="8242542" y="2639223"/>
                <a:ext cx="12945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l-G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μ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𝑅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506511-A187-176A-CB93-0CB3BAB08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542" y="2639223"/>
                <a:ext cx="1294532" cy="461665"/>
              </a:xfrm>
              <a:prstGeom prst="rect">
                <a:avLst/>
              </a:prstGeom>
              <a:blipFill>
                <a:blip r:embed="rId18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7CA2AB4-B580-20FC-FB36-61AA33B5909C}"/>
                  </a:ext>
                </a:extLst>
              </p:cNvPr>
              <p:cNvSpPr txBox="1"/>
              <p:nvPr/>
            </p:nvSpPr>
            <p:spPr>
              <a:xfrm>
                <a:off x="1829455" y="2571056"/>
                <a:ext cx="3613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7CA2AB4-B580-20FC-FB36-61AA33B59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455" y="2571056"/>
                <a:ext cx="361385" cy="461665"/>
              </a:xfrm>
              <a:prstGeom prst="rect">
                <a:avLst/>
              </a:prstGeom>
              <a:blipFill>
                <a:blip r:embed="rId19"/>
                <a:stretch>
                  <a:fillRect l="-1695" r="-50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77E363B-7291-CA6F-8E2E-C63AA6121052}"/>
                  </a:ext>
                </a:extLst>
              </p:cNvPr>
              <p:cNvSpPr txBox="1"/>
              <p:nvPr/>
            </p:nvSpPr>
            <p:spPr>
              <a:xfrm>
                <a:off x="1918611" y="3000812"/>
                <a:ext cx="1609623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77E363B-7291-CA6F-8E2E-C63AA6121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611" y="3000812"/>
                <a:ext cx="1609623" cy="78380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455E820-92EB-50FF-A8D4-680765D786C7}"/>
                  </a:ext>
                </a:extLst>
              </p:cNvPr>
              <p:cNvSpPr txBox="1"/>
              <p:nvPr/>
            </p:nvSpPr>
            <p:spPr>
              <a:xfrm>
                <a:off x="1964630" y="3789040"/>
                <a:ext cx="6119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455E820-92EB-50FF-A8D4-680765D78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4630" y="3789040"/>
                <a:ext cx="611993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7AE198-75D1-4CAD-3107-5704457C662F}"/>
                  </a:ext>
                </a:extLst>
              </p:cNvPr>
              <p:cNvSpPr txBox="1"/>
              <p:nvPr/>
            </p:nvSpPr>
            <p:spPr>
              <a:xfrm>
                <a:off x="9310681" y="2631014"/>
                <a:ext cx="244128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(0.4)(2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45</m:t>
                          </m:r>
                        </m:e>
                      </m:func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7AE198-75D1-4CAD-3107-5704457C6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681" y="2631014"/>
                <a:ext cx="2441288" cy="461665"/>
              </a:xfrm>
              <a:prstGeom prst="rect">
                <a:avLst/>
              </a:prstGeom>
              <a:blipFill>
                <a:blip r:embed="rId22"/>
                <a:stretch>
                  <a:fillRect l="-1995" r="-14464"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94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  <p:bldP spid="10" grpId="0"/>
      <p:bldP spid="21" grpId="0"/>
      <p:bldP spid="3" grpId="0"/>
      <p:bldP spid="8" grpId="0" animBg="1"/>
      <p:bldP spid="9" grpId="0" animBg="1"/>
      <p:bldP spid="12" grpId="0"/>
      <p:bldP spid="14" grpId="0"/>
      <p:bldP spid="18" grpId="0"/>
      <p:bldP spid="20" grpId="0"/>
      <p:bldP spid="24" grpId="0"/>
      <p:bldP spid="26" grpId="0"/>
      <p:bldP spid="29" grpId="0"/>
      <p:bldP spid="31" grpId="0"/>
      <p:bldP spid="33" grpId="0"/>
      <p:bldP spid="35" grpId="0"/>
      <p:bldP spid="37" grpId="0"/>
      <p:bldP spid="39" grpId="0"/>
      <p:bldP spid="42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26143-3701-D3BD-3E21-BC758AC9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8CF94E-0E7E-6394-0FC8-B339DF2C14BF}"/>
              </a:ext>
            </a:extLst>
          </p:cNvPr>
          <p:cNvSpPr txBox="1"/>
          <p:nvPr/>
        </p:nvSpPr>
        <p:spPr>
          <a:xfrm>
            <a:off x="3143672" y="63192"/>
            <a:ext cx="590465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B: Work Done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0B2F38-30B6-7132-1C90-062D98D1A98D}"/>
                  </a:ext>
                </a:extLst>
              </p:cNvPr>
              <p:cNvSpPr txBox="1"/>
              <p:nvPr/>
            </p:nvSpPr>
            <p:spPr>
              <a:xfrm>
                <a:off x="479376" y="975494"/>
                <a:ext cx="11161240" cy="56938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skier is moving downhill and passes point A on a ski run at 6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After descending 50m vertically the run begins to ascend. </a:t>
                </a:r>
              </a:p>
              <a:p>
                <a:r>
                  <a:rPr lang="en-GB" sz="2800" dirty="0"/>
                  <a:t>When the skier has ascended 25m to the point B her speed is 4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skier and her skis have a combined mass of 55kg. </a:t>
                </a:r>
              </a:p>
              <a:p>
                <a:r>
                  <a:rPr lang="en-GB" sz="2800" dirty="0"/>
                  <a:t>The total distance she travels from A to B is 1400m. </a:t>
                </a:r>
              </a:p>
              <a:p>
                <a:r>
                  <a:rPr lang="en-GB" sz="2800" dirty="0"/>
                  <a:t>The non-gravitational resistances to motion are constant and have a </a:t>
                </a:r>
              </a:p>
              <a:p>
                <a:r>
                  <a:rPr lang="en-GB" sz="2800" dirty="0"/>
                  <a:t>total magnitude of 12N.</a:t>
                </a:r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  <a:p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Calculate the work done by the skier.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0B2F38-30B6-7132-1C90-062D98D1A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975494"/>
                <a:ext cx="11161240" cy="56938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C2F8E7E-7176-3165-4962-E26B51A5C8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018" b="4889"/>
          <a:stretch>
            <a:fillRect/>
          </a:stretch>
        </p:blipFill>
        <p:spPr>
          <a:xfrm>
            <a:off x="4151784" y="3711798"/>
            <a:ext cx="730669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10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360" y="188640"/>
                <a:ext cx="11665296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skier is moving downhill and passes point A on a ski run at 6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. </a:t>
                </a:r>
              </a:p>
              <a:p>
                <a:r>
                  <a:rPr lang="en-GB" sz="2400" dirty="0"/>
                  <a:t>After descending 50m vertically the run begins to ascend. </a:t>
                </a:r>
              </a:p>
              <a:p>
                <a:r>
                  <a:rPr lang="en-GB" sz="2400" dirty="0"/>
                  <a:t>When the skier has ascended 25m to the point B her speed is 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400" dirty="0"/>
                  <a:t>. </a:t>
                </a:r>
              </a:p>
              <a:p>
                <a:r>
                  <a:rPr lang="en-GB" sz="2400" dirty="0"/>
                  <a:t>The skier and her skis have a combined mass of 55kg. </a:t>
                </a:r>
              </a:p>
              <a:p>
                <a:r>
                  <a:rPr lang="en-GB" sz="2400" dirty="0"/>
                  <a:t>The total distance she travels from A to B is 1400m. </a:t>
                </a:r>
              </a:p>
              <a:p>
                <a:r>
                  <a:rPr lang="en-GB" sz="2400" dirty="0"/>
                  <a:t>The non-gravitational resistances to motion are constant and have a total magnitude of 12N. </a:t>
                </a:r>
              </a:p>
              <a:p>
                <a:r>
                  <a:rPr lang="en-GB" sz="2400" dirty="0"/>
                  <a:t>Calculate the work done by the skier.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1665296" cy="2677656"/>
              </a:xfrm>
              <a:prstGeom prst="rect">
                <a:avLst/>
              </a:prstGeom>
              <a:blipFill>
                <a:blip r:embed="rId2"/>
                <a:stretch>
                  <a:fillRect b="-8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095E8D-5194-0D32-AB0C-D1C49427C88A}"/>
                  </a:ext>
                </a:extLst>
              </p:cNvPr>
              <p:cNvSpPr txBox="1"/>
              <p:nvPr/>
            </p:nvSpPr>
            <p:spPr>
              <a:xfrm>
                <a:off x="5015880" y="6237244"/>
                <a:ext cx="18648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W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</a:t>
                </a: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2780 J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095E8D-5194-0D32-AB0C-D1C49427C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6237244"/>
                <a:ext cx="1864828" cy="523220"/>
              </a:xfrm>
              <a:prstGeom prst="rect">
                <a:avLst/>
              </a:prstGeom>
              <a:blipFill>
                <a:blip r:embed="rId3"/>
                <a:stretch>
                  <a:fillRect l="-6863" t="-10465" r="-9804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480565-F304-53CF-E0C6-0E73508E8789}"/>
                  </a:ext>
                </a:extLst>
              </p:cNvPr>
              <p:cNvSpPr txBox="1"/>
              <p:nvPr/>
            </p:nvSpPr>
            <p:spPr>
              <a:xfrm>
                <a:off x="1127448" y="5338280"/>
                <a:ext cx="10441160" cy="870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𝑊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55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)(</m:t>
                      </m:r>
                      <m:sSup>
                        <m:sSupPr>
                          <m:ctrlP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6</m:t>
                          </m:r>
                          <m:r>
                            <a:rPr kumimoji="0" lang="en-GB" sz="27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+55</m:t>
                      </m:r>
                      <m:d>
                        <m:dPr>
                          <m:ctrlPr>
                            <a:rPr kumimoji="0" lang="en-GB" sz="27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9.8</m:t>
                          </m:r>
                        </m:e>
                      </m:d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50=</m:t>
                      </m:r>
                      <m:r>
                        <a:rPr lang="en-GB" sz="27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  <m:d>
                        <m:dPr>
                          <m:ctrlPr>
                            <a:rPr lang="en-GB" sz="2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7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1400</m:t>
                          </m:r>
                        </m:e>
                      </m:d>
                      <m:r>
                        <a:rPr lang="en-GB" sz="27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55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)(</m:t>
                      </m:r>
                      <m:sSup>
                        <m:sSupPr>
                          <m:ctrlP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4</m:t>
                          </m:r>
                          <m:r>
                            <a:rPr kumimoji="0" lang="en-GB" sz="27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GB" sz="27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+55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9.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8)(</m:t>
                      </m:r>
                      <m:r>
                        <a:rPr kumimoji="0" lang="en-GB" sz="27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25</m:t>
                      </m:r>
                      <m:r>
                        <a:rPr kumimoji="0" lang="en-GB" sz="27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480565-F304-53CF-E0C6-0E73508E8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338280"/>
                <a:ext cx="10441160" cy="8701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092073-7B58-54B8-3EBC-724A20E72317}"/>
                  </a:ext>
                </a:extLst>
              </p:cNvPr>
              <p:cNvSpPr txBox="1"/>
              <p:nvPr/>
            </p:nvSpPr>
            <p:spPr>
              <a:xfrm>
                <a:off x="1960862" y="3609571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092073-7B58-54B8-3EBC-724A20E72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862" y="3609571"/>
                <a:ext cx="1746147" cy="461665"/>
              </a:xfrm>
              <a:prstGeom prst="rect">
                <a:avLst/>
              </a:prstGeom>
              <a:blipFill>
                <a:blip r:embed="rId5"/>
                <a:stretch>
                  <a:fillRect l="-559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06B301-BAB3-9E5F-68E2-327F143FC2BA}"/>
                  </a:ext>
                </a:extLst>
              </p:cNvPr>
              <p:cNvSpPr txBox="1"/>
              <p:nvPr/>
            </p:nvSpPr>
            <p:spPr>
              <a:xfrm>
                <a:off x="7160333" y="3687670"/>
                <a:ext cx="2088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out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06B301-BAB3-9E5F-68E2-327F143FC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333" y="3687670"/>
                <a:ext cx="2088232" cy="461665"/>
              </a:xfrm>
              <a:prstGeom prst="rect">
                <a:avLst/>
              </a:prstGeom>
              <a:blipFill>
                <a:blip r:embed="rId6"/>
                <a:stretch>
                  <a:fillRect l="-4678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6D0F04F-601B-6E1D-9EBD-7C3BD13FFDBC}"/>
              </a:ext>
            </a:extLst>
          </p:cNvPr>
          <p:cNvSpPr txBox="1"/>
          <p:nvPr/>
        </p:nvSpPr>
        <p:spPr>
          <a:xfrm>
            <a:off x="1991544" y="3048327"/>
            <a:ext cx="216024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Initial 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AE63F-509D-49C1-3DD4-59087C4A5D7F}"/>
              </a:ext>
            </a:extLst>
          </p:cNvPr>
          <p:cNvSpPr txBox="1"/>
          <p:nvPr/>
        </p:nvSpPr>
        <p:spPr>
          <a:xfrm>
            <a:off x="7197851" y="3073991"/>
            <a:ext cx="201319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Final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4BF4AF-5786-7155-1994-5D200DABE06D}"/>
                  </a:ext>
                </a:extLst>
              </p:cNvPr>
              <p:cNvSpPr txBox="1"/>
              <p:nvPr/>
            </p:nvSpPr>
            <p:spPr>
              <a:xfrm>
                <a:off x="7160333" y="4839543"/>
                <a:ext cx="18752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Final P.E.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4BF4AF-5786-7155-1994-5D200DABE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333" y="4839543"/>
                <a:ext cx="1875236" cy="461665"/>
              </a:xfrm>
              <a:prstGeom prst="rect">
                <a:avLst/>
              </a:prstGeom>
              <a:blipFill>
                <a:blip r:embed="rId7"/>
                <a:stretch>
                  <a:fillRect l="-521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DA6498-2B34-0024-18EA-0199E01193DD}"/>
                  </a:ext>
                </a:extLst>
              </p:cNvPr>
              <p:cNvSpPr txBox="1"/>
              <p:nvPr/>
            </p:nvSpPr>
            <p:spPr>
              <a:xfrm>
                <a:off x="7160333" y="4235233"/>
                <a:ext cx="19442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Final K.E.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0DA6498-2B34-0024-18EA-0199E0119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333" y="4235233"/>
                <a:ext cx="1944216" cy="461665"/>
              </a:xfrm>
              <a:prstGeom prst="rect">
                <a:avLst/>
              </a:prstGeom>
              <a:blipFill>
                <a:blip r:embed="rId8"/>
                <a:stretch>
                  <a:fillRect l="-501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B8A654-A0F9-D11E-50B3-C3B164AE9A09}"/>
                  </a:ext>
                </a:extLst>
              </p:cNvPr>
              <p:cNvSpPr txBox="1"/>
              <p:nvPr/>
            </p:nvSpPr>
            <p:spPr>
              <a:xfrm>
                <a:off x="1930449" y="4854275"/>
                <a:ext cx="20352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B8A654-A0F9-D11E-50B3-C3B164AE9A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449" y="4854275"/>
                <a:ext cx="2035289" cy="461665"/>
              </a:xfrm>
              <a:prstGeom prst="rect">
                <a:avLst/>
              </a:prstGeom>
              <a:blipFill>
                <a:blip r:embed="rId9"/>
                <a:stretch>
                  <a:fillRect l="-479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E01182-5E33-1F79-BEB8-7D35FB1FE013}"/>
                  </a:ext>
                </a:extLst>
              </p:cNvPr>
              <p:cNvSpPr txBox="1"/>
              <p:nvPr/>
            </p:nvSpPr>
            <p:spPr>
              <a:xfrm>
                <a:off x="1928861" y="4208510"/>
                <a:ext cx="2080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E01182-5E33-1F79-BEB8-7D35FB1FE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861" y="4208510"/>
                <a:ext cx="2080124" cy="461665"/>
              </a:xfrm>
              <a:prstGeom prst="rect">
                <a:avLst/>
              </a:prstGeom>
              <a:blipFill>
                <a:blip r:embed="rId10"/>
                <a:stretch>
                  <a:fillRect l="-438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7791E7-3756-ED70-DD69-975129B0041A}"/>
                  </a:ext>
                </a:extLst>
              </p:cNvPr>
              <p:cNvSpPr txBox="1"/>
              <p:nvPr/>
            </p:nvSpPr>
            <p:spPr>
              <a:xfrm>
                <a:off x="8565212" y="3680998"/>
                <a:ext cx="9591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𝑅𝑥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7791E7-3756-ED70-DD69-975129B00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5212" y="3680998"/>
                <a:ext cx="95914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E3681F8-961F-F8FA-4BB4-973B9CB685F3}"/>
                  </a:ext>
                </a:extLst>
              </p:cNvPr>
              <p:cNvSpPr txBox="1"/>
              <p:nvPr/>
            </p:nvSpPr>
            <p:spPr>
              <a:xfrm>
                <a:off x="8688288" y="4824872"/>
                <a:ext cx="153959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𝑚𝑔</m:t>
                    </m:r>
                    <m:sSub>
                      <m:sSub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h</m:t>
                        </m:r>
                      </m:e>
                      <m:sub>
                        <m:r>
                          <a:rPr kumimoji="0" lang="en-GB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sub>
                    </m:sSub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E3681F8-961F-F8FA-4BB4-973B9CB68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824872"/>
                <a:ext cx="1539597" cy="461665"/>
              </a:xfrm>
              <a:prstGeom prst="rect">
                <a:avLst/>
              </a:prstGeom>
              <a:blipFill>
                <a:blip r:embed="rId12"/>
                <a:stretch>
                  <a:fillRect l="-1186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01331A-8DA7-19EA-222A-C672486C2BE6}"/>
                  </a:ext>
                </a:extLst>
              </p:cNvPr>
              <p:cNvSpPr txBox="1"/>
              <p:nvPr/>
            </p:nvSpPr>
            <p:spPr>
              <a:xfrm>
                <a:off x="8503770" y="4058240"/>
                <a:ext cx="1376834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01331A-8DA7-19EA-222A-C672486C2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3770" y="4058240"/>
                <a:ext cx="1376834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3D0FC4-FB6A-916B-F7C7-56A05FEA8B04}"/>
                  </a:ext>
                </a:extLst>
              </p:cNvPr>
              <p:cNvSpPr txBox="1"/>
              <p:nvPr/>
            </p:nvSpPr>
            <p:spPr>
              <a:xfrm>
                <a:off x="3359696" y="3615407"/>
                <a:ext cx="5626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3D0FC4-FB6A-916B-F7C7-56A05FEA8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615407"/>
                <a:ext cx="56260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04F971-01C8-D16C-3D5B-E9062BEB45EE}"/>
                  </a:ext>
                </a:extLst>
              </p:cNvPr>
              <p:cNvSpPr txBox="1"/>
              <p:nvPr/>
            </p:nvSpPr>
            <p:spPr>
              <a:xfrm>
                <a:off x="3429091" y="4026091"/>
                <a:ext cx="1253560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04F971-01C8-D16C-3D5B-E9062BEB4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91" y="4026091"/>
                <a:ext cx="1253560" cy="78380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5289E1-A7DB-5C43-721A-311AE73A801B}"/>
                  </a:ext>
                </a:extLst>
              </p:cNvPr>
              <p:cNvSpPr txBox="1"/>
              <p:nvPr/>
            </p:nvSpPr>
            <p:spPr>
              <a:xfrm>
                <a:off x="3531545" y="4835871"/>
                <a:ext cx="9802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r>
                        <m:rPr>
                          <m:nor/>
                        </m:rPr>
                        <a:rPr lang="en-GB" sz="2400" dirty="0">
                          <a:solidFill>
                            <a:prstClr val="black"/>
                          </a:solidFill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5289E1-A7DB-5C43-721A-311AE73A8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545" y="4835871"/>
                <a:ext cx="980280" cy="461665"/>
              </a:xfrm>
              <a:prstGeom prst="rect">
                <a:avLst/>
              </a:prstGeom>
              <a:blipFill>
                <a:blip r:embed="rId16"/>
                <a:stretch>
                  <a:fillRect l="-1863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1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4" grpId="0"/>
      <p:bldP spid="6" grpId="0" animBg="1"/>
      <p:bldP spid="9" grpId="0" animBg="1"/>
      <p:bldP spid="12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9E407-9957-FDDF-8E15-D16488CD6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96DF78-A361-5EF3-BAF9-922087615FC6}"/>
              </a:ext>
            </a:extLst>
          </p:cNvPr>
          <p:cNvCxnSpPr>
            <a:cxnSpLocks/>
          </p:cNvCxnSpPr>
          <p:nvPr/>
        </p:nvCxnSpPr>
        <p:spPr>
          <a:xfrm flipV="1">
            <a:off x="479376" y="846726"/>
            <a:ext cx="7920880" cy="32303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43D321-B09E-EBD9-67CD-778D7379FB62}"/>
              </a:ext>
            </a:extLst>
          </p:cNvPr>
          <p:cNvCxnSpPr>
            <a:cxnSpLocks/>
          </p:cNvCxnSpPr>
          <p:nvPr/>
        </p:nvCxnSpPr>
        <p:spPr>
          <a:xfrm>
            <a:off x="479376" y="4077072"/>
            <a:ext cx="79208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: Shape 18">
            <a:extLst>
              <a:ext uri="{FF2B5EF4-FFF2-40B4-BE49-F238E27FC236}">
                <a16:creationId xmlns:a16="http://schemas.microsoft.com/office/drawing/2014/main" id="{E088209C-385E-84AD-C2C1-D465813F0419}"/>
              </a:ext>
            </a:extLst>
          </p:cNvPr>
          <p:cNvSpPr/>
          <p:nvPr/>
        </p:nvSpPr>
        <p:spPr>
          <a:xfrm>
            <a:off x="1545845" y="3646068"/>
            <a:ext cx="155504" cy="446538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A54C2FC-A244-6A3F-A3C1-8DE4604728AC}"/>
                  </a:ext>
                </a:extLst>
              </p:cNvPr>
              <p:cNvSpPr txBox="1"/>
              <p:nvPr/>
            </p:nvSpPr>
            <p:spPr>
              <a:xfrm>
                <a:off x="1558805" y="3479605"/>
                <a:ext cx="10135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A54C2FC-A244-6A3F-A3C1-8DE460472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805" y="3479605"/>
                <a:ext cx="1013505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80403B2-3C0E-2563-6C08-078A1458A10A}"/>
              </a:ext>
            </a:extLst>
          </p:cNvPr>
          <p:cNvCxnSpPr/>
          <p:nvPr/>
        </p:nvCxnSpPr>
        <p:spPr>
          <a:xfrm flipV="1">
            <a:off x="5410953" y="926880"/>
            <a:ext cx="979659" cy="410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C5AF889-B61C-FA1E-43B3-46B8B9D22691}"/>
                  </a:ext>
                </a:extLst>
              </p:cNvPr>
              <p:cNvSpPr txBox="1"/>
              <p:nvPr/>
            </p:nvSpPr>
            <p:spPr>
              <a:xfrm>
                <a:off x="1708937" y="1737147"/>
                <a:ext cx="17428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C5AF889-B61C-FA1E-43B3-46B8B9D22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937" y="1737147"/>
                <a:ext cx="1742832" cy="584775"/>
              </a:xfrm>
              <a:prstGeom prst="rect">
                <a:avLst/>
              </a:prstGeom>
              <a:blipFill>
                <a:blip r:embed="rId3"/>
                <a:stretch>
                  <a:fillRect l="-874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2ADBD6E-8BF0-A729-B7F6-462A4F5E6987}"/>
              </a:ext>
            </a:extLst>
          </p:cNvPr>
          <p:cNvCxnSpPr/>
          <p:nvPr/>
        </p:nvCxnSpPr>
        <p:spPr>
          <a:xfrm flipV="1">
            <a:off x="2046830" y="2199812"/>
            <a:ext cx="979659" cy="410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994C741-783D-345D-1C97-40AAF6A6E437}"/>
              </a:ext>
            </a:extLst>
          </p:cNvPr>
          <p:cNvSpPr/>
          <p:nvPr/>
        </p:nvSpPr>
        <p:spPr>
          <a:xfrm>
            <a:off x="2541639" y="2579941"/>
            <a:ext cx="484850" cy="5062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22B8466-19F7-D97D-D1CE-C0DBF035C22B}"/>
              </a:ext>
            </a:extLst>
          </p:cNvPr>
          <p:cNvCxnSpPr>
            <a:cxnSpLocks/>
          </p:cNvCxnSpPr>
          <p:nvPr/>
        </p:nvCxnSpPr>
        <p:spPr>
          <a:xfrm flipV="1">
            <a:off x="2961553" y="1880417"/>
            <a:ext cx="3398404" cy="1340030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E149D0-6A49-BA5B-FF1F-3682C00C34C5}"/>
                  </a:ext>
                </a:extLst>
              </p:cNvPr>
              <p:cNvSpPr txBox="1"/>
              <p:nvPr/>
            </p:nvSpPr>
            <p:spPr>
              <a:xfrm rot="20472788">
                <a:off x="4563604" y="2424059"/>
                <a:ext cx="7047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E149D0-6A49-BA5B-FF1F-3682C00C3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72788">
                <a:off x="4563604" y="2424059"/>
                <a:ext cx="70475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3EBDFE2-0ADD-17D7-EB9A-737A9F7D40F7}"/>
              </a:ext>
            </a:extLst>
          </p:cNvPr>
          <p:cNvCxnSpPr>
            <a:cxnSpLocks/>
          </p:cNvCxnSpPr>
          <p:nvPr/>
        </p:nvCxnSpPr>
        <p:spPr>
          <a:xfrm flipV="1">
            <a:off x="6390611" y="1880419"/>
            <a:ext cx="0" cy="1315867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2C265A-ED7E-05B1-05AD-53252541217A}"/>
                  </a:ext>
                </a:extLst>
              </p:cNvPr>
              <p:cNvSpPr txBox="1"/>
              <p:nvPr/>
            </p:nvSpPr>
            <p:spPr>
              <a:xfrm>
                <a:off x="6212216" y="2248306"/>
                <a:ext cx="17428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32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2C265A-ED7E-05B1-05AD-532525412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216" y="2248306"/>
                <a:ext cx="174283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0EA2E408-A002-E263-46A8-0BCBEFA40D19}"/>
              </a:ext>
            </a:extLst>
          </p:cNvPr>
          <p:cNvSpPr txBox="1"/>
          <p:nvPr/>
        </p:nvSpPr>
        <p:spPr>
          <a:xfrm>
            <a:off x="341395" y="238178"/>
            <a:ext cx="3303293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Smooth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72B55A-91DF-F8BE-08B4-D30B2A063C92}"/>
                  </a:ext>
                </a:extLst>
              </p:cNvPr>
              <p:cNvSpPr txBox="1"/>
              <p:nvPr/>
            </p:nvSpPr>
            <p:spPr>
              <a:xfrm>
                <a:off x="4861855" y="633571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72B55A-91DF-F8BE-08B4-D30B2A063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855" y="633571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C42AF64-1372-0922-0C0B-B4B38E1E777F}"/>
              </a:ext>
            </a:extLst>
          </p:cNvPr>
          <p:cNvCxnSpPr>
            <a:cxnSpLocks/>
          </p:cNvCxnSpPr>
          <p:nvPr/>
        </p:nvCxnSpPr>
        <p:spPr>
          <a:xfrm flipH="1">
            <a:off x="8396827" y="846726"/>
            <a:ext cx="3429" cy="3230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263168A3-BB42-BF0D-4277-062EE88E61BA}"/>
              </a:ext>
            </a:extLst>
          </p:cNvPr>
          <p:cNvSpPr/>
          <p:nvPr/>
        </p:nvSpPr>
        <p:spPr>
          <a:xfrm>
            <a:off x="8456922" y="3196286"/>
            <a:ext cx="484850" cy="5062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E2DA6F3-CBBB-6446-60B7-F2EA665D0F08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2990581" y="547289"/>
            <a:ext cx="5276122" cy="2189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FB6EF740-0EDD-B991-F68F-F7E263B95FA2}"/>
              </a:ext>
            </a:extLst>
          </p:cNvPr>
          <p:cNvSpPr/>
          <p:nvPr/>
        </p:nvSpPr>
        <p:spPr>
          <a:xfrm>
            <a:off x="8266703" y="214524"/>
            <a:ext cx="723847" cy="66553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E519C2C-0353-2357-8DAF-A50D02402224}"/>
              </a:ext>
            </a:extLst>
          </p:cNvPr>
          <p:cNvCxnSpPr>
            <a:cxnSpLocks/>
          </p:cNvCxnSpPr>
          <p:nvPr/>
        </p:nvCxnSpPr>
        <p:spPr>
          <a:xfrm>
            <a:off x="8699347" y="748236"/>
            <a:ext cx="0" cy="636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03FDCA15-CBC1-8A3C-540F-1B7EC72B4EB9}"/>
              </a:ext>
            </a:extLst>
          </p:cNvPr>
          <p:cNvSpPr/>
          <p:nvPr/>
        </p:nvSpPr>
        <p:spPr>
          <a:xfrm>
            <a:off x="5862826" y="1262549"/>
            <a:ext cx="484850" cy="5062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E6EBD3B-0FA2-072F-69AB-A23135835737}"/>
              </a:ext>
            </a:extLst>
          </p:cNvPr>
          <p:cNvCxnSpPr>
            <a:cxnSpLocks/>
          </p:cNvCxnSpPr>
          <p:nvPr/>
        </p:nvCxnSpPr>
        <p:spPr>
          <a:xfrm>
            <a:off x="8711158" y="1882186"/>
            <a:ext cx="0" cy="13382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05CE7023-6AF2-8726-FDBD-17926769AA65}"/>
              </a:ext>
            </a:extLst>
          </p:cNvPr>
          <p:cNvSpPr/>
          <p:nvPr/>
        </p:nvSpPr>
        <p:spPr>
          <a:xfrm>
            <a:off x="8469250" y="1343530"/>
            <a:ext cx="484850" cy="5062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09E19B8-3FC9-3BDD-FACD-7F69C00E6CE6}"/>
              </a:ext>
            </a:extLst>
          </p:cNvPr>
          <p:cNvCxnSpPr>
            <a:cxnSpLocks/>
          </p:cNvCxnSpPr>
          <p:nvPr/>
        </p:nvCxnSpPr>
        <p:spPr>
          <a:xfrm>
            <a:off x="9192344" y="3124140"/>
            <a:ext cx="0" cy="7451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E9F787F-5EC9-48E7-9EBE-4E9841EB4833}"/>
                  </a:ext>
                </a:extLst>
              </p:cNvPr>
              <p:cNvSpPr txBox="1"/>
              <p:nvPr/>
            </p:nvSpPr>
            <p:spPr>
              <a:xfrm>
                <a:off x="9278969" y="3136278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E9F787F-5EC9-48E7-9EBE-4E9841EB4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8969" y="3136278"/>
                <a:ext cx="135569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9E64283-9706-D94A-5BDC-6C5F5C8662A4}"/>
              </a:ext>
            </a:extLst>
          </p:cNvPr>
          <p:cNvCxnSpPr>
            <a:cxnSpLocks/>
          </p:cNvCxnSpPr>
          <p:nvPr/>
        </p:nvCxnSpPr>
        <p:spPr>
          <a:xfrm>
            <a:off x="9181412" y="1258160"/>
            <a:ext cx="0" cy="7451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06A5EB0-60CA-1CDD-9C12-04B151931B9A}"/>
                  </a:ext>
                </a:extLst>
              </p:cNvPr>
              <p:cNvSpPr txBox="1"/>
              <p:nvPr/>
            </p:nvSpPr>
            <p:spPr>
              <a:xfrm>
                <a:off x="8741822" y="2000603"/>
                <a:ext cx="13556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06A5EB0-60CA-1CDD-9C12-04B151931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822" y="2000603"/>
                <a:ext cx="1355695" cy="523220"/>
              </a:xfrm>
              <a:prstGeom prst="rect">
                <a:avLst/>
              </a:prstGeom>
              <a:blipFill>
                <a:blip r:embed="rId8"/>
                <a:stretch>
                  <a:fillRect l="-900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7C39F84-265A-F5F4-37BC-17AB071A8883}"/>
                  </a:ext>
                </a:extLst>
              </p:cNvPr>
              <p:cNvSpPr txBox="1"/>
              <p:nvPr/>
            </p:nvSpPr>
            <p:spPr>
              <a:xfrm>
                <a:off x="1456988" y="5021487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7C39F84-265A-F5F4-37BC-17AB071A8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988" y="5021487"/>
                <a:ext cx="11693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4324E01-164D-E47D-2029-210F1F1B3F2D}"/>
                  </a:ext>
                </a:extLst>
              </p:cNvPr>
              <p:cNvSpPr txBox="1"/>
              <p:nvPr/>
            </p:nvSpPr>
            <p:spPr>
              <a:xfrm>
                <a:off x="1434090" y="5658841"/>
                <a:ext cx="14259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4324E01-164D-E47D-2029-210F1F1B3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090" y="5658841"/>
                <a:ext cx="142590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13A0768-2726-C802-6F8F-20D47F83E41E}"/>
                  </a:ext>
                </a:extLst>
              </p:cNvPr>
              <p:cNvSpPr txBox="1"/>
              <p:nvPr/>
            </p:nvSpPr>
            <p:spPr>
              <a:xfrm>
                <a:off x="4887280" y="5623430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13A0768-2726-C802-6F8F-20D47F83E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280" y="5623430"/>
                <a:ext cx="113790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1246EE0-CC21-DD49-EE9A-6E571F1083E9}"/>
                  </a:ext>
                </a:extLst>
              </p:cNvPr>
              <p:cNvSpPr txBox="1"/>
              <p:nvPr/>
            </p:nvSpPr>
            <p:spPr>
              <a:xfrm>
                <a:off x="4903762" y="4896886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1246EE0-CC21-DD49-EE9A-6E571F108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762" y="4896886"/>
                <a:ext cx="124833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8CF0EAF-0428-D341-2112-4ABE1F130DCA}"/>
                  </a:ext>
                </a:extLst>
              </p:cNvPr>
              <p:cNvSpPr txBox="1"/>
              <p:nvPr/>
            </p:nvSpPr>
            <p:spPr>
              <a:xfrm>
                <a:off x="2454797" y="5021487"/>
                <a:ext cx="6649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8CF0EAF-0428-D341-2112-4ABE1F130D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97" y="5021487"/>
                <a:ext cx="66497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650CB16-59C3-8D81-BD2F-A3C7AA503803}"/>
                  </a:ext>
                </a:extLst>
              </p:cNvPr>
              <p:cNvSpPr txBox="1"/>
              <p:nvPr/>
            </p:nvSpPr>
            <p:spPr>
              <a:xfrm>
                <a:off x="2422180" y="5681648"/>
                <a:ext cx="7307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650CB16-59C3-8D81-BD2F-A3C7AA503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180" y="5681648"/>
                <a:ext cx="730748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BDCC60-437D-6265-77E8-FB0FEC258B15}"/>
                  </a:ext>
                </a:extLst>
              </p:cNvPr>
              <p:cNvSpPr txBox="1"/>
              <p:nvPr/>
            </p:nvSpPr>
            <p:spPr>
              <a:xfrm>
                <a:off x="6041663" y="4715588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BDCC60-437D-6265-77E8-FB0FEC258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663" y="4715588"/>
                <a:ext cx="1021425" cy="8989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8ADAB4E-0524-63F4-B139-410A6BB423F5}"/>
                  </a:ext>
                </a:extLst>
              </p:cNvPr>
              <p:cNvSpPr txBox="1"/>
              <p:nvPr/>
            </p:nvSpPr>
            <p:spPr>
              <a:xfrm>
                <a:off x="5967400" y="5618945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8ADAB4E-0524-63F4-B139-410A6BB42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400" y="5618945"/>
                <a:ext cx="203943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1662CC9-C99A-38AA-EE02-50813EF210FE}"/>
                  </a:ext>
                </a:extLst>
              </p:cNvPr>
              <p:cNvSpPr txBox="1"/>
              <p:nvPr/>
            </p:nvSpPr>
            <p:spPr>
              <a:xfrm>
                <a:off x="1462908" y="4297546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1662CC9-C99A-38AA-EE02-50813EF21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908" y="4297546"/>
                <a:ext cx="1964385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CCDDA8A-9336-C359-3000-899AB52CC801}"/>
                  </a:ext>
                </a:extLst>
              </p:cNvPr>
              <p:cNvSpPr txBox="1"/>
              <p:nvPr/>
            </p:nvSpPr>
            <p:spPr>
              <a:xfrm>
                <a:off x="3215680" y="4305313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CCDDA8A-9336-C359-3000-899AB52CC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305313"/>
                <a:ext cx="687274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39B7650-22BA-ABC9-1727-0BD946D23ADB}"/>
                  </a:ext>
                </a:extLst>
              </p:cNvPr>
              <p:cNvSpPr txBox="1"/>
              <p:nvPr/>
            </p:nvSpPr>
            <p:spPr>
              <a:xfrm>
                <a:off x="4908249" y="4196535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39B7650-22BA-ABC9-1727-0BD946D23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249" y="4196535"/>
                <a:ext cx="221971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E3DC063-D744-D22A-7EC6-45AFE772FE3C}"/>
                  </a:ext>
                </a:extLst>
              </p:cNvPr>
              <p:cNvSpPr txBox="1"/>
              <p:nvPr/>
            </p:nvSpPr>
            <p:spPr>
              <a:xfrm>
                <a:off x="6869430" y="4202828"/>
                <a:ext cx="72776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E3DC063-D744-D22A-7EC6-45AFE772F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430" y="4202828"/>
                <a:ext cx="727769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65ACE4E-C246-2682-41A4-6019C0FFB36A}"/>
                  </a:ext>
                </a:extLst>
              </p:cNvPr>
              <p:cNvSpPr txBox="1"/>
              <p:nvPr/>
            </p:nvSpPr>
            <p:spPr>
              <a:xfrm>
                <a:off x="8946971" y="5385753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65ACE4E-C246-2682-41A4-6019C0FFB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971" y="5385753"/>
                <a:ext cx="113790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F468856-B6BE-1A56-4AE6-FE7FD1A91D85}"/>
                  </a:ext>
                </a:extLst>
              </p:cNvPr>
              <p:cNvSpPr txBox="1"/>
              <p:nvPr/>
            </p:nvSpPr>
            <p:spPr>
              <a:xfrm>
                <a:off x="8917826" y="4652512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F468856-B6BE-1A56-4AE6-FE7FD1A91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826" y="4652512"/>
                <a:ext cx="124833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50358123-1EFB-C641-3554-008B77120EAC}"/>
                  </a:ext>
                </a:extLst>
              </p:cNvPr>
              <p:cNvSpPr txBox="1"/>
              <p:nvPr/>
            </p:nvSpPr>
            <p:spPr>
              <a:xfrm>
                <a:off x="10055727" y="4471214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50358123-1EFB-C641-3554-008B77120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727" y="4471214"/>
                <a:ext cx="1021425" cy="89896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50C9F9A-5C3A-A7CB-EEC1-D8CBE742EAC9}"/>
                  </a:ext>
                </a:extLst>
              </p:cNvPr>
              <p:cNvSpPr txBox="1"/>
              <p:nvPr/>
            </p:nvSpPr>
            <p:spPr>
              <a:xfrm>
                <a:off x="9984984" y="5380468"/>
                <a:ext cx="64968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50C9F9A-5C3A-A7CB-EEC1-D8CBE742E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984" y="5380468"/>
                <a:ext cx="649682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C7D16D1-6AB1-054B-4B4F-685BC33BBE3E}"/>
                  </a:ext>
                </a:extLst>
              </p:cNvPr>
              <p:cNvSpPr txBox="1"/>
              <p:nvPr/>
            </p:nvSpPr>
            <p:spPr>
              <a:xfrm>
                <a:off x="8934367" y="4004454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C7D16D1-6AB1-054B-4B4F-685BC33BB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367" y="4004454"/>
                <a:ext cx="2219712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6E2CBC4-4DD0-095F-07CC-2B2AE907D65E}"/>
                  </a:ext>
                </a:extLst>
              </p:cNvPr>
              <p:cNvSpPr txBox="1"/>
              <p:nvPr/>
            </p:nvSpPr>
            <p:spPr>
              <a:xfrm>
                <a:off x="10895548" y="4010747"/>
                <a:ext cx="8231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6E2CBC4-4DD0-095F-07CC-2B2AE907D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5548" y="4010747"/>
                <a:ext cx="823179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B4A3591-3520-7EFA-0363-A380E411A5C7}"/>
                  </a:ext>
                </a:extLst>
              </p:cNvPr>
              <p:cNvSpPr txBox="1"/>
              <p:nvPr/>
            </p:nvSpPr>
            <p:spPr>
              <a:xfrm>
                <a:off x="9654464" y="801649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B4A3591-3520-7EFA-0363-A380E411A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464" y="801649"/>
                <a:ext cx="116935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02FD715-0C8A-F48A-68AC-2CA55DBCB596}"/>
                  </a:ext>
                </a:extLst>
              </p:cNvPr>
              <p:cNvSpPr txBox="1"/>
              <p:nvPr/>
            </p:nvSpPr>
            <p:spPr>
              <a:xfrm>
                <a:off x="9661093" y="1464845"/>
                <a:ext cx="14259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02FD715-0C8A-F48A-68AC-2CA55DBCB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1093" y="1464845"/>
                <a:ext cx="1425903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0CDCFAD-54AC-1B78-17C4-4A1E74B66060}"/>
                  </a:ext>
                </a:extLst>
              </p:cNvPr>
              <p:cNvSpPr txBox="1"/>
              <p:nvPr/>
            </p:nvSpPr>
            <p:spPr>
              <a:xfrm>
                <a:off x="10677760" y="802792"/>
                <a:ext cx="64459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0CDCFAD-54AC-1B78-17C4-4A1E74B66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760" y="802792"/>
                <a:ext cx="644597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30D59F0-9D09-6934-9190-77B54158D436}"/>
                  </a:ext>
                </a:extLst>
              </p:cNvPr>
              <p:cNvSpPr txBox="1"/>
              <p:nvPr/>
            </p:nvSpPr>
            <p:spPr>
              <a:xfrm>
                <a:off x="10634666" y="1456628"/>
                <a:ext cx="12219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30D59F0-9D09-6934-9190-77B54158D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666" y="1456628"/>
                <a:ext cx="122197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513439-5464-3A7A-EE91-ACB9434C7D98}"/>
                  </a:ext>
                </a:extLst>
              </p:cNvPr>
              <p:cNvSpPr txBox="1"/>
              <p:nvPr/>
            </p:nvSpPr>
            <p:spPr>
              <a:xfrm>
                <a:off x="9655220" y="94600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513439-5464-3A7A-EE91-ACB9434C7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220" y="94600"/>
                <a:ext cx="196438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558CBB3C-7012-6227-84F0-C569F7CDE32B}"/>
                  </a:ext>
                </a:extLst>
              </p:cNvPr>
              <p:cNvSpPr txBox="1"/>
              <p:nvPr/>
            </p:nvSpPr>
            <p:spPr>
              <a:xfrm>
                <a:off x="11375090" y="117407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558CBB3C-7012-6227-84F0-C569F7CDE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5090" y="117407"/>
                <a:ext cx="687274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05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5" grpId="0"/>
      <p:bldP spid="2" grpId="0"/>
      <p:bldP spid="44" grpId="0" animBg="1"/>
      <p:bldP spid="61" grpId="0" animBg="1"/>
      <p:bldP spid="70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F0C7-A272-E6CE-F7B6-33585E514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B854A8-BFE6-92D7-292F-68CE8A5232DB}"/>
              </a:ext>
            </a:extLst>
          </p:cNvPr>
          <p:cNvCxnSpPr>
            <a:cxnSpLocks/>
          </p:cNvCxnSpPr>
          <p:nvPr/>
        </p:nvCxnSpPr>
        <p:spPr>
          <a:xfrm flipV="1">
            <a:off x="479376" y="846726"/>
            <a:ext cx="7920880" cy="32303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C2C9E8-3229-4DD0-5DC8-F79EA16BABF6}"/>
              </a:ext>
            </a:extLst>
          </p:cNvPr>
          <p:cNvCxnSpPr>
            <a:cxnSpLocks/>
          </p:cNvCxnSpPr>
          <p:nvPr/>
        </p:nvCxnSpPr>
        <p:spPr>
          <a:xfrm>
            <a:off x="479376" y="4077072"/>
            <a:ext cx="79208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: Shape 18">
            <a:extLst>
              <a:ext uri="{FF2B5EF4-FFF2-40B4-BE49-F238E27FC236}">
                <a16:creationId xmlns:a16="http://schemas.microsoft.com/office/drawing/2014/main" id="{5E10FC63-E4F0-4735-754F-4AD24456B2C8}"/>
              </a:ext>
            </a:extLst>
          </p:cNvPr>
          <p:cNvSpPr/>
          <p:nvPr/>
        </p:nvSpPr>
        <p:spPr>
          <a:xfrm>
            <a:off x="1545845" y="3646068"/>
            <a:ext cx="155504" cy="446538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0938A8-DCDF-DE78-A234-DF71F1BBB416}"/>
                  </a:ext>
                </a:extLst>
              </p:cNvPr>
              <p:cNvSpPr txBox="1"/>
              <p:nvPr/>
            </p:nvSpPr>
            <p:spPr>
              <a:xfrm>
                <a:off x="1558805" y="3479605"/>
                <a:ext cx="10135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0938A8-DCDF-DE78-A234-DF71F1BBB4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805" y="3479605"/>
                <a:ext cx="1013505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02B35C-A931-DD45-5290-94B2BAF38E48}"/>
              </a:ext>
            </a:extLst>
          </p:cNvPr>
          <p:cNvCxnSpPr/>
          <p:nvPr/>
        </p:nvCxnSpPr>
        <p:spPr>
          <a:xfrm flipV="1">
            <a:off x="5410953" y="926880"/>
            <a:ext cx="979659" cy="410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BE0942-8D7B-167A-E80F-716A4F1C1305}"/>
                  </a:ext>
                </a:extLst>
              </p:cNvPr>
              <p:cNvSpPr txBox="1"/>
              <p:nvPr/>
            </p:nvSpPr>
            <p:spPr>
              <a:xfrm>
                <a:off x="1708937" y="1737147"/>
                <a:ext cx="17428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BE0942-8D7B-167A-E80F-716A4F1C1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937" y="1737147"/>
                <a:ext cx="1742832" cy="584775"/>
              </a:xfrm>
              <a:prstGeom prst="rect">
                <a:avLst/>
              </a:prstGeom>
              <a:blipFill>
                <a:blip r:embed="rId3"/>
                <a:stretch>
                  <a:fillRect l="-874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766C315-A77D-58FB-48E4-12906826F7C1}"/>
              </a:ext>
            </a:extLst>
          </p:cNvPr>
          <p:cNvCxnSpPr/>
          <p:nvPr/>
        </p:nvCxnSpPr>
        <p:spPr>
          <a:xfrm flipV="1">
            <a:off x="2046830" y="2199812"/>
            <a:ext cx="979659" cy="4109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6B8BC56-8364-EBDE-1C0E-DA05D562C243}"/>
              </a:ext>
            </a:extLst>
          </p:cNvPr>
          <p:cNvSpPr/>
          <p:nvPr/>
        </p:nvSpPr>
        <p:spPr>
          <a:xfrm>
            <a:off x="2541639" y="2579941"/>
            <a:ext cx="484850" cy="5062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FB87E8-0083-D9C6-4D0A-4725A23FFD00}"/>
              </a:ext>
            </a:extLst>
          </p:cNvPr>
          <p:cNvCxnSpPr>
            <a:cxnSpLocks/>
          </p:cNvCxnSpPr>
          <p:nvPr/>
        </p:nvCxnSpPr>
        <p:spPr>
          <a:xfrm flipV="1">
            <a:off x="2961553" y="1880417"/>
            <a:ext cx="3398404" cy="1340030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9D5CC94-7778-70D0-D41E-A8147C8DE634}"/>
                  </a:ext>
                </a:extLst>
              </p:cNvPr>
              <p:cNvSpPr txBox="1"/>
              <p:nvPr/>
            </p:nvSpPr>
            <p:spPr>
              <a:xfrm rot="20472788">
                <a:off x="4563604" y="2424059"/>
                <a:ext cx="7047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9D5CC94-7778-70D0-D41E-A8147C8DE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72788">
                <a:off x="4563604" y="2424059"/>
                <a:ext cx="70475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667F780-F854-AC26-38A4-80185FDB84A0}"/>
              </a:ext>
            </a:extLst>
          </p:cNvPr>
          <p:cNvCxnSpPr>
            <a:cxnSpLocks/>
          </p:cNvCxnSpPr>
          <p:nvPr/>
        </p:nvCxnSpPr>
        <p:spPr>
          <a:xfrm flipV="1">
            <a:off x="6390611" y="1880419"/>
            <a:ext cx="0" cy="1315867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EBD20E-3A9E-83C3-2842-EBD42DD352A3}"/>
                  </a:ext>
                </a:extLst>
              </p:cNvPr>
              <p:cNvSpPr txBox="1"/>
              <p:nvPr/>
            </p:nvSpPr>
            <p:spPr>
              <a:xfrm>
                <a:off x="6212216" y="2248306"/>
                <a:ext cx="17428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32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EBD20E-3A9E-83C3-2842-EBD42DD35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216" y="2248306"/>
                <a:ext cx="174283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966947AF-AE7D-0F1A-971B-8A9A9A9236E2}"/>
              </a:ext>
            </a:extLst>
          </p:cNvPr>
          <p:cNvSpPr txBox="1"/>
          <p:nvPr/>
        </p:nvSpPr>
        <p:spPr>
          <a:xfrm>
            <a:off x="341395" y="238178"/>
            <a:ext cx="3303293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Rough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B8F791-D6CB-1DDC-4E7C-47021EF33B64}"/>
                  </a:ext>
                </a:extLst>
              </p:cNvPr>
              <p:cNvSpPr txBox="1"/>
              <p:nvPr/>
            </p:nvSpPr>
            <p:spPr>
              <a:xfrm>
                <a:off x="4861855" y="633571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8B8F791-D6CB-1DDC-4E7C-47021EF33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855" y="633571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CE3AE37-E95A-F392-E560-1EF4706EF8A8}"/>
              </a:ext>
            </a:extLst>
          </p:cNvPr>
          <p:cNvCxnSpPr>
            <a:cxnSpLocks/>
          </p:cNvCxnSpPr>
          <p:nvPr/>
        </p:nvCxnSpPr>
        <p:spPr>
          <a:xfrm flipH="1">
            <a:off x="8396827" y="846726"/>
            <a:ext cx="3429" cy="3230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F96D9748-7FEF-FB1F-EAED-441DE7B7B003}"/>
              </a:ext>
            </a:extLst>
          </p:cNvPr>
          <p:cNvSpPr/>
          <p:nvPr/>
        </p:nvSpPr>
        <p:spPr>
          <a:xfrm>
            <a:off x="8456922" y="3196286"/>
            <a:ext cx="484850" cy="5062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9CEBFB-2A50-9452-E313-60CC33E154A5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2990581" y="547289"/>
            <a:ext cx="5276122" cy="2189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9FCBCE90-C936-560E-71A6-3E9762D9A4A6}"/>
              </a:ext>
            </a:extLst>
          </p:cNvPr>
          <p:cNvSpPr/>
          <p:nvPr/>
        </p:nvSpPr>
        <p:spPr>
          <a:xfrm>
            <a:off x="8266703" y="214524"/>
            <a:ext cx="723847" cy="66553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m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3BC5AE-8254-5F94-D444-4E183E80DA07}"/>
              </a:ext>
            </a:extLst>
          </p:cNvPr>
          <p:cNvCxnSpPr>
            <a:cxnSpLocks/>
          </p:cNvCxnSpPr>
          <p:nvPr/>
        </p:nvCxnSpPr>
        <p:spPr>
          <a:xfrm>
            <a:off x="8699347" y="748236"/>
            <a:ext cx="0" cy="636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CE184BD2-8E40-72FF-DD37-BD12F4B4036C}"/>
              </a:ext>
            </a:extLst>
          </p:cNvPr>
          <p:cNvSpPr/>
          <p:nvPr/>
        </p:nvSpPr>
        <p:spPr>
          <a:xfrm>
            <a:off x="5862826" y="1262549"/>
            <a:ext cx="484850" cy="50628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1004BED-9527-95EC-7734-CCDB919E0A32}"/>
              </a:ext>
            </a:extLst>
          </p:cNvPr>
          <p:cNvCxnSpPr>
            <a:cxnSpLocks/>
          </p:cNvCxnSpPr>
          <p:nvPr/>
        </p:nvCxnSpPr>
        <p:spPr>
          <a:xfrm>
            <a:off x="8711158" y="1882186"/>
            <a:ext cx="0" cy="13382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3D983A03-4AAB-881A-028C-7DB98DF0DB45}"/>
              </a:ext>
            </a:extLst>
          </p:cNvPr>
          <p:cNvSpPr/>
          <p:nvPr/>
        </p:nvSpPr>
        <p:spPr>
          <a:xfrm>
            <a:off x="8469250" y="1343530"/>
            <a:ext cx="484850" cy="5062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m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D69D76B-CF37-2C85-1299-4AA41A998886}"/>
              </a:ext>
            </a:extLst>
          </p:cNvPr>
          <p:cNvCxnSpPr>
            <a:cxnSpLocks/>
          </p:cNvCxnSpPr>
          <p:nvPr/>
        </p:nvCxnSpPr>
        <p:spPr>
          <a:xfrm>
            <a:off x="9192344" y="3124140"/>
            <a:ext cx="0" cy="7451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90315CD-3E22-A125-38B1-14018627B656}"/>
                  </a:ext>
                </a:extLst>
              </p:cNvPr>
              <p:cNvSpPr txBox="1"/>
              <p:nvPr/>
            </p:nvSpPr>
            <p:spPr>
              <a:xfrm>
                <a:off x="9278969" y="3136278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90315CD-3E22-A125-38B1-14018627B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8969" y="3136278"/>
                <a:ext cx="135569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3227F36-BBEE-A4B0-B25B-A5E03879D829}"/>
              </a:ext>
            </a:extLst>
          </p:cNvPr>
          <p:cNvCxnSpPr>
            <a:cxnSpLocks/>
          </p:cNvCxnSpPr>
          <p:nvPr/>
        </p:nvCxnSpPr>
        <p:spPr>
          <a:xfrm>
            <a:off x="9181412" y="1258160"/>
            <a:ext cx="0" cy="7451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7E3CBEE-EE7A-FA5C-D53F-A3AD5F817638}"/>
                  </a:ext>
                </a:extLst>
              </p:cNvPr>
              <p:cNvSpPr txBox="1"/>
              <p:nvPr/>
            </p:nvSpPr>
            <p:spPr>
              <a:xfrm>
                <a:off x="8741822" y="2000603"/>
                <a:ext cx="13556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7E3CBEE-EE7A-FA5C-D53F-A3AD5F817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822" y="2000603"/>
                <a:ext cx="1355695" cy="523220"/>
              </a:xfrm>
              <a:prstGeom prst="rect">
                <a:avLst/>
              </a:prstGeom>
              <a:blipFill>
                <a:blip r:embed="rId8"/>
                <a:stretch>
                  <a:fillRect l="-900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1388EA0-E67D-D675-8C9D-1A32ED72DE6C}"/>
                  </a:ext>
                </a:extLst>
              </p:cNvPr>
              <p:cNvSpPr txBox="1"/>
              <p:nvPr/>
            </p:nvSpPr>
            <p:spPr>
              <a:xfrm>
                <a:off x="1456988" y="5021487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1388EA0-E67D-D675-8C9D-1A32ED72D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988" y="5021487"/>
                <a:ext cx="116935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4EA088F-CDE9-2672-7C47-A1B14FAFA2D1}"/>
                  </a:ext>
                </a:extLst>
              </p:cNvPr>
              <p:cNvSpPr txBox="1"/>
              <p:nvPr/>
            </p:nvSpPr>
            <p:spPr>
              <a:xfrm>
                <a:off x="1434090" y="5658841"/>
                <a:ext cx="14259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4EA088F-CDE9-2672-7C47-A1B14FAFA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090" y="5658841"/>
                <a:ext cx="142590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C8B9F6-80EA-F8BE-2A06-8E5E9A27EC7D}"/>
                  </a:ext>
                </a:extLst>
              </p:cNvPr>
              <p:cNvSpPr txBox="1"/>
              <p:nvPr/>
            </p:nvSpPr>
            <p:spPr>
              <a:xfrm>
                <a:off x="4887280" y="5623430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C8B9F6-80EA-F8BE-2A06-8E5E9A27E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280" y="5623430"/>
                <a:ext cx="113790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463FFA2-C892-68BF-2AEB-E5C122C1CB14}"/>
                  </a:ext>
                </a:extLst>
              </p:cNvPr>
              <p:cNvSpPr txBox="1"/>
              <p:nvPr/>
            </p:nvSpPr>
            <p:spPr>
              <a:xfrm>
                <a:off x="4903762" y="4896886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463FFA2-C892-68BF-2AEB-E5C122C1C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762" y="4896886"/>
                <a:ext cx="124833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B4AD655-7DBD-2820-7A6F-A9DEF7E8240E}"/>
                  </a:ext>
                </a:extLst>
              </p:cNvPr>
              <p:cNvSpPr txBox="1"/>
              <p:nvPr/>
            </p:nvSpPr>
            <p:spPr>
              <a:xfrm>
                <a:off x="2454797" y="5021487"/>
                <a:ext cx="6649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B4AD655-7DBD-2820-7A6F-A9DEF7E82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97" y="5021487"/>
                <a:ext cx="66497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E6BB4E7-0E9C-EB4D-2F37-F704251C4A58}"/>
                  </a:ext>
                </a:extLst>
              </p:cNvPr>
              <p:cNvSpPr txBox="1"/>
              <p:nvPr/>
            </p:nvSpPr>
            <p:spPr>
              <a:xfrm>
                <a:off x="2422180" y="5681648"/>
                <a:ext cx="7307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E6BB4E7-0E9C-EB4D-2F37-F704251C4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180" y="5681648"/>
                <a:ext cx="730748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8041EDC-AACF-9B66-82C1-021200A031DA}"/>
                  </a:ext>
                </a:extLst>
              </p:cNvPr>
              <p:cNvSpPr txBox="1"/>
              <p:nvPr/>
            </p:nvSpPr>
            <p:spPr>
              <a:xfrm>
                <a:off x="6041663" y="4715588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8041EDC-AACF-9B66-82C1-021200A03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663" y="4715588"/>
                <a:ext cx="1021425" cy="8989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BE1F302A-917B-E314-C277-EB5710992116}"/>
                  </a:ext>
                </a:extLst>
              </p:cNvPr>
              <p:cNvSpPr txBox="1"/>
              <p:nvPr/>
            </p:nvSpPr>
            <p:spPr>
              <a:xfrm>
                <a:off x="5967400" y="5618945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BE1F302A-917B-E314-C277-EB5710992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400" y="5618945"/>
                <a:ext cx="203943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AFCCA1B-FB72-9321-D3EF-D04EA3CACF90}"/>
                  </a:ext>
                </a:extLst>
              </p:cNvPr>
              <p:cNvSpPr txBox="1"/>
              <p:nvPr/>
            </p:nvSpPr>
            <p:spPr>
              <a:xfrm>
                <a:off x="1462908" y="4297546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AFCCA1B-FB72-9321-D3EF-D04EA3CAC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908" y="4297546"/>
                <a:ext cx="1964385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80DDC8D-EE39-C16E-10E1-51030123DA1A}"/>
                  </a:ext>
                </a:extLst>
              </p:cNvPr>
              <p:cNvSpPr txBox="1"/>
              <p:nvPr/>
            </p:nvSpPr>
            <p:spPr>
              <a:xfrm>
                <a:off x="3215680" y="4305313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80DDC8D-EE39-C16E-10E1-51030123D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305313"/>
                <a:ext cx="687274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F631F27-EBA5-01E1-AD98-CE23773E04FB}"/>
                  </a:ext>
                </a:extLst>
              </p:cNvPr>
              <p:cNvSpPr txBox="1"/>
              <p:nvPr/>
            </p:nvSpPr>
            <p:spPr>
              <a:xfrm>
                <a:off x="4908249" y="4196535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F631F27-EBA5-01E1-AD98-CE23773E0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249" y="4196535"/>
                <a:ext cx="2219712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CE7EA5D-EB5C-6142-285F-F330A03D0222}"/>
                  </a:ext>
                </a:extLst>
              </p:cNvPr>
              <p:cNvSpPr txBox="1"/>
              <p:nvPr/>
            </p:nvSpPr>
            <p:spPr>
              <a:xfrm>
                <a:off x="6869430" y="4202828"/>
                <a:ext cx="72776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CE7EA5D-EB5C-6142-285F-F330A03D0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430" y="4202828"/>
                <a:ext cx="727769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E951D45-D92B-704C-BC2D-70B4ABEDB637}"/>
                  </a:ext>
                </a:extLst>
              </p:cNvPr>
              <p:cNvSpPr txBox="1"/>
              <p:nvPr/>
            </p:nvSpPr>
            <p:spPr>
              <a:xfrm>
                <a:off x="8946971" y="5498068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E951D45-D92B-704C-BC2D-70B4ABEDB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971" y="5498068"/>
                <a:ext cx="113790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C3E0572-E005-C463-4E5B-1B1B98C8F5F9}"/>
                  </a:ext>
                </a:extLst>
              </p:cNvPr>
              <p:cNvSpPr txBox="1"/>
              <p:nvPr/>
            </p:nvSpPr>
            <p:spPr>
              <a:xfrm>
                <a:off x="8917826" y="4692819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C3E0572-E005-C463-4E5B-1B1B98C8F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826" y="4692819"/>
                <a:ext cx="1248332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3A6ED9D-92DD-8D0B-199D-BFF9EC799A57}"/>
                  </a:ext>
                </a:extLst>
              </p:cNvPr>
              <p:cNvSpPr txBox="1"/>
              <p:nvPr/>
            </p:nvSpPr>
            <p:spPr>
              <a:xfrm>
                <a:off x="10055727" y="4511521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3A6ED9D-92DD-8D0B-199D-BFF9EC799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727" y="4511521"/>
                <a:ext cx="1021425" cy="89896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286C53B-25D7-59BA-36F2-EB674AF348FB}"/>
                  </a:ext>
                </a:extLst>
              </p:cNvPr>
              <p:cNvSpPr txBox="1"/>
              <p:nvPr/>
            </p:nvSpPr>
            <p:spPr>
              <a:xfrm>
                <a:off x="9984984" y="5492783"/>
                <a:ext cx="64968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286C53B-25D7-59BA-36F2-EB674AF34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984" y="5492783"/>
                <a:ext cx="649682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A113EDD0-0B28-BFA7-2A8C-C5E8220B81CD}"/>
                  </a:ext>
                </a:extLst>
              </p:cNvPr>
              <p:cNvSpPr txBox="1"/>
              <p:nvPr/>
            </p:nvSpPr>
            <p:spPr>
              <a:xfrm>
                <a:off x="8934367" y="4004454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A113EDD0-0B28-BFA7-2A8C-C5E8220B8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367" y="4004454"/>
                <a:ext cx="2219712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44F2A71-8D41-47F2-1B32-5C07776127DE}"/>
                  </a:ext>
                </a:extLst>
              </p:cNvPr>
              <p:cNvSpPr txBox="1"/>
              <p:nvPr/>
            </p:nvSpPr>
            <p:spPr>
              <a:xfrm>
                <a:off x="10895548" y="4010747"/>
                <a:ext cx="82317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44F2A71-8D41-47F2-1B32-5C0777612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5548" y="4010747"/>
                <a:ext cx="823179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6B117362-3FFC-F167-4756-28ECE988BE33}"/>
                  </a:ext>
                </a:extLst>
              </p:cNvPr>
              <p:cNvSpPr txBox="1"/>
              <p:nvPr/>
            </p:nvSpPr>
            <p:spPr>
              <a:xfrm>
                <a:off x="9654464" y="801649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6B117362-3FFC-F167-4756-28ECE988B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464" y="801649"/>
                <a:ext cx="116935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D85F218C-B989-0B62-890D-BFBDBA0221C9}"/>
                  </a:ext>
                </a:extLst>
              </p:cNvPr>
              <p:cNvSpPr txBox="1"/>
              <p:nvPr/>
            </p:nvSpPr>
            <p:spPr>
              <a:xfrm>
                <a:off x="9661093" y="1464845"/>
                <a:ext cx="14259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D85F218C-B989-0B62-890D-BFBDBA022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1093" y="1464845"/>
                <a:ext cx="1425903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EE8ABCE-6630-8F37-1D28-BF9712DAB762}"/>
                  </a:ext>
                </a:extLst>
              </p:cNvPr>
              <p:cNvSpPr txBox="1"/>
              <p:nvPr/>
            </p:nvSpPr>
            <p:spPr>
              <a:xfrm>
                <a:off x="10677760" y="802792"/>
                <a:ext cx="64459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EE8ABCE-6630-8F37-1D28-BF9712DAB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760" y="802792"/>
                <a:ext cx="644597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3ECBB8E-AC38-B5EB-DF38-DC6E807E120F}"/>
                  </a:ext>
                </a:extLst>
              </p:cNvPr>
              <p:cNvSpPr txBox="1"/>
              <p:nvPr/>
            </p:nvSpPr>
            <p:spPr>
              <a:xfrm>
                <a:off x="10634666" y="1456628"/>
                <a:ext cx="12219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3ECBB8E-AC38-B5EB-DF38-DC6E807E1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666" y="1456628"/>
                <a:ext cx="122197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0F99B3F-666C-9BFA-BFAE-D020DEDE483E}"/>
                  </a:ext>
                </a:extLst>
              </p:cNvPr>
              <p:cNvSpPr txBox="1"/>
              <p:nvPr/>
            </p:nvSpPr>
            <p:spPr>
              <a:xfrm>
                <a:off x="9655220" y="94600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0F99B3F-666C-9BFA-BFAE-D020DEDE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220" y="94600"/>
                <a:ext cx="196438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E5E144EA-0055-5064-86B4-CD4D2499D29B}"/>
                  </a:ext>
                </a:extLst>
              </p:cNvPr>
              <p:cNvSpPr txBox="1"/>
              <p:nvPr/>
            </p:nvSpPr>
            <p:spPr>
              <a:xfrm>
                <a:off x="11375090" y="117407"/>
                <a:ext cx="6872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E5E144EA-0055-5064-86B4-CD4D2499D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5090" y="117407"/>
                <a:ext cx="687274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41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5" grpId="0"/>
      <p:bldP spid="2" grpId="0"/>
      <p:bldP spid="44" grpId="0" animBg="1"/>
      <p:bldP spid="61" grpId="0" animBg="1"/>
      <p:bldP spid="70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FFF7E34B-8B23-426C-85EB-44DB6A84C6CA}"/>
              </a:ext>
            </a:extLst>
          </p:cNvPr>
          <p:cNvSpPr txBox="1"/>
          <p:nvPr/>
        </p:nvSpPr>
        <p:spPr>
          <a:xfrm>
            <a:off x="911424" y="548680"/>
            <a:ext cx="1044116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The Law of Conservation of Energy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9516" y="5229200"/>
            <a:ext cx="8712968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5400" dirty="0"/>
              <a:t>   Initial Energy = Final 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90721A-8EE8-49A3-BD94-FE8D37E1AF2D}"/>
              </a:ext>
            </a:extLst>
          </p:cNvPr>
          <p:cNvSpPr txBox="1"/>
          <p:nvPr/>
        </p:nvSpPr>
        <p:spPr>
          <a:xfrm>
            <a:off x="623392" y="1844824"/>
            <a:ext cx="110172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law of Conservation of Energy: the total energy of a system remains constant.</a:t>
            </a:r>
          </a:p>
        </p:txBody>
      </p:sp>
    </p:spTree>
    <p:extLst>
      <p:ext uri="{BB962C8B-B14F-4D97-AF65-F5344CB8AC3E}">
        <p14:creationId xmlns:p14="http://schemas.microsoft.com/office/powerpoint/2010/main" val="342384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196752"/>
            <a:ext cx="9547698" cy="5400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05243D-5A91-8F96-B0F1-59631F7D883C}"/>
              </a:ext>
            </a:extLst>
          </p:cNvPr>
          <p:cNvSpPr txBox="1"/>
          <p:nvPr/>
        </p:nvSpPr>
        <p:spPr>
          <a:xfrm>
            <a:off x="2351584" y="199963"/>
            <a:ext cx="6696744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C: Exam Question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93C320-A60C-CA90-427B-5D59EA11D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360" y="44624"/>
            <a:ext cx="2381244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59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4907EC-F4FC-FBA7-D9EF-DE2A16D76B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0" t="12769" r="3959" b="7425"/>
          <a:stretch/>
        </p:blipFill>
        <p:spPr>
          <a:xfrm>
            <a:off x="7394571" y="260648"/>
            <a:ext cx="4663404" cy="21197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6FDD75-087D-FCBD-48C9-ADF18B3A4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659"/>
          <a:stretch/>
        </p:blipFill>
        <p:spPr>
          <a:xfrm>
            <a:off x="161657" y="129602"/>
            <a:ext cx="7149539" cy="27233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C4F5C9F-991B-040D-DF8B-419F610C9615}"/>
              </a:ext>
            </a:extLst>
          </p:cNvPr>
          <p:cNvSpPr txBox="1"/>
          <p:nvPr/>
        </p:nvSpPr>
        <p:spPr>
          <a:xfrm>
            <a:off x="263352" y="3113703"/>
            <a:ext cx="432048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B30BC7-9977-1791-5303-C7E2AB051742}"/>
              </a:ext>
            </a:extLst>
          </p:cNvPr>
          <p:cNvSpPr/>
          <p:nvPr/>
        </p:nvSpPr>
        <p:spPr>
          <a:xfrm>
            <a:off x="1559496" y="3263228"/>
            <a:ext cx="288032" cy="2856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EBE9EF5-8F9D-6B31-19FF-54CE7B5E08E5}"/>
              </a:ext>
            </a:extLst>
          </p:cNvPr>
          <p:cNvSpPr/>
          <p:nvPr/>
        </p:nvSpPr>
        <p:spPr>
          <a:xfrm>
            <a:off x="1559714" y="4696914"/>
            <a:ext cx="288032" cy="2856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2881D8-671E-00AF-1BFD-8BB7110F74CD}"/>
              </a:ext>
            </a:extLst>
          </p:cNvPr>
          <p:cNvCxnSpPr>
            <a:cxnSpLocks/>
          </p:cNvCxnSpPr>
          <p:nvPr/>
        </p:nvCxnSpPr>
        <p:spPr>
          <a:xfrm>
            <a:off x="1703512" y="5002564"/>
            <a:ext cx="0" cy="52816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5EAA68F-59F0-C5F1-BCE6-61DF3332B5EE}"/>
              </a:ext>
            </a:extLst>
          </p:cNvPr>
          <p:cNvCxnSpPr>
            <a:cxnSpLocks/>
          </p:cNvCxnSpPr>
          <p:nvPr/>
        </p:nvCxnSpPr>
        <p:spPr>
          <a:xfrm>
            <a:off x="1487488" y="3548908"/>
            <a:ext cx="0" cy="1148006"/>
          </a:xfrm>
          <a:prstGeom prst="straightConnector1">
            <a:avLst/>
          </a:prstGeom>
          <a:ln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FD481C9-2DBD-7F4F-72FC-CE9A00D1747F}"/>
                  </a:ext>
                </a:extLst>
              </p:cNvPr>
              <p:cNvSpPr txBox="1"/>
              <p:nvPr/>
            </p:nvSpPr>
            <p:spPr>
              <a:xfrm>
                <a:off x="1028535" y="3877017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FD481C9-2DBD-7F4F-72FC-CE9A00D17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35" y="3877017"/>
                <a:ext cx="50405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1278708-4AB8-4F83-8118-9A9AB4851F64}"/>
                  </a:ext>
                </a:extLst>
              </p:cNvPr>
              <p:cNvSpPr txBox="1"/>
              <p:nvPr/>
            </p:nvSpPr>
            <p:spPr>
              <a:xfrm>
                <a:off x="1703512" y="5066591"/>
                <a:ext cx="7827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1278708-4AB8-4F83-8118-9A9AB4851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066591"/>
                <a:ext cx="782795" cy="400110"/>
              </a:xfrm>
              <a:prstGeom prst="rect">
                <a:avLst/>
              </a:prstGeom>
              <a:blipFill>
                <a:blip r:embed="rId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C89057-BD2E-54AD-8C65-6D0967CDDEBA}"/>
                  </a:ext>
                </a:extLst>
              </p:cNvPr>
              <p:cNvSpPr txBox="1"/>
              <p:nvPr/>
            </p:nvSpPr>
            <p:spPr>
              <a:xfrm>
                <a:off x="407368" y="5681255"/>
                <a:ext cx="298368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𝑙𝑜𝑠𝑡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𝑚𝑔h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C89057-BD2E-54AD-8C65-6D0967CDD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681255"/>
                <a:ext cx="2983685" cy="400110"/>
              </a:xfrm>
              <a:prstGeom prst="rect">
                <a:avLst/>
              </a:prstGeom>
              <a:blipFill>
                <a:blip r:embed="rId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BA360E9E-2052-CAA6-FA56-752F23C91BB6}"/>
              </a:ext>
            </a:extLst>
          </p:cNvPr>
          <p:cNvSpPr/>
          <p:nvPr/>
        </p:nvSpPr>
        <p:spPr>
          <a:xfrm>
            <a:off x="5439981" y="3249013"/>
            <a:ext cx="288032" cy="2856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7BBB575-708E-EC3E-0F25-B61917BA410E}"/>
              </a:ext>
            </a:extLst>
          </p:cNvPr>
          <p:cNvSpPr/>
          <p:nvPr/>
        </p:nvSpPr>
        <p:spPr>
          <a:xfrm>
            <a:off x="3930424" y="4423575"/>
            <a:ext cx="288032" cy="28568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1414467-E9FE-9F73-865E-50ACE3D5FA00}"/>
              </a:ext>
            </a:extLst>
          </p:cNvPr>
          <p:cNvCxnSpPr>
            <a:stCxn id="32" idx="4"/>
          </p:cNvCxnSpPr>
          <p:nvPr/>
        </p:nvCxnSpPr>
        <p:spPr>
          <a:xfrm>
            <a:off x="5583997" y="3534693"/>
            <a:ext cx="0" cy="52816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02427C1-91C5-2119-5FFE-BB6718293EC0}"/>
              </a:ext>
            </a:extLst>
          </p:cNvPr>
          <p:cNvCxnSpPr>
            <a:cxnSpLocks/>
          </p:cNvCxnSpPr>
          <p:nvPr/>
        </p:nvCxnSpPr>
        <p:spPr>
          <a:xfrm>
            <a:off x="6013914" y="3589227"/>
            <a:ext cx="0" cy="1148006"/>
          </a:xfrm>
          <a:prstGeom prst="straightConnector1">
            <a:avLst/>
          </a:prstGeom>
          <a:ln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27E6622-AF1B-7CB2-894A-950C06537E87}"/>
                  </a:ext>
                </a:extLst>
              </p:cNvPr>
              <p:cNvSpPr txBox="1"/>
              <p:nvPr/>
            </p:nvSpPr>
            <p:spPr>
              <a:xfrm>
                <a:off x="5982753" y="3963175"/>
                <a:ext cx="9651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20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27E6622-AF1B-7CB2-894A-950C06537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753" y="3963175"/>
                <a:ext cx="965140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AE63AA-48E3-BD30-6461-691D07236C1C}"/>
                  </a:ext>
                </a:extLst>
              </p:cNvPr>
              <p:cNvSpPr txBox="1"/>
              <p:nvPr/>
            </p:nvSpPr>
            <p:spPr>
              <a:xfrm>
                <a:off x="3631358" y="5004983"/>
                <a:ext cx="368083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𝑔𝑎𝑖𝑛𝑒𝑑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h𝑠𝑖𝑛</m:t>
                      </m:r>
                      <m:r>
                        <a:rPr lang="en-GB" sz="20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AE63AA-48E3-BD30-6461-691D07236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358" y="5004983"/>
                <a:ext cx="3680830" cy="400110"/>
              </a:xfrm>
              <a:prstGeom prst="rect">
                <a:avLst/>
              </a:prstGeom>
              <a:blipFill>
                <a:blip r:embed="rId8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6246EEC-4AA8-0D82-B893-E2E2757BA70B}"/>
                  </a:ext>
                </a:extLst>
              </p:cNvPr>
              <p:cNvSpPr txBox="1"/>
              <p:nvPr/>
            </p:nvSpPr>
            <p:spPr>
              <a:xfrm>
                <a:off x="5185242" y="3963175"/>
                <a:ext cx="7827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6246EEC-4AA8-0D82-B893-E2E2757BA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242" y="3963175"/>
                <a:ext cx="782795" cy="400110"/>
              </a:xfrm>
              <a:prstGeom prst="rect">
                <a:avLst/>
              </a:prstGeom>
              <a:blipFill>
                <a:blip r:embed="rId9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A814D89-CE5C-EFB0-74C9-92242BD890BE}"/>
                  </a:ext>
                </a:extLst>
              </p:cNvPr>
              <p:cNvSpPr txBox="1"/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sin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A814D89-CE5C-EFB0-74C9-92242BD89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blipFill>
                <a:blip r:embed="rId10"/>
                <a:stretch>
                  <a:fillRect l="-5882" b="-8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846C48-FFF1-CACD-3B59-5EDE775F457B}"/>
                  </a:ext>
                </a:extLst>
              </p:cNvPr>
              <p:cNvSpPr txBox="1"/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cos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B846C48-FFF1-CACD-3B59-5EDE775F4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blipFill>
                <a:blip r:embed="rId11"/>
                <a:stretch>
                  <a:fillRect l="-5851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0DD72DB-7D6E-2CE1-5AB6-E89317A283E7}"/>
                  </a:ext>
                </a:extLst>
              </p:cNvPr>
              <p:cNvSpPr txBox="1"/>
              <p:nvPr/>
            </p:nvSpPr>
            <p:spPr>
              <a:xfrm>
                <a:off x="5728014" y="5443211"/>
                <a:ext cx="1152128" cy="670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𝑚𝑔h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0DD72DB-7D6E-2CE1-5AB6-E89317A28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014" y="5443211"/>
                <a:ext cx="1152128" cy="67050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63D59B1-638A-6078-CFE0-380E1EEC579D}"/>
                  </a:ext>
                </a:extLst>
              </p:cNvPr>
              <p:cNvSpPr txBox="1"/>
              <p:nvPr/>
            </p:nvSpPr>
            <p:spPr>
              <a:xfrm>
                <a:off x="7696228" y="3143203"/>
                <a:ext cx="3992584" cy="1433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6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Total</m:t>
                      </m:r>
                      <m:r>
                        <a:rPr lang="en-GB" sz="36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GB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𝒍𝒐𝒔𝒕</m:t>
                      </m:r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𝑚𝑔h</m:t>
                    </m:r>
                    <m:r>
                      <a:rPr lang="en-GB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3600" i="1">
                        <a:latin typeface="Cambria Math" panose="02040503050406030204" pitchFamily="18" charset="0"/>
                      </a:rPr>
                      <m:t>𝑚𝑔h</m:t>
                    </m:r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63D59B1-638A-6078-CFE0-380E1EEC5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28" y="3143203"/>
                <a:ext cx="3992584" cy="143321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A1E1C04-A82A-BAB5-C649-B986430F7B74}"/>
                  </a:ext>
                </a:extLst>
              </p:cNvPr>
              <p:cNvSpPr txBox="1"/>
              <p:nvPr/>
            </p:nvSpPr>
            <p:spPr>
              <a:xfrm>
                <a:off x="7842602" y="4722131"/>
                <a:ext cx="1364944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𝒎𝒈𝒉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A1E1C04-A82A-BAB5-C649-B986430F7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602" y="4722131"/>
                <a:ext cx="1364944" cy="1129476"/>
              </a:xfrm>
              <a:prstGeom prst="rect">
                <a:avLst/>
              </a:prstGeom>
              <a:blipFill>
                <a:blip r:embed="rId14"/>
                <a:stretch>
                  <a:fillRect r="-421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F0562C6-3B83-F94F-93E9-14234196F736}"/>
              </a:ext>
            </a:extLst>
          </p:cNvPr>
          <p:cNvCxnSpPr>
            <a:cxnSpLocks/>
          </p:cNvCxnSpPr>
          <p:nvPr/>
        </p:nvCxnSpPr>
        <p:spPr>
          <a:xfrm flipV="1">
            <a:off x="3855806" y="3295384"/>
            <a:ext cx="2112231" cy="162560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76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9" grpId="0"/>
      <p:bldP spid="30" grpId="0"/>
      <p:bldP spid="31" grpId="0"/>
      <p:bldP spid="32" grpId="0" animBg="1"/>
      <p:bldP spid="33" grpId="0" animBg="1"/>
      <p:bldP spid="36" grpId="0"/>
      <p:bldP spid="38" grpId="0"/>
      <p:bldP spid="39" grpId="0"/>
      <p:bldP spid="42" grpId="0"/>
      <p:bldP spid="43" grpId="0"/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F11A-BE2F-28D0-B6E5-8D6C87517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CAD296-5EC4-B78B-D247-0480634AE1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0" t="12769" r="3959" b="7425"/>
          <a:stretch/>
        </p:blipFill>
        <p:spPr>
          <a:xfrm>
            <a:off x="7475969" y="519568"/>
            <a:ext cx="4663404" cy="21197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D8D9EB5-3D0B-9673-4520-510F93452DDB}"/>
              </a:ext>
            </a:extLst>
          </p:cNvPr>
          <p:cNvSpPr txBox="1"/>
          <p:nvPr/>
        </p:nvSpPr>
        <p:spPr>
          <a:xfrm>
            <a:off x="308304" y="3653397"/>
            <a:ext cx="504056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4508427-5E6F-E009-322E-25FE25F4E661}"/>
                  </a:ext>
                </a:extLst>
              </p:cNvPr>
              <p:cNvSpPr txBox="1"/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sin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92E9099-E3BD-20E3-FEF0-F487D1610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blipFill>
                <a:blip r:embed="rId5"/>
                <a:stretch>
                  <a:fillRect l="-5882" b="-8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051659B-2210-B32C-9FB1-852EE0FDD5AD}"/>
                  </a:ext>
                </a:extLst>
              </p:cNvPr>
              <p:cNvSpPr txBox="1"/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cos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798227-B326-79DD-D64D-F161969D8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blipFill>
                <a:blip r:embed="rId6"/>
                <a:stretch>
                  <a:fillRect l="-5851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7255C67C-658A-646E-E8EB-C98F3836F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46" y="58172"/>
            <a:ext cx="7508786" cy="332644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AA6B686-4A75-D085-A699-A829D51E5516}"/>
              </a:ext>
            </a:extLst>
          </p:cNvPr>
          <p:cNvSpPr txBox="1"/>
          <p:nvPr/>
        </p:nvSpPr>
        <p:spPr>
          <a:xfrm>
            <a:off x="1316416" y="3645024"/>
            <a:ext cx="275220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Initial Energy 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CFB29E3-273E-5854-2E19-14201302A827}"/>
                  </a:ext>
                </a:extLst>
              </p:cNvPr>
              <p:cNvSpPr txBox="1"/>
              <p:nvPr/>
            </p:nvSpPr>
            <p:spPr>
              <a:xfrm>
                <a:off x="1316416" y="4293096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CFB29E3-273E-5854-2E19-14201302A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416" y="4293096"/>
                <a:ext cx="1746147" cy="461665"/>
              </a:xfrm>
              <a:prstGeom prst="rect">
                <a:avLst/>
              </a:prstGeom>
              <a:blipFill>
                <a:blip r:embed="rId8"/>
                <a:stretch>
                  <a:fillRect l="-559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44B9485-1805-D1B0-1CC5-9C21D9BC5592}"/>
                  </a:ext>
                </a:extLst>
              </p:cNvPr>
              <p:cNvSpPr txBox="1"/>
              <p:nvPr/>
            </p:nvSpPr>
            <p:spPr>
              <a:xfrm>
                <a:off x="1312907" y="5669872"/>
                <a:ext cx="20352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44B9485-1805-D1B0-1CC5-9C21D9BC5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907" y="5669872"/>
                <a:ext cx="2035289" cy="461665"/>
              </a:xfrm>
              <a:prstGeom prst="rect">
                <a:avLst/>
              </a:prstGeom>
              <a:blipFill>
                <a:blip r:embed="rId9"/>
                <a:stretch>
                  <a:fillRect l="-449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15FD8EA-F99C-FA86-EA70-92DA469A01AC}"/>
                  </a:ext>
                </a:extLst>
              </p:cNvPr>
              <p:cNvSpPr txBox="1"/>
              <p:nvPr/>
            </p:nvSpPr>
            <p:spPr>
              <a:xfrm>
                <a:off x="1314828" y="4975200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15FD8EA-F99C-FA86-EA70-92DA469A0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828" y="4975200"/>
                <a:ext cx="1746147" cy="461665"/>
              </a:xfrm>
              <a:prstGeom prst="rect">
                <a:avLst/>
              </a:prstGeom>
              <a:blipFill>
                <a:blip r:embed="rId10"/>
                <a:stretch>
                  <a:fillRect l="-559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8E4B1AD-EF27-6FAE-6A6F-3FC2380117FC}"/>
                  </a:ext>
                </a:extLst>
              </p:cNvPr>
              <p:cNvSpPr txBox="1"/>
              <p:nvPr/>
            </p:nvSpPr>
            <p:spPr>
              <a:xfrm>
                <a:off x="2715250" y="4298932"/>
                <a:ext cx="5626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8E4B1AD-EF27-6FAE-6A6F-3FC238011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250" y="4298932"/>
                <a:ext cx="56260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605A9E-04F3-9D59-2817-7F752F4F7500}"/>
                  </a:ext>
                </a:extLst>
              </p:cNvPr>
              <p:cNvSpPr txBox="1"/>
              <p:nvPr/>
            </p:nvSpPr>
            <p:spPr>
              <a:xfrm>
                <a:off x="2966864" y="4966659"/>
                <a:ext cx="462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605A9E-04F3-9D59-2817-7F752F4F7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864" y="4966659"/>
                <a:ext cx="46280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53ED7B8-FFF7-39F3-709F-769F7B275499}"/>
                  </a:ext>
                </a:extLst>
              </p:cNvPr>
              <p:cNvSpPr txBox="1"/>
              <p:nvPr/>
            </p:nvSpPr>
            <p:spPr>
              <a:xfrm>
                <a:off x="2890895" y="5675064"/>
                <a:ext cx="5040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53ED7B8-FFF7-39F3-709F-769F7B275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895" y="5675064"/>
                <a:ext cx="50405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C2D2A343-2353-DEF3-3318-8930A28D1620}"/>
              </a:ext>
            </a:extLst>
          </p:cNvPr>
          <p:cNvSpPr txBox="1"/>
          <p:nvPr/>
        </p:nvSpPr>
        <p:spPr>
          <a:xfrm>
            <a:off x="4437881" y="3645024"/>
            <a:ext cx="275220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Initial Energy B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6A3AF12-8D96-55D7-7E59-A8B36ED490F3}"/>
                  </a:ext>
                </a:extLst>
              </p:cNvPr>
              <p:cNvSpPr txBox="1"/>
              <p:nvPr/>
            </p:nvSpPr>
            <p:spPr>
              <a:xfrm>
                <a:off x="4462985" y="4293096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6A3AF12-8D96-55D7-7E59-A8B36ED49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985" y="4293096"/>
                <a:ext cx="1746147" cy="461665"/>
              </a:xfrm>
              <a:prstGeom prst="rect">
                <a:avLst/>
              </a:prstGeom>
              <a:blipFill>
                <a:blip r:embed="rId14"/>
                <a:stretch>
                  <a:fillRect l="-52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402DFC-592E-CE68-54BE-6E6154BC3EEE}"/>
                  </a:ext>
                </a:extLst>
              </p:cNvPr>
              <p:cNvSpPr txBox="1"/>
              <p:nvPr/>
            </p:nvSpPr>
            <p:spPr>
              <a:xfrm>
                <a:off x="4459476" y="5669872"/>
                <a:ext cx="20352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402DFC-592E-CE68-54BE-6E6154BC3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476" y="5669872"/>
                <a:ext cx="2035289" cy="461665"/>
              </a:xfrm>
              <a:prstGeom prst="rect">
                <a:avLst/>
              </a:prstGeom>
              <a:blipFill>
                <a:blip r:embed="rId15"/>
                <a:stretch>
                  <a:fillRect l="-480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67B8833-B0CA-136C-B357-4528EFE6EE8A}"/>
                  </a:ext>
                </a:extLst>
              </p:cNvPr>
              <p:cNvSpPr txBox="1"/>
              <p:nvPr/>
            </p:nvSpPr>
            <p:spPr>
              <a:xfrm>
                <a:off x="4461397" y="4975200"/>
                <a:ext cx="2080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Initial 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67B8833-B0CA-136C-B357-4528EFE6EE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397" y="4975200"/>
                <a:ext cx="2080124" cy="461665"/>
              </a:xfrm>
              <a:prstGeom prst="rect">
                <a:avLst/>
              </a:prstGeom>
              <a:blipFill>
                <a:blip r:embed="rId16"/>
                <a:stretch>
                  <a:fillRect l="-469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F4A25AC-0AE2-E0E7-B29F-50F966895ACF}"/>
                  </a:ext>
                </a:extLst>
              </p:cNvPr>
              <p:cNvSpPr txBox="1"/>
              <p:nvPr/>
            </p:nvSpPr>
            <p:spPr>
              <a:xfrm>
                <a:off x="5861819" y="4298932"/>
                <a:ext cx="5626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F4A25AC-0AE2-E0E7-B29F-50F966895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819" y="4298932"/>
                <a:ext cx="562608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4AE0ECA-EA3D-F340-B25A-85F66D9F109F}"/>
                  </a:ext>
                </a:extLst>
              </p:cNvPr>
              <p:cNvSpPr txBox="1"/>
              <p:nvPr/>
            </p:nvSpPr>
            <p:spPr>
              <a:xfrm>
                <a:off x="6037464" y="4981036"/>
                <a:ext cx="5798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4AE0ECA-EA3D-F340-B25A-85F66D9F1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464" y="4981036"/>
                <a:ext cx="579894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2682C3F-8F79-9EC4-409E-BD3FC8414C05}"/>
                  </a:ext>
                </a:extLst>
              </p:cNvPr>
              <p:cNvSpPr txBox="1"/>
              <p:nvPr/>
            </p:nvSpPr>
            <p:spPr>
              <a:xfrm>
                <a:off x="5924639" y="5661663"/>
                <a:ext cx="16156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𝑔h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2682C3F-8F79-9EC4-409E-BD3FC8414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639" y="5661663"/>
                <a:ext cx="1615656" cy="461665"/>
              </a:xfrm>
              <a:prstGeom prst="rect">
                <a:avLst/>
              </a:prstGeom>
              <a:blipFill>
                <a:blip r:embed="rId19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C764A76C-BDBF-DC3F-124A-362F73995660}"/>
              </a:ext>
            </a:extLst>
          </p:cNvPr>
          <p:cNvSpPr txBox="1"/>
          <p:nvPr/>
        </p:nvSpPr>
        <p:spPr>
          <a:xfrm>
            <a:off x="8328248" y="3655119"/>
            <a:ext cx="32403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Total Initial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2B3373-DCB6-7E8A-03D1-59F7B474327D}"/>
                  </a:ext>
                </a:extLst>
              </p:cNvPr>
              <p:cNvSpPr txBox="1"/>
              <p:nvPr/>
            </p:nvSpPr>
            <p:spPr>
              <a:xfrm>
                <a:off x="8582849" y="4436591"/>
                <a:ext cx="273115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𝑚𝑔h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92B3373-DCB6-7E8A-03D1-59F7B4743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849" y="4436591"/>
                <a:ext cx="2731158" cy="76944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64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2" grpId="0"/>
      <p:bldP spid="43" grpId="0"/>
      <p:bldP spid="44" grpId="0"/>
      <p:bldP spid="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80D8C-0902-2027-2DFF-825091C5E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5C5892E-EBCA-B9F0-66B1-A7761961A837}"/>
              </a:ext>
            </a:extLst>
          </p:cNvPr>
          <p:cNvSpPr txBox="1"/>
          <p:nvPr/>
        </p:nvSpPr>
        <p:spPr>
          <a:xfrm>
            <a:off x="369127" y="366412"/>
            <a:ext cx="504056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018036-5751-DB3C-53DB-08C27392659D}"/>
              </a:ext>
            </a:extLst>
          </p:cNvPr>
          <p:cNvSpPr txBox="1"/>
          <p:nvPr/>
        </p:nvSpPr>
        <p:spPr>
          <a:xfrm>
            <a:off x="1120869" y="347937"/>
            <a:ext cx="275220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Final Energy 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B8D95C-5FEA-4451-CAD7-DB864F770C90}"/>
                  </a:ext>
                </a:extLst>
              </p:cNvPr>
              <p:cNvSpPr txBox="1"/>
              <p:nvPr/>
            </p:nvSpPr>
            <p:spPr>
              <a:xfrm>
                <a:off x="1120869" y="996009"/>
                <a:ext cx="15187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B8D95C-5FEA-4451-CAD7-DB864F770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69" y="996009"/>
                <a:ext cx="1518747" cy="461665"/>
              </a:xfrm>
              <a:prstGeom prst="rect">
                <a:avLst/>
              </a:prstGeom>
              <a:blipFill>
                <a:blip r:embed="rId2"/>
                <a:stretch>
                  <a:fillRect l="-64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587A7E1-52E7-DBE7-1209-8211500DF541}"/>
                  </a:ext>
                </a:extLst>
              </p:cNvPr>
              <p:cNvSpPr txBox="1"/>
              <p:nvPr/>
            </p:nvSpPr>
            <p:spPr>
              <a:xfrm>
                <a:off x="1226536" y="4936131"/>
                <a:ext cx="20352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400" dirty="0">
                    <a:solidFill>
                      <a:prstClr val="black"/>
                    </a:solidFill>
                    <a:latin typeface="Calibri"/>
                  </a:rPr>
                  <a:t>Final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587A7E1-52E7-DBE7-1209-8211500DF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36" y="4936131"/>
                <a:ext cx="2035289" cy="461665"/>
              </a:xfrm>
              <a:prstGeom prst="rect">
                <a:avLst/>
              </a:prstGeom>
              <a:blipFill>
                <a:blip r:embed="rId3"/>
                <a:stretch>
                  <a:fillRect l="-4491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F43E258-2507-E09A-ED9A-A5753D61D1CD}"/>
                  </a:ext>
                </a:extLst>
              </p:cNvPr>
              <p:cNvSpPr txBox="1"/>
              <p:nvPr/>
            </p:nvSpPr>
            <p:spPr>
              <a:xfrm>
                <a:off x="1227586" y="3894018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400" dirty="0">
                    <a:solidFill>
                      <a:prstClr val="black"/>
                    </a:solidFill>
                    <a:latin typeface="Calibri"/>
                  </a:rPr>
                  <a:t>Final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F43E258-2507-E09A-ED9A-A5753D61D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586" y="3894018"/>
                <a:ext cx="1746147" cy="461665"/>
              </a:xfrm>
              <a:prstGeom prst="rect">
                <a:avLst/>
              </a:prstGeom>
              <a:blipFill>
                <a:blip r:embed="rId4"/>
                <a:stretch>
                  <a:fillRect l="-52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9AB6E3-8496-6840-2558-413C34FC92A2}"/>
                  </a:ext>
                </a:extLst>
              </p:cNvPr>
              <p:cNvSpPr txBox="1"/>
              <p:nvPr/>
            </p:nvSpPr>
            <p:spPr>
              <a:xfrm>
                <a:off x="2519703" y="1001845"/>
                <a:ext cx="10166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GB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GB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GB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9AB6E3-8496-6840-2558-413C34FC9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703" y="1001845"/>
                <a:ext cx="1016681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60E9CBC-6016-8FED-DE07-15CD4857AD33}"/>
                  </a:ext>
                </a:extLst>
              </p:cNvPr>
              <p:cNvSpPr txBox="1"/>
              <p:nvPr/>
            </p:nvSpPr>
            <p:spPr>
              <a:xfrm>
                <a:off x="2715627" y="3755530"/>
                <a:ext cx="115863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60E9CBC-6016-8FED-DE07-15CD4857A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627" y="3755530"/>
                <a:ext cx="1158635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C6B83C1-C51B-7D81-3969-63C567A690E6}"/>
                  </a:ext>
                </a:extLst>
              </p:cNvPr>
              <p:cNvSpPr txBox="1"/>
              <p:nvPr/>
            </p:nvSpPr>
            <p:spPr>
              <a:xfrm>
                <a:off x="2698263" y="4938024"/>
                <a:ext cx="17461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C6B83C1-C51B-7D81-3969-63C567A69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263" y="4938024"/>
                <a:ext cx="1746146" cy="461665"/>
              </a:xfrm>
              <a:prstGeom prst="rect">
                <a:avLst/>
              </a:prstGeom>
              <a:blipFill>
                <a:blip r:embed="rId7"/>
                <a:stretch>
                  <a:fillRect l="-1049" r="-3497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C3DDDCBE-DEAE-4DB6-BA0E-A239D0C27CBD}"/>
              </a:ext>
            </a:extLst>
          </p:cNvPr>
          <p:cNvSpPr txBox="1"/>
          <p:nvPr/>
        </p:nvSpPr>
        <p:spPr>
          <a:xfrm>
            <a:off x="4786360" y="366412"/>
            <a:ext cx="275220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Final Energy B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732136-9948-C70A-CC29-0A6A2FDCD74C}"/>
                  </a:ext>
                </a:extLst>
              </p:cNvPr>
              <p:cNvSpPr txBox="1"/>
              <p:nvPr/>
            </p:nvSpPr>
            <p:spPr>
              <a:xfrm>
                <a:off x="4793870" y="1015951"/>
                <a:ext cx="174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>
                  <a:buNone/>
                </a:pPr>
                <a:r>
                  <a:rPr lang="en-GB" sz="2400" dirty="0">
                    <a:solidFill>
                      <a:schemeClr val="tx1"/>
                    </a:solidFill>
                  </a:rPr>
                  <a:t>Work 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732136-9948-C70A-CC29-0A6A2FDCD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870" y="1015951"/>
                <a:ext cx="1746147" cy="461665"/>
              </a:xfrm>
              <a:prstGeom prst="rect">
                <a:avLst/>
              </a:prstGeom>
              <a:blipFill>
                <a:blip r:embed="rId8"/>
                <a:stretch>
                  <a:fillRect l="-522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501201E-C10C-E403-DC44-C452EB494A88}"/>
                  </a:ext>
                </a:extLst>
              </p:cNvPr>
              <p:cNvSpPr txBox="1"/>
              <p:nvPr/>
            </p:nvSpPr>
            <p:spPr>
              <a:xfrm>
                <a:off x="4843980" y="2391260"/>
                <a:ext cx="16365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2400" dirty="0">
                    <a:solidFill>
                      <a:prstClr val="black"/>
                    </a:solidFill>
                    <a:latin typeface="Calibri"/>
                  </a:rPr>
                  <a:t>Final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501201E-C10C-E403-DC44-C452EB494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980" y="2391260"/>
                <a:ext cx="1636524" cy="461665"/>
              </a:xfrm>
              <a:prstGeom prst="rect">
                <a:avLst/>
              </a:prstGeom>
              <a:blipFill>
                <a:blip r:embed="rId9"/>
                <a:stretch>
                  <a:fillRect l="-597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FC281DC-2832-FDFD-44E5-767DAFA129AE}"/>
                  </a:ext>
                </a:extLst>
              </p:cNvPr>
              <p:cNvSpPr txBox="1"/>
              <p:nvPr/>
            </p:nvSpPr>
            <p:spPr>
              <a:xfrm>
                <a:off x="4845900" y="1696588"/>
                <a:ext cx="2080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Final</a:t>
                </a:r>
                <a:r>
                  <a:rPr kumimoji="0" lang="en-GB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K.E.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FC281DC-2832-FDFD-44E5-767DAFA12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900" y="1696588"/>
                <a:ext cx="2080124" cy="461665"/>
              </a:xfrm>
              <a:prstGeom prst="rect">
                <a:avLst/>
              </a:prstGeom>
              <a:blipFill>
                <a:blip r:embed="rId10"/>
                <a:stretch>
                  <a:fillRect l="-469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805FE90-2E6F-B345-160F-4F9723E6E2B0}"/>
                  </a:ext>
                </a:extLst>
              </p:cNvPr>
              <p:cNvSpPr txBox="1"/>
              <p:nvPr/>
            </p:nvSpPr>
            <p:spPr>
              <a:xfrm>
                <a:off x="6246322" y="1020320"/>
                <a:ext cx="5626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805FE90-2E6F-B345-160F-4F9723E6E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322" y="1020320"/>
                <a:ext cx="56260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537EEC-1D3F-3669-887B-13B15073C777}"/>
                  </a:ext>
                </a:extLst>
              </p:cNvPr>
              <p:cNvSpPr txBox="1"/>
              <p:nvPr/>
            </p:nvSpPr>
            <p:spPr>
              <a:xfrm>
                <a:off x="6322676" y="1533594"/>
                <a:ext cx="1586536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D537EEC-1D3F-3669-887B-13B15073C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676" y="1533594"/>
                <a:ext cx="1586536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DCA30C-F225-826E-675C-C823CE79A464}"/>
                  </a:ext>
                </a:extLst>
              </p:cNvPr>
              <p:cNvSpPr txBox="1"/>
              <p:nvPr/>
            </p:nvSpPr>
            <p:spPr>
              <a:xfrm>
                <a:off x="6273119" y="2383051"/>
                <a:ext cx="6168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DCA30C-F225-826E-675C-C823CE79A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119" y="2383051"/>
                <a:ext cx="616882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D402CF1D-3842-75CA-7409-6A5F71700C71}"/>
              </a:ext>
            </a:extLst>
          </p:cNvPr>
          <p:cNvSpPr txBox="1"/>
          <p:nvPr/>
        </p:nvSpPr>
        <p:spPr>
          <a:xfrm>
            <a:off x="4824300" y="3418409"/>
            <a:ext cx="32403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Total Final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2FB78B9-AA2A-58EB-B073-7CB1A28D7834}"/>
                  </a:ext>
                </a:extLst>
              </p:cNvPr>
              <p:cNvSpPr txBox="1"/>
              <p:nvPr/>
            </p:nvSpPr>
            <p:spPr>
              <a:xfrm>
                <a:off x="4831999" y="4339206"/>
                <a:ext cx="6235909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2FB78B9-AA2A-58EB-B073-7CB1A28D7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999" y="4339206"/>
                <a:ext cx="6235909" cy="10604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CBA732-061B-F599-DA08-DD48A60A7FA0}"/>
                  </a:ext>
                </a:extLst>
              </p:cNvPr>
              <p:cNvSpPr txBox="1"/>
              <p:nvPr/>
            </p:nvSpPr>
            <p:spPr>
              <a:xfrm>
                <a:off x="2361306" y="5357539"/>
                <a:ext cx="1140943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𝑚𝑔h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CBA732-061B-F599-DA08-DD48A60A7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306" y="5357539"/>
                <a:ext cx="1140943" cy="786177"/>
              </a:xfrm>
              <a:prstGeom prst="rect">
                <a:avLst/>
              </a:prstGeom>
              <a:blipFill>
                <a:blip r:embed="rId15"/>
                <a:stretch>
                  <a:fillRect r="-79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CA9CBA-E1F2-7DF5-AD5B-2A83F5CA2CF7}"/>
                  </a:ext>
                </a:extLst>
              </p:cNvPr>
              <p:cNvSpPr txBox="1"/>
              <p:nvPr/>
            </p:nvSpPr>
            <p:spPr>
              <a:xfrm>
                <a:off x="2085604" y="1579432"/>
                <a:ext cx="2083103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ctrlP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𝑚𝑔</m:t>
                              </m:r>
                              <m:r>
                                <a:rPr lang="en-GB" sz="24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e>
                      </m:d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CA9CBA-E1F2-7DF5-AD5B-2A83F5CA2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604" y="1579432"/>
                <a:ext cx="2083103" cy="793679"/>
              </a:xfrm>
              <a:prstGeom prst="rect">
                <a:avLst/>
              </a:prstGeom>
              <a:blipFill>
                <a:blip r:embed="rId16"/>
                <a:stretch>
                  <a:fillRect r="-7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476019-4867-DA81-2FFC-4F3ADD6D8B7F}"/>
                  </a:ext>
                </a:extLst>
              </p:cNvPr>
              <p:cNvSpPr txBox="1"/>
              <p:nvPr/>
            </p:nvSpPr>
            <p:spPr>
              <a:xfrm>
                <a:off x="4831999" y="-1370621"/>
                <a:ext cx="1140943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476019-4867-DA81-2FFC-4F3ADD6D8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999" y="-1370621"/>
                <a:ext cx="1140943" cy="7861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F317AC-4346-4144-A2B7-27DF948066FF}"/>
                  </a:ext>
                </a:extLst>
              </p:cNvPr>
              <p:cNvSpPr txBox="1"/>
              <p:nvPr/>
            </p:nvSpPr>
            <p:spPr>
              <a:xfrm>
                <a:off x="2100660" y="2510702"/>
                <a:ext cx="2083103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F317AC-4346-4144-A2B7-27DF94806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660" y="2510702"/>
                <a:ext cx="2083103" cy="92217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A2FD899-E293-15A6-3F72-E76B0C56B2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91542" y="304318"/>
            <a:ext cx="3562596" cy="18948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C0EBF4-32F5-3FDE-3CF0-F912B3E9EE8A}"/>
                  </a:ext>
                </a:extLst>
              </p:cNvPr>
              <p:cNvSpPr txBox="1"/>
              <p:nvPr/>
            </p:nvSpPr>
            <p:spPr>
              <a:xfrm>
                <a:off x="4815855" y="5577224"/>
                <a:ext cx="3376275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𝑚𝑔h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C0EBF4-32F5-3FDE-3CF0-F912B3E9EE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855" y="5577224"/>
                <a:ext cx="3376275" cy="90178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979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2" grpId="0"/>
      <p:bldP spid="43" grpId="0"/>
      <p:bldP spid="44" grpId="0"/>
      <p:bldP spid="46" grpId="0"/>
      <p:bldP spid="3" grpId="0"/>
      <p:bldP spid="4" grpId="0"/>
      <p:bldP spid="6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09B66-4D70-2362-337A-E5DE32C00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81EB9C-F94C-CD01-1B89-B00F72279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70" t="12769" r="3959" b="7425"/>
          <a:stretch/>
        </p:blipFill>
        <p:spPr>
          <a:xfrm>
            <a:off x="7394571" y="260648"/>
            <a:ext cx="4663404" cy="21197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D1EC05-105A-938E-F6E4-7E562BFA55B2}"/>
              </a:ext>
            </a:extLst>
          </p:cNvPr>
          <p:cNvSpPr txBox="1"/>
          <p:nvPr/>
        </p:nvSpPr>
        <p:spPr>
          <a:xfrm>
            <a:off x="263352" y="3374924"/>
            <a:ext cx="576064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B2EC948-B361-705C-0E6D-0E734ECE9D5E}"/>
                  </a:ext>
                </a:extLst>
              </p:cNvPr>
              <p:cNvSpPr txBox="1"/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sin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92E9099-E3BD-20E3-FEF0-F487D1610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362" y="142231"/>
                <a:ext cx="1144550" cy="529504"/>
              </a:xfrm>
              <a:prstGeom prst="rect">
                <a:avLst/>
              </a:prstGeom>
              <a:blipFill>
                <a:blip r:embed="rId5"/>
                <a:stretch>
                  <a:fillRect l="-5882" b="-8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75D8E8D-2728-D41B-8135-CBC228164AD5}"/>
                  </a:ext>
                </a:extLst>
              </p:cNvPr>
              <p:cNvSpPr txBox="1"/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cos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798227-B326-79DD-D64D-F161969D8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703" y="143513"/>
                <a:ext cx="1144550" cy="528222"/>
              </a:xfrm>
              <a:prstGeom prst="rect">
                <a:avLst/>
              </a:prstGeom>
              <a:blipFill>
                <a:blip r:embed="rId6"/>
                <a:stretch>
                  <a:fillRect l="-5851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1B826A8D-FD60-8981-F9D6-EC80DB421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46" y="58173"/>
            <a:ext cx="7188035" cy="3184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0C233E-0AF9-0751-A588-2DD0B63B06AC}"/>
              </a:ext>
            </a:extLst>
          </p:cNvPr>
          <p:cNvSpPr txBox="1"/>
          <p:nvPr/>
        </p:nvSpPr>
        <p:spPr>
          <a:xfrm>
            <a:off x="1067937" y="3344147"/>
            <a:ext cx="616614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Total Initial Energy = Total Final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20A499-01CE-BA66-2DDD-25EC900901EA}"/>
                  </a:ext>
                </a:extLst>
              </p:cNvPr>
              <p:cNvSpPr txBox="1"/>
              <p:nvPr/>
            </p:nvSpPr>
            <p:spPr>
              <a:xfrm>
                <a:off x="7309952" y="3242525"/>
                <a:ext cx="466340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𝑚𝑔h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𝑚𝑔h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20A499-01CE-BA66-2DDD-25EC90090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952" y="3242525"/>
                <a:ext cx="4663404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DBCD01-B640-7097-762B-386775BE3818}"/>
                  </a:ext>
                </a:extLst>
              </p:cNvPr>
              <p:cNvSpPr txBox="1"/>
              <p:nvPr/>
            </p:nvSpPr>
            <p:spPr>
              <a:xfrm>
                <a:off x="7216746" y="4393285"/>
                <a:ext cx="3069748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𝑚𝑔h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DBCD01-B640-7097-762B-386775BE3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746" y="4393285"/>
                <a:ext cx="3069748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65DBB6-22A8-769B-719B-6003C99B4B32}"/>
                  </a:ext>
                </a:extLst>
              </p:cNvPr>
              <p:cNvSpPr txBox="1"/>
              <p:nvPr/>
            </p:nvSpPr>
            <p:spPr>
              <a:xfrm>
                <a:off x="8084924" y="5544045"/>
                <a:ext cx="1816403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𝒗</m:t>
                          </m:r>
                        </m:e>
                        <m:sup>
                          <m:r>
                            <a:rPr lang="en-GB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GB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65DBB6-22A8-769B-719B-6003C99B4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924" y="5544045"/>
                <a:ext cx="1816403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628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A708A-F8AC-36B8-79DF-EEDF9148F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4C72B2A-29BF-860A-3E88-636301809F00}"/>
              </a:ext>
            </a:extLst>
          </p:cNvPr>
          <p:cNvSpPr txBox="1"/>
          <p:nvPr/>
        </p:nvSpPr>
        <p:spPr>
          <a:xfrm>
            <a:off x="368810" y="1700808"/>
            <a:ext cx="11352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 algn="ctr">
              <a:buNone/>
            </a:pPr>
            <a:r>
              <a:rPr lang="en-GB" sz="6000" dirty="0">
                <a:solidFill>
                  <a:schemeClr val="tx1"/>
                </a:solidFill>
              </a:rPr>
              <a:t>Work In + Initial K.E. + Initial P.E.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A1BF85-47A1-D029-847D-4BFD304351AB}"/>
              </a:ext>
            </a:extLst>
          </p:cNvPr>
          <p:cNvSpPr txBox="1"/>
          <p:nvPr/>
        </p:nvSpPr>
        <p:spPr>
          <a:xfrm>
            <a:off x="1220566" y="502967"/>
            <a:ext cx="964907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4800" b="1" dirty="0"/>
              <a:t>   What makes up the Initial Energy?</a:t>
            </a:r>
          </a:p>
        </p:txBody>
      </p:sp>
      <p:sp>
        <p:nvSpPr>
          <p:cNvPr id="3" name="Rounded Rectangular Callout 12">
            <a:extLst>
              <a:ext uri="{FF2B5EF4-FFF2-40B4-BE49-F238E27FC236}">
                <a16:creationId xmlns:a16="http://schemas.microsoft.com/office/drawing/2014/main" id="{8AB5FF4B-CBC4-8B2B-8F5C-7C1B21CC44AA}"/>
              </a:ext>
            </a:extLst>
          </p:cNvPr>
          <p:cNvSpPr/>
          <p:nvPr/>
        </p:nvSpPr>
        <p:spPr>
          <a:xfrm>
            <a:off x="1343472" y="3573016"/>
            <a:ext cx="8928992" cy="1782753"/>
          </a:xfrm>
          <a:prstGeom prst="wedgeRoundRectCallout">
            <a:avLst>
              <a:gd name="adj1" fmla="val -41716"/>
              <a:gd name="adj2" fmla="val -102223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External source: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</a:rPr>
              <a:t>Some of the initial energy might come from 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</a:rPr>
              <a:t>a engine or battery that then does work.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E735B-066E-9EDD-A4BF-1EBFFAA06FEE}"/>
              </a:ext>
            </a:extLst>
          </p:cNvPr>
          <p:cNvSpPr txBox="1"/>
          <p:nvPr/>
        </p:nvSpPr>
        <p:spPr>
          <a:xfrm>
            <a:off x="925087" y="5454760"/>
            <a:ext cx="102400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Work In = External Driving </a:t>
            </a:r>
            <a:r>
              <a:rPr lang="en-GB" sz="4400" b="1" dirty="0"/>
              <a:t>F</a:t>
            </a:r>
            <a:r>
              <a:rPr lang="en-GB" sz="4400" b="1" dirty="0">
                <a:solidFill>
                  <a:schemeClr val="tx1"/>
                </a:solidFill>
              </a:rPr>
              <a:t>orce x Distance 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83417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B5CA0-9120-5F93-6688-D2BCFA73C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A35F23A-81A8-60D3-659D-93E46E9CA84B}"/>
              </a:ext>
            </a:extLst>
          </p:cNvPr>
          <p:cNvSpPr txBox="1"/>
          <p:nvPr/>
        </p:nvSpPr>
        <p:spPr>
          <a:xfrm>
            <a:off x="368810" y="1700808"/>
            <a:ext cx="11352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 algn="ctr">
              <a:buNone/>
            </a:pPr>
            <a:r>
              <a:rPr lang="en-GB" sz="6000" dirty="0">
                <a:solidFill>
                  <a:schemeClr val="tx1"/>
                </a:solidFill>
              </a:rPr>
              <a:t>Work Out + Final K.E. + Final P.E.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698837-66ED-7659-A9FD-84994FE79F60}"/>
              </a:ext>
            </a:extLst>
          </p:cNvPr>
          <p:cNvSpPr txBox="1"/>
          <p:nvPr/>
        </p:nvSpPr>
        <p:spPr>
          <a:xfrm>
            <a:off x="1220566" y="502967"/>
            <a:ext cx="964907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4800" b="1" dirty="0"/>
              <a:t>   What makes up the Final Energy?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32D24-3B1C-1CD1-2881-B7109429D893}"/>
              </a:ext>
            </a:extLst>
          </p:cNvPr>
          <p:cNvSpPr txBox="1"/>
          <p:nvPr/>
        </p:nvSpPr>
        <p:spPr>
          <a:xfrm>
            <a:off x="1433482" y="5585592"/>
            <a:ext cx="93250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Work </a:t>
            </a:r>
            <a:r>
              <a:rPr lang="en-GB" sz="4400" b="1" dirty="0"/>
              <a:t>Out</a:t>
            </a:r>
            <a:r>
              <a:rPr lang="en-GB" sz="4400" b="1" dirty="0">
                <a:solidFill>
                  <a:schemeClr val="tx1"/>
                </a:solidFill>
              </a:rPr>
              <a:t> = Resistance Force x Distance </a:t>
            </a:r>
            <a:endParaRPr lang="en-GB" sz="4400" b="1" dirty="0"/>
          </a:p>
        </p:txBody>
      </p:sp>
      <p:sp>
        <p:nvSpPr>
          <p:cNvPr id="6" name="Rounded Rectangular Callout 12">
            <a:extLst>
              <a:ext uri="{FF2B5EF4-FFF2-40B4-BE49-F238E27FC236}">
                <a16:creationId xmlns:a16="http://schemas.microsoft.com/office/drawing/2014/main" id="{84404FEC-F817-8F8B-7DD1-BC1F6D4770B4}"/>
              </a:ext>
            </a:extLst>
          </p:cNvPr>
          <p:cNvSpPr/>
          <p:nvPr/>
        </p:nvSpPr>
        <p:spPr>
          <a:xfrm>
            <a:off x="1343472" y="3573016"/>
            <a:ext cx="9433048" cy="1782753"/>
          </a:xfrm>
          <a:prstGeom prst="wedgeRoundRectCallout">
            <a:avLst>
              <a:gd name="adj1" fmla="val -41716"/>
              <a:gd name="adj2" fmla="val -102223"/>
              <a:gd name="adj3" fmla="val 16667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Some of the energy may be ‘lost’ if the object does work against a resistive force which transfers some energy into heat (maybe sound).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2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E7C12-A0A7-E293-87D3-087ACBB94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57EB28F-CA1F-34C1-6E7F-1510B7C65A73}"/>
              </a:ext>
            </a:extLst>
          </p:cNvPr>
          <p:cNvSpPr txBox="1"/>
          <p:nvPr/>
        </p:nvSpPr>
        <p:spPr>
          <a:xfrm>
            <a:off x="263352" y="2022130"/>
            <a:ext cx="1135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 algn="ctr">
              <a:buNone/>
            </a:pPr>
            <a:r>
              <a:rPr lang="en-GB" sz="3200" dirty="0">
                <a:solidFill>
                  <a:schemeClr val="tx1"/>
                </a:solidFill>
              </a:rPr>
              <a:t>Work in + Initial K.E. + Initial .P.E. </a:t>
            </a:r>
            <a:r>
              <a:rPr lang="en-GB" sz="3200" b="1" dirty="0">
                <a:solidFill>
                  <a:srgbClr val="FF0000"/>
                </a:solidFill>
              </a:rPr>
              <a:t>=</a:t>
            </a:r>
            <a:r>
              <a:rPr lang="en-GB" sz="3200" dirty="0">
                <a:solidFill>
                  <a:schemeClr val="tx1"/>
                </a:solidFill>
              </a:rPr>
              <a:t> Final K.E. + Final .P.E. + Work out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C0A014-8DF1-7E16-696B-D3C36281E8A4}"/>
                  </a:ext>
                </a:extLst>
              </p:cNvPr>
              <p:cNvSpPr txBox="1"/>
              <p:nvPr/>
            </p:nvSpPr>
            <p:spPr>
              <a:xfrm>
                <a:off x="-27234" y="3063358"/>
                <a:ext cx="12219234" cy="722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285750" indent="-285750">
                  <a:buFont typeface="Wingdings" panose="05000000000000000000" pitchFamily="2" charset="2"/>
                  <a:buChar char="!"/>
                  <a:defRPr>
                    <a:solidFill>
                      <a:schemeClr val="bg1"/>
                    </a:solidFill>
                  </a:defRPr>
                </a:lvl1pPr>
              </a:lstStyle>
              <a:p>
                <a:pPr marL="0" indent="0" algn="ctr">
                  <a:buNone/>
                </a:pPr>
                <a:r>
                  <a:rPr lang="en-GB" sz="2900" dirty="0">
                    <a:solidFill>
                      <a:schemeClr val="tx1"/>
                    </a:solidFill>
                  </a:rPr>
                  <a:t>Driving Force x Distance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9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GB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sSub>
                      <m:sSubPr>
                        <m:ctrlP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 </a:t>
                </a:r>
                <a:r>
                  <a:rPr lang="en-GB" sz="2900" b="1" dirty="0">
                    <a:solidFill>
                      <a:srgbClr val="FF0000"/>
                    </a:solidFill>
                  </a:rPr>
                  <a:t>=</a:t>
                </a:r>
                <a:r>
                  <a:rPr lang="en-GB" sz="29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𝑚𝑔</m:t>
                    </m:r>
                    <m:sSub>
                      <m:sSubPr>
                        <m:ctrlP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 + Resistance x Distance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C0A014-8DF1-7E16-696B-D3C36281E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234" y="3063358"/>
                <a:ext cx="12219234" cy="722505"/>
              </a:xfrm>
              <a:prstGeom prst="rect">
                <a:avLst/>
              </a:prstGeom>
              <a:blipFill>
                <a:blip r:embed="rId2"/>
                <a:stretch>
                  <a:fillRect l="-848" r="-798" b="-118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62607F6-2199-69F4-74E5-BAB74D8BFB90}"/>
              </a:ext>
            </a:extLst>
          </p:cNvPr>
          <p:cNvSpPr txBox="1"/>
          <p:nvPr/>
        </p:nvSpPr>
        <p:spPr>
          <a:xfrm>
            <a:off x="1221843" y="4293096"/>
            <a:ext cx="9721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idea underlying this formula is the </a:t>
            </a:r>
          </a:p>
          <a:p>
            <a:pPr algn="ctr"/>
            <a:r>
              <a:rPr lang="en-GB" sz="4800" b="1" dirty="0"/>
              <a:t>‘work energy principle’.</a:t>
            </a:r>
            <a:endParaRPr lang="en-GB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CFCE8-57C0-7EFD-C441-DC21561EEE0E}"/>
              </a:ext>
            </a:extLst>
          </p:cNvPr>
          <p:cNvSpPr txBox="1"/>
          <p:nvPr/>
        </p:nvSpPr>
        <p:spPr>
          <a:xfrm>
            <a:off x="1154990" y="516545"/>
            <a:ext cx="9973600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!"/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r>
              <a:rPr lang="en-GB" sz="6000" b="1" dirty="0"/>
              <a:t>   Initial Energy = Final Energy</a:t>
            </a:r>
          </a:p>
        </p:txBody>
      </p:sp>
    </p:spTree>
    <p:extLst>
      <p:ext uri="{BB962C8B-B14F-4D97-AF65-F5344CB8AC3E}">
        <p14:creationId xmlns:p14="http://schemas.microsoft.com/office/powerpoint/2010/main" val="27194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05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6DA9A-EE4B-6F15-0476-2B13CF291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0175BAF-152A-2782-1CDA-D2D825F7130E}"/>
              </a:ext>
            </a:extLst>
          </p:cNvPr>
          <p:cNvGrpSpPr/>
          <p:nvPr/>
        </p:nvGrpSpPr>
        <p:grpSpPr>
          <a:xfrm>
            <a:off x="2279576" y="710944"/>
            <a:ext cx="6912768" cy="3245880"/>
            <a:chOff x="954221" y="3227596"/>
            <a:chExt cx="6419513" cy="275629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92552D1-AE5A-BA3F-CDD6-75E68B11B889}"/>
                </a:ext>
              </a:extLst>
            </p:cNvPr>
            <p:cNvGrpSpPr/>
            <p:nvPr/>
          </p:nvGrpSpPr>
          <p:grpSpPr>
            <a:xfrm>
              <a:off x="954221" y="3227596"/>
              <a:ext cx="6419513" cy="2756297"/>
              <a:chOff x="539552" y="2499257"/>
              <a:chExt cx="2540551" cy="1142417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55F031D-171C-39D1-23DC-3DECF6BF0682}"/>
                  </a:ext>
                </a:extLst>
              </p:cNvPr>
              <p:cNvCxnSpPr/>
              <p:nvPr/>
            </p:nvCxnSpPr>
            <p:spPr>
              <a:xfrm flipV="1">
                <a:off x="539552" y="2688372"/>
                <a:ext cx="2448272" cy="9361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F51CE01-9966-D5CF-0474-FE872AE02A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552" y="3624476"/>
                <a:ext cx="254055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5936748B-8808-C5BF-A977-85E970BAD7B8}"/>
                  </a:ext>
                </a:extLst>
              </p:cNvPr>
              <p:cNvSpPr/>
              <p:nvPr/>
            </p:nvSpPr>
            <p:spPr>
              <a:xfrm>
                <a:off x="931496" y="3472780"/>
                <a:ext cx="57150" cy="157163"/>
              </a:xfrm>
              <a:custGeom>
                <a:avLst/>
                <a:gdLst>
                  <a:gd name="connsiteX0" fmla="*/ 0 w 57150"/>
                  <a:gd name="connsiteY0" fmla="*/ 0 h 157163"/>
                  <a:gd name="connsiteX1" fmla="*/ 38100 w 57150"/>
                  <a:gd name="connsiteY1" fmla="*/ 71438 h 157163"/>
                  <a:gd name="connsiteX2" fmla="*/ 57150 w 57150"/>
                  <a:gd name="connsiteY2" fmla="*/ 157163 h 15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" h="157163">
                    <a:moveTo>
                      <a:pt x="0" y="0"/>
                    </a:moveTo>
                    <a:cubicBezTo>
                      <a:pt x="14287" y="22622"/>
                      <a:pt x="28575" y="45244"/>
                      <a:pt x="38100" y="71438"/>
                    </a:cubicBezTo>
                    <a:cubicBezTo>
                      <a:pt x="47625" y="97632"/>
                      <a:pt x="52387" y="127397"/>
                      <a:pt x="57150" y="157163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5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6EBFCD4A-74BC-223B-3ECA-C194386CDE10}"/>
                      </a:ext>
                    </a:extLst>
                  </p:cNvPr>
                  <p:cNvSpPr txBox="1"/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48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6EBFCD4A-74BC-223B-3ECA-C194386CDE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36259" y="3414192"/>
                    <a:ext cx="372479" cy="22748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E0D83C0-8A8F-625F-94EC-FBA48615739C}"/>
                  </a:ext>
                </a:extLst>
              </p:cNvPr>
              <p:cNvSpPr/>
              <p:nvPr/>
            </p:nvSpPr>
            <p:spPr>
              <a:xfrm>
                <a:off x="2593610" y="2607308"/>
                <a:ext cx="178190" cy="178190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28019533-34B1-AED7-25D2-DA9C2D825DCC}"/>
                  </a:ext>
                </a:extLst>
              </p:cNvPr>
              <p:cNvCxnSpPr/>
              <p:nvPr/>
            </p:nvCxnSpPr>
            <p:spPr>
              <a:xfrm flipV="1">
                <a:off x="2413590" y="24992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EC0928A3-2553-AAF0-C1CB-5734D22292E3}"/>
                      </a:ext>
                    </a:extLst>
                  </p:cNvPr>
                  <p:cNvSpPr txBox="1"/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GB" sz="32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a14:m>
                    <a:r>
                      <a:rPr lang="en-GB" sz="3200" dirty="0">
                        <a:solidFill>
                          <a:srgbClr val="FF0000"/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EC0928A3-2553-AAF0-C1CB-5734D22292E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1435" y="2800918"/>
                    <a:ext cx="498240" cy="20581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D6391063-159F-5600-B126-9605D64F6097}"/>
                  </a:ext>
                </a:extLst>
              </p:cNvPr>
              <p:cNvCxnSpPr/>
              <p:nvPr/>
            </p:nvCxnSpPr>
            <p:spPr>
              <a:xfrm flipV="1">
                <a:off x="1115616" y="2963757"/>
                <a:ext cx="360040" cy="14463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7780BD7-BB9E-5FEB-726E-E22E6CAC1709}"/>
                  </a:ext>
                </a:extLst>
              </p:cNvPr>
              <p:cNvSpPr/>
              <p:nvPr/>
            </p:nvSpPr>
            <p:spPr>
              <a:xfrm>
                <a:off x="1297466" y="3097547"/>
                <a:ext cx="178190" cy="17819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/>
                  <a:t>m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0B346AF5-116F-E7E9-2957-EB489BB3CA6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51791" y="2851343"/>
                <a:ext cx="1248967" cy="471636"/>
              </a:xfrm>
              <a:prstGeom prst="straightConnector1">
                <a:avLst/>
              </a:prstGeom>
              <a:ln w="28575">
                <a:solidFill>
                  <a:srgbClr val="00B050">
                    <a:alpha val="90000"/>
                  </a:srgbClr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62C9D179-C7F1-F8A1-CCB7-E311097C2059}"/>
                      </a:ext>
                    </a:extLst>
                  </p:cNvPr>
                  <p:cNvSpPr txBox="1"/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GB" sz="4400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62C9D179-C7F1-F8A1-CCB7-E311097C20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20472788">
                    <a:off x="2040570" y="3021018"/>
                    <a:ext cx="259010" cy="27081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8A45773-D763-AF78-66C5-4E8E4A149B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3665" y="4077071"/>
              <a:ext cx="0" cy="1117392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D43D705-D1DC-55D7-E2FC-8095C214A5DE}"/>
                  </a:ext>
                </a:extLst>
              </p:cNvPr>
              <p:cNvSpPr txBox="1"/>
              <p:nvPr/>
            </p:nvSpPr>
            <p:spPr>
              <a:xfrm>
                <a:off x="8221466" y="1905627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D43D705-D1DC-55D7-E2FC-8095C214A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466" y="1905627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75E2727A-A465-78BF-DBAE-4C3F81B81E38}"/>
              </a:ext>
            </a:extLst>
          </p:cNvPr>
          <p:cNvSpPr txBox="1"/>
          <p:nvPr/>
        </p:nvSpPr>
        <p:spPr>
          <a:xfrm>
            <a:off x="407368" y="332656"/>
            <a:ext cx="33843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Smooth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4D972D6-31CB-78FB-7CAC-AD60F04D85BC}"/>
                  </a:ext>
                </a:extLst>
              </p:cNvPr>
              <p:cNvSpPr txBox="1"/>
              <p:nvPr/>
            </p:nvSpPr>
            <p:spPr>
              <a:xfrm>
                <a:off x="7104112" y="256692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4D972D6-31CB-78FB-7CAC-AD60F04D8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56692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7740ED-4E07-9772-13AE-988016284F8D}"/>
                  </a:ext>
                </a:extLst>
              </p:cNvPr>
              <p:cNvSpPr txBox="1"/>
              <p:nvPr/>
            </p:nvSpPr>
            <p:spPr>
              <a:xfrm>
                <a:off x="2589557" y="5193185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A7740ED-4E07-9772-13AE-988016284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557" y="5193185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7AF8CBE-9E1C-53D8-BE64-CCFA0FDE05AF}"/>
                  </a:ext>
                </a:extLst>
              </p:cNvPr>
              <p:cNvSpPr txBox="1"/>
              <p:nvPr/>
            </p:nvSpPr>
            <p:spPr>
              <a:xfrm>
                <a:off x="2604820" y="6188251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7AF8CBE-9E1C-53D8-BE64-CCFA0FDE0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820" y="6188251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566F8E-D6D3-FCA9-4BF3-0CF2793ABE72}"/>
                  </a:ext>
                </a:extLst>
              </p:cNvPr>
              <p:cNvSpPr txBox="1"/>
              <p:nvPr/>
            </p:nvSpPr>
            <p:spPr>
              <a:xfrm>
                <a:off x="6543053" y="6131583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9566F8E-D6D3-FCA9-4BF3-0CF2793AB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053" y="6131583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97076B-5057-6C37-C41D-B3DDBD0BB43E}"/>
                  </a:ext>
                </a:extLst>
              </p:cNvPr>
              <p:cNvSpPr txBox="1"/>
              <p:nvPr/>
            </p:nvSpPr>
            <p:spPr>
              <a:xfrm>
                <a:off x="6520804" y="5111138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97076B-5057-6C37-C41D-B3DDBD0BB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804" y="5111138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3E95FFE-00C7-5322-AE05-918A7FF1DB76}"/>
                  </a:ext>
                </a:extLst>
              </p:cNvPr>
              <p:cNvSpPr txBox="1"/>
              <p:nvPr/>
            </p:nvSpPr>
            <p:spPr>
              <a:xfrm>
                <a:off x="3592112" y="4969929"/>
                <a:ext cx="1307829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3E95FFE-00C7-5322-AE05-918A7FF1D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112" y="4969929"/>
                <a:ext cx="1307829" cy="8989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BE84D5F-2348-14A1-4F9C-6D50598F96EC}"/>
                  </a:ext>
                </a:extLst>
              </p:cNvPr>
              <p:cNvSpPr txBox="1"/>
              <p:nvPr/>
            </p:nvSpPr>
            <p:spPr>
              <a:xfrm>
                <a:off x="3562586" y="6211058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BE84D5F-2348-14A1-4F9C-6D50598F9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86" y="6211058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664B86C-E04E-53DA-3714-BEE9DAE39316}"/>
                  </a:ext>
                </a:extLst>
              </p:cNvPr>
              <p:cNvSpPr txBox="1"/>
              <p:nvPr/>
            </p:nvSpPr>
            <p:spPr>
              <a:xfrm>
                <a:off x="7658705" y="4929840"/>
                <a:ext cx="102142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664B86C-E04E-53DA-3714-BEE9DAE39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705" y="4929840"/>
                <a:ext cx="1021425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8318BEC-6FEE-1449-C017-9B1AA7F57122}"/>
                  </a:ext>
                </a:extLst>
              </p:cNvPr>
              <p:cNvSpPr txBox="1"/>
              <p:nvPr/>
            </p:nvSpPr>
            <p:spPr>
              <a:xfrm>
                <a:off x="7658705" y="6130421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8318BEC-6FEE-1449-C017-9B1AA7F57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705" y="6130421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ECC557-C721-39C6-753C-5B46AA8A472B}"/>
                  </a:ext>
                </a:extLst>
              </p:cNvPr>
              <p:cNvSpPr txBox="1"/>
              <p:nvPr/>
            </p:nvSpPr>
            <p:spPr>
              <a:xfrm>
                <a:off x="2589067" y="4160249"/>
                <a:ext cx="19643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5ECC557-C721-39C6-753C-5B46AA8A4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067" y="4160249"/>
                <a:ext cx="196438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8DF841-0DA9-2C61-B97E-D0B961892EA1}"/>
                  </a:ext>
                </a:extLst>
              </p:cNvPr>
              <p:cNvSpPr txBox="1"/>
              <p:nvPr/>
            </p:nvSpPr>
            <p:spPr>
              <a:xfrm>
                <a:off x="4341839" y="4168016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8DF841-0DA9-2C61-B97E-D0B961892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839" y="4168016"/>
                <a:ext cx="59927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0D80F7-E909-6AAA-B202-AB9B6242DBA5}"/>
                  </a:ext>
                </a:extLst>
              </p:cNvPr>
              <p:cNvSpPr txBox="1"/>
              <p:nvPr/>
            </p:nvSpPr>
            <p:spPr>
              <a:xfrm>
                <a:off x="6493224" y="4161723"/>
                <a:ext cx="22197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B0D80F7-E909-6AAA-B202-AB9B6242D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224" y="4161723"/>
                <a:ext cx="221971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4116C4B-E364-9588-A9B8-9397041F1D2A}"/>
                  </a:ext>
                </a:extLst>
              </p:cNvPr>
              <p:cNvSpPr txBox="1"/>
              <p:nvPr/>
            </p:nvSpPr>
            <p:spPr>
              <a:xfrm>
                <a:off x="8454406" y="4168016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4116C4B-E364-9588-A9B8-9397041F1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406" y="4168016"/>
                <a:ext cx="59927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91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4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F662E-B1E7-8AE5-9223-B6974CBFF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AA2E9824-384F-BFFA-4DFF-4D36DF812079}"/>
              </a:ext>
            </a:extLst>
          </p:cNvPr>
          <p:cNvGrpSpPr/>
          <p:nvPr/>
        </p:nvGrpSpPr>
        <p:grpSpPr>
          <a:xfrm>
            <a:off x="2207568" y="764704"/>
            <a:ext cx="6912768" cy="3220303"/>
            <a:chOff x="539552" y="2508259"/>
            <a:chExt cx="2540551" cy="113341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3668557-7AE8-44BE-896C-BD4666DD30A8}"/>
                </a:ext>
              </a:extLst>
            </p:cNvPr>
            <p:cNvCxnSpPr/>
            <p:nvPr/>
          </p:nvCxnSpPr>
          <p:spPr>
            <a:xfrm flipV="1">
              <a:off x="539552" y="2688372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2B8AAA9-CC6D-B155-D470-08DD38DF10B5}"/>
                </a:ext>
              </a:extLst>
            </p:cNvPr>
            <p:cNvCxnSpPr>
              <a:cxnSpLocks/>
            </p:cNvCxnSpPr>
            <p:nvPr/>
          </p:nvCxnSpPr>
          <p:spPr>
            <a:xfrm>
              <a:off x="539552" y="3624476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Freeform: Shape 18">
              <a:extLst>
                <a:ext uri="{FF2B5EF4-FFF2-40B4-BE49-F238E27FC236}">
                  <a16:creationId xmlns:a16="http://schemas.microsoft.com/office/drawing/2014/main" id="{CD23A171-6974-AB29-1B33-5B78834BB429}"/>
                </a:ext>
              </a:extLst>
            </p:cNvPr>
            <p:cNvSpPr/>
            <p:nvPr/>
          </p:nvSpPr>
          <p:spPr>
            <a:xfrm>
              <a:off x="931496" y="3472780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72A73E3-B4F6-C7AD-5D2C-D23244838250}"/>
                    </a:ext>
                  </a:extLst>
                </p:cNvPr>
                <p:cNvSpPr txBox="1"/>
                <p:nvPr/>
              </p:nvSpPr>
              <p:spPr>
                <a:xfrm>
                  <a:off x="936259" y="3414192"/>
                  <a:ext cx="372479" cy="22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72A73E3-B4F6-C7AD-5D2C-D232448382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259" y="3414192"/>
                  <a:ext cx="372479" cy="22748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1F1532F-08E7-FF7F-057F-81522E4B29DC}"/>
                </a:ext>
              </a:extLst>
            </p:cNvPr>
            <p:cNvSpPr/>
            <p:nvPr/>
          </p:nvSpPr>
          <p:spPr>
            <a:xfrm>
              <a:off x="2593610" y="2607308"/>
              <a:ext cx="178190" cy="17819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/>
                <a:t>m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2FB64DE-D763-E41E-2550-014A43D3EB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1014" y="2508259"/>
              <a:ext cx="306473" cy="1267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7C84A7D-36BB-493B-DA69-BFE8CD564849}"/>
                    </a:ext>
                  </a:extLst>
                </p:cNvPr>
                <p:cNvSpPr txBox="1"/>
                <p:nvPr/>
              </p:nvSpPr>
              <p:spPr>
                <a:xfrm>
                  <a:off x="991435" y="2800918"/>
                  <a:ext cx="498240" cy="20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a14:m>
                  <a:r>
                    <a:rPr lang="en-GB" sz="3200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7C84A7D-36BB-493B-DA69-BFE8CD5648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1435" y="2800918"/>
                  <a:ext cx="498240" cy="20581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193EBB8-B936-9098-1A44-525C5CE896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0871" y="2983183"/>
              <a:ext cx="324469" cy="1408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29122D5-881E-38B7-82BB-7913BB7908B9}"/>
                </a:ext>
              </a:extLst>
            </p:cNvPr>
            <p:cNvSpPr/>
            <p:nvPr/>
          </p:nvSpPr>
          <p:spPr>
            <a:xfrm>
              <a:off x="1297466" y="3097547"/>
              <a:ext cx="178190" cy="17819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/>
                <a:t>m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0E1D39D-21A6-84C6-A08A-12956940B2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1791" y="2851343"/>
              <a:ext cx="1248967" cy="471636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2CA55AA-EC25-E703-C7BA-13163A3F58F1}"/>
                    </a:ext>
                  </a:extLst>
                </p:cNvPr>
                <p:cNvSpPr txBox="1"/>
                <p:nvPr/>
              </p:nvSpPr>
              <p:spPr>
                <a:xfrm rot="20472788">
                  <a:off x="2040570" y="3021018"/>
                  <a:ext cx="259010" cy="2708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GB" sz="4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2CA55AA-EC25-E703-C7BA-13163A3F58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472788">
                  <a:off x="2040570" y="3021018"/>
                  <a:ext cx="259010" cy="2708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44B362-5E40-33BA-33CA-4AF82F2786C8}"/>
              </a:ext>
            </a:extLst>
          </p:cNvPr>
          <p:cNvCxnSpPr>
            <a:cxnSpLocks/>
          </p:cNvCxnSpPr>
          <p:nvPr/>
        </p:nvCxnSpPr>
        <p:spPr>
          <a:xfrm flipV="1">
            <a:off x="8118803" y="1739490"/>
            <a:ext cx="0" cy="1315867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313FF4A-05F6-30CE-0C61-3EA662DBBBD6}"/>
                  </a:ext>
                </a:extLst>
              </p:cNvPr>
              <p:cNvSpPr txBox="1"/>
              <p:nvPr/>
            </p:nvSpPr>
            <p:spPr>
              <a:xfrm>
                <a:off x="8149458" y="1933811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313FF4A-05F6-30CE-0C61-3EA662DBB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458" y="1933811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78CF6CA-7609-D73C-0060-362613B4AD29}"/>
              </a:ext>
            </a:extLst>
          </p:cNvPr>
          <p:cNvSpPr txBox="1"/>
          <p:nvPr/>
        </p:nvSpPr>
        <p:spPr>
          <a:xfrm>
            <a:off x="407368" y="332656"/>
            <a:ext cx="33843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Smooth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8BB589-F063-AB11-1A99-A875146F3DF6}"/>
                  </a:ext>
                </a:extLst>
              </p:cNvPr>
              <p:cNvSpPr txBox="1"/>
              <p:nvPr/>
            </p:nvSpPr>
            <p:spPr>
              <a:xfrm>
                <a:off x="7032104" y="284876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8BB589-F063-AB11-1A99-A875146F3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84876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738C90-0B4D-3E32-2A29-56C88E630DE0}"/>
                  </a:ext>
                </a:extLst>
              </p:cNvPr>
              <p:cNvSpPr txBox="1"/>
              <p:nvPr/>
            </p:nvSpPr>
            <p:spPr>
              <a:xfrm>
                <a:off x="2913845" y="5089733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738C90-0B4D-3E32-2A29-56C88E630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845" y="5089733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8EB3A7-EC6C-02A3-7DD8-2457A3397733}"/>
                  </a:ext>
                </a:extLst>
              </p:cNvPr>
              <p:cNvSpPr txBox="1"/>
              <p:nvPr/>
            </p:nvSpPr>
            <p:spPr>
              <a:xfrm>
                <a:off x="2935534" y="6053691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8EB3A7-EC6C-02A3-7DD8-2457A3397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534" y="6053691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65E9B-C6C0-EB5D-2E55-314516754EC0}"/>
                  </a:ext>
                </a:extLst>
              </p:cNvPr>
              <p:cNvSpPr txBox="1"/>
              <p:nvPr/>
            </p:nvSpPr>
            <p:spPr>
              <a:xfrm>
                <a:off x="6873908" y="6056848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265E9B-C6C0-EB5D-2E55-314516754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908" y="6056848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7F468C-0F7C-4A01-5398-DD1DDE6ADA8B}"/>
                  </a:ext>
                </a:extLst>
              </p:cNvPr>
              <p:cNvSpPr txBox="1"/>
              <p:nvPr/>
            </p:nvSpPr>
            <p:spPr>
              <a:xfrm>
                <a:off x="6880521" y="5130362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7F468C-0F7C-4A01-5398-DD1DDE6AD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521" y="5130362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09B993-066F-C105-D248-51D7A3903A37}"/>
                  </a:ext>
                </a:extLst>
              </p:cNvPr>
              <p:cNvSpPr txBox="1"/>
              <p:nvPr/>
            </p:nvSpPr>
            <p:spPr>
              <a:xfrm>
                <a:off x="4021976" y="4871493"/>
                <a:ext cx="116935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09B993-066F-C105-D248-51D7A3903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976" y="4871493"/>
                <a:ext cx="1169355" cy="8989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AEE2E7-9A72-22F8-2C92-A16FADFB48C2}"/>
                  </a:ext>
                </a:extLst>
              </p:cNvPr>
              <p:cNvSpPr txBox="1"/>
              <p:nvPr/>
            </p:nvSpPr>
            <p:spPr>
              <a:xfrm>
                <a:off x="3923624" y="6076498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AEE2E7-9A72-22F8-2C92-A16FADFB48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624" y="6076498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430FEC-7460-BB08-58B8-BC07EF1C272F}"/>
                  </a:ext>
                </a:extLst>
              </p:cNvPr>
              <p:cNvSpPr txBox="1"/>
              <p:nvPr/>
            </p:nvSpPr>
            <p:spPr>
              <a:xfrm>
                <a:off x="7947603" y="4899222"/>
                <a:ext cx="134353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430FEC-7460-BB08-58B8-BC07EF1C2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603" y="4899222"/>
                <a:ext cx="1343535" cy="8989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C96EBF-5F2F-2B5A-2657-9798B232587D}"/>
                  </a:ext>
                </a:extLst>
              </p:cNvPr>
              <p:cNvSpPr txBox="1"/>
              <p:nvPr/>
            </p:nvSpPr>
            <p:spPr>
              <a:xfrm>
                <a:off x="7962687" y="6052363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C96EBF-5F2F-2B5A-2657-9798B2325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687" y="6052363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2BD8F5-ECBD-9E52-ED87-451BB7ABC35B}"/>
                  </a:ext>
                </a:extLst>
              </p:cNvPr>
              <p:cNvSpPr txBox="1"/>
              <p:nvPr/>
            </p:nvSpPr>
            <p:spPr>
              <a:xfrm>
                <a:off x="2916821" y="4181493"/>
                <a:ext cx="22067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2BD8F5-ECBD-9E52-ED87-451BB7ABC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821" y="4181493"/>
                <a:ext cx="220674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4C9355-C70C-8036-0E2D-ED0F5C844955}"/>
                  </a:ext>
                </a:extLst>
              </p:cNvPr>
              <p:cNvSpPr txBox="1"/>
              <p:nvPr/>
            </p:nvSpPr>
            <p:spPr>
              <a:xfrm>
                <a:off x="4979357" y="4214654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4C9355-C70C-8036-0E2D-ED0F5C844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357" y="4214654"/>
                <a:ext cx="59927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D2EA77-50DC-10AC-9B4C-EEA4D1F76C24}"/>
                  </a:ext>
                </a:extLst>
              </p:cNvPr>
              <p:cNvSpPr txBox="1"/>
              <p:nvPr/>
            </p:nvSpPr>
            <p:spPr>
              <a:xfrm>
                <a:off x="6875259" y="4208361"/>
                <a:ext cx="19939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D2EA77-50DC-10AC-9B4C-EEA4D1F76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59" y="4208361"/>
                <a:ext cx="1993988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D38E898-E910-FFF8-A5B2-F625C8554C18}"/>
                  </a:ext>
                </a:extLst>
              </p:cNvPr>
              <p:cNvSpPr txBox="1"/>
              <p:nvPr/>
            </p:nvSpPr>
            <p:spPr>
              <a:xfrm>
                <a:off x="8742696" y="4214654"/>
                <a:ext cx="4794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D38E898-E910-FFF8-A5B2-F625C8554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96" y="4214654"/>
                <a:ext cx="47941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59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10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EEA55-AEAD-5EEE-4D36-D6E21EBFB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98DA8005-3316-5BDF-F910-D31F35E41107}"/>
              </a:ext>
            </a:extLst>
          </p:cNvPr>
          <p:cNvGrpSpPr/>
          <p:nvPr/>
        </p:nvGrpSpPr>
        <p:grpSpPr>
          <a:xfrm>
            <a:off x="2279576" y="782525"/>
            <a:ext cx="6912768" cy="3220303"/>
            <a:chOff x="539552" y="2508259"/>
            <a:chExt cx="2540551" cy="113341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7866D9-DAF2-B7AB-595D-AA716F5AFEFF}"/>
                </a:ext>
              </a:extLst>
            </p:cNvPr>
            <p:cNvCxnSpPr/>
            <p:nvPr/>
          </p:nvCxnSpPr>
          <p:spPr>
            <a:xfrm flipV="1">
              <a:off x="539552" y="2688372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531ADED-38DB-06A3-5CAD-AA7F343C46AB}"/>
                </a:ext>
              </a:extLst>
            </p:cNvPr>
            <p:cNvCxnSpPr>
              <a:cxnSpLocks/>
            </p:cNvCxnSpPr>
            <p:nvPr/>
          </p:nvCxnSpPr>
          <p:spPr>
            <a:xfrm>
              <a:off x="539552" y="3624476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Freeform: Shape 18">
              <a:extLst>
                <a:ext uri="{FF2B5EF4-FFF2-40B4-BE49-F238E27FC236}">
                  <a16:creationId xmlns:a16="http://schemas.microsoft.com/office/drawing/2014/main" id="{73B7101C-CFB2-4F78-A61D-CA8A1BE35706}"/>
                </a:ext>
              </a:extLst>
            </p:cNvPr>
            <p:cNvSpPr/>
            <p:nvPr/>
          </p:nvSpPr>
          <p:spPr>
            <a:xfrm>
              <a:off x="931496" y="3472780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5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2300FDF-4D96-F96C-6E3C-CE556DF95405}"/>
                    </a:ext>
                  </a:extLst>
                </p:cNvPr>
                <p:cNvSpPr txBox="1"/>
                <p:nvPr/>
              </p:nvSpPr>
              <p:spPr>
                <a:xfrm>
                  <a:off x="936259" y="3414192"/>
                  <a:ext cx="372479" cy="22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4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2300FDF-4D96-F96C-6E3C-CE556DF954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259" y="3414192"/>
                  <a:ext cx="372479" cy="22748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1FB1F3E-5159-D15A-B6E4-E9C5759FE263}"/>
                </a:ext>
              </a:extLst>
            </p:cNvPr>
            <p:cNvSpPr/>
            <p:nvPr/>
          </p:nvSpPr>
          <p:spPr>
            <a:xfrm>
              <a:off x="2593610" y="2607308"/>
              <a:ext cx="178190" cy="17819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/>
                <a:t>m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50B6AF4-0081-E459-261E-29332ED1CE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1014" y="2508259"/>
              <a:ext cx="306473" cy="12671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0C4DE917-679A-81CD-CBA5-61F0962AE98D}"/>
                    </a:ext>
                  </a:extLst>
                </p:cNvPr>
                <p:cNvSpPr txBox="1"/>
                <p:nvPr/>
              </p:nvSpPr>
              <p:spPr>
                <a:xfrm>
                  <a:off x="991435" y="2800918"/>
                  <a:ext cx="498240" cy="205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𝑚𝑠</m:t>
                          </m:r>
                        </m:e>
                        <m:sup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a14:m>
                  <a:r>
                    <a:rPr lang="en-GB" sz="3200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0C4DE917-679A-81CD-CBA5-61F0962AE9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1435" y="2800918"/>
                  <a:ext cx="498240" cy="20581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02CF1CE-5F75-1159-330A-6E6A2BA47A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0871" y="2983183"/>
              <a:ext cx="324469" cy="1408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A4ECC4C-C933-5ED5-936A-50498DF8B18C}"/>
                </a:ext>
              </a:extLst>
            </p:cNvPr>
            <p:cNvSpPr/>
            <p:nvPr/>
          </p:nvSpPr>
          <p:spPr>
            <a:xfrm>
              <a:off x="1297466" y="3097547"/>
              <a:ext cx="178190" cy="17819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/>
                <a:t>m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55AD6ED1-2D02-FFE3-90A9-A1C70D0EBD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51791" y="2851343"/>
              <a:ext cx="1248967" cy="471636"/>
            </a:xfrm>
            <a:prstGeom prst="straightConnector1">
              <a:avLst/>
            </a:prstGeom>
            <a:ln w="28575">
              <a:solidFill>
                <a:srgbClr val="00B050">
                  <a:alpha val="90000"/>
                </a:srgb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89082C7-8081-4788-6F61-2B5700FE728A}"/>
                    </a:ext>
                  </a:extLst>
                </p:cNvPr>
                <p:cNvSpPr txBox="1"/>
                <p:nvPr/>
              </p:nvSpPr>
              <p:spPr>
                <a:xfrm rot="20472788">
                  <a:off x="2040570" y="3021018"/>
                  <a:ext cx="259010" cy="2708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GB" sz="4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89082C7-8081-4788-6F61-2B5700FE72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472788">
                  <a:off x="2040570" y="3021018"/>
                  <a:ext cx="259010" cy="2708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E757032-2ACC-B6A1-18D6-F648E27DA2D5}"/>
              </a:ext>
            </a:extLst>
          </p:cNvPr>
          <p:cNvCxnSpPr>
            <a:cxnSpLocks/>
          </p:cNvCxnSpPr>
          <p:nvPr/>
        </p:nvCxnSpPr>
        <p:spPr>
          <a:xfrm flipV="1">
            <a:off x="8190811" y="1757311"/>
            <a:ext cx="0" cy="1315867"/>
          </a:xfrm>
          <a:prstGeom prst="straightConnector1">
            <a:avLst/>
          </a:prstGeom>
          <a:ln w="28575">
            <a:solidFill>
              <a:srgbClr val="00B050">
                <a:alpha val="90000"/>
              </a:srgb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3B75F4-4640-4D6E-EC1F-755C72C16648}"/>
                  </a:ext>
                </a:extLst>
              </p:cNvPr>
              <p:cNvSpPr txBox="1"/>
              <p:nvPr/>
            </p:nvSpPr>
            <p:spPr>
              <a:xfrm>
                <a:off x="8221466" y="1951632"/>
                <a:ext cx="174283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func>
                        <m:funcPr>
                          <m:ctrlP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3B75F4-4640-4D6E-EC1F-755C72C16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466" y="1951632"/>
                <a:ext cx="1742833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C4184B98-857D-9BE1-9D09-038FB3C785D7}"/>
              </a:ext>
            </a:extLst>
          </p:cNvPr>
          <p:cNvSpPr txBox="1"/>
          <p:nvPr/>
        </p:nvSpPr>
        <p:spPr>
          <a:xfrm>
            <a:off x="407368" y="332656"/>
            <a:ext cx="33843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Smooth Slope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6308B2-1472-1FED-DDDA-50668F91EA21}"/>
                  </a:ext>
                </a:extLst>
              </p:cNvPr>
              <p:cNvSpPr txBox="1"/>
              <p:nvPr/>
            </p:nvSpPr>
            <p:spPr>
              <a:xfrm>
                <a:off x="7104112" y="302697"/>
                <a:ext cx="13556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sSup>
                      <m:sSupPr>
                        <m:ctrlPr>
                          <a:rPr lang="en-GB" sz="32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GB" sz="32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76308B2-1472-1FED-DDDA-50668F91E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02697"/>
                <a:ext cx="135569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461E7B-473B-CBC0-11DA-CE3EB9D39909}"/>
                  </a:ext>
                </a:extLst>
              </p:cNvPr>
              <p:cNvSpPr txBox="1"/>
              <p:nvPr/>
            </p:nvSpPr>
            <p:spPr>
              <a:xfrm>
                <a:off x="3296928" y="5196950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461E7B-473B-CBC0-11DA-CE3EB9D39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928" y="5196950"/>
                <a:ext cx="116935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7F9973-636C-7CEB-AC9D-818B4BCA6FCB}"/>
                  </a:ext>
                </a:extLst>
              </p:cNvPr>
              <p:cNvSpPr txBox="1"/>
              <p:nvPr/>
            </p:nvSpPr>
            <p:spPr>
              <a:xfrm>
                <a:off x="3296928" y="6113869"/>
                <a:ext cx="1169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7F9973-636C-7CEB-AC9D-818B4BCA6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928" y="6113869"/>
                <a:ext cx="116935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CA016F-E352-307E-296E-6283F87AC98B}"/>
                  </a:ext>
                </a:extLst>
              </p:cNvPr>
              <p:cNvSpPr txBox="1"/>
              <p:nvPr/>
            </p:nvSpPr>
            <p:spPr>
              <a:xfrm>
                <a:off x="7307772" y="6118354"/>
                <a:ext cx="11379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CA016F-E352-307E-296E-6283F87AC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772" y="6118354"/>
                <a:ext cx="113790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D459E3-0A47-CF29-8B3D-28E7BFB37540}"/>
                  </a:ext>
                </a:extLst>
              </p:cNvPr>
              <p:cNvSpPr txBox="1"/>
              <p:nvPr/>
            </p:nvSpPr>
            <p:spPr>
              <a:xfrm>
                <a:off x="7304852" y="5208849"/>
                <a:ext cx="12483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GB" sz="28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.=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D459E3-0A47-CF29-8B3D-28E7BFB37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852" y="5208849"/>
                <a:ext cx="124833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1029B6-92BE-C576-10BB-666EB1372668}"/>
                  </a:ext>
                </a:extLst>
              </p:cNvPr>
              <p:cNvSpPr txBox="1"/>
              <p:nvPr/>
            </p:nvSpPr>
            <p:spPr>
              <a:xfrm>
                <a:off x="4405059" y="4978710"/>
                <a:ext cx="116935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1029B6-92BE-C576-10BB-666EB1372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059" y="4978710"/>
                <a:ext cx="1169355" cy="8989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D3DAA9-11D1-65B3-73C5-B2BFDE4FF98F}"/>
                  </a:ext>
                </a:extLst>
              </p:cNvPr>
              <p:cNvSpPr txBox="1"/>
              <p:nvPr/>
            </p:nvSpPr>
            <p:spPr>
              <a:xfrm>
                <a:off x="4285018" y="6136676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D3DAA9-11D1-65B3-73C5-B2BFDE4FF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018" y="6136676"/>
                <a:ext cx="599272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38E9FB-B653-26A3-9F73-B0CB9C54ED87}"/>
                  </a:ext>
                </a:extLst>
              </p:cNvPr>
              <p:cNvSpPr txBox="1"/>
              <p:nvPr/>
            </p:nvSpPr>
            <p:spPr>
              <a:xfrm>
                <a:off x="8396551" y="5224631"/>
                <a:ext cx="57725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38E9FB-B653-26A3-9F73-B0CB9C54E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551" y="5224631"/>
                <a:ext cx="57725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E51172-8C75-6B38-ABC9-546481EE2DAF}"/>
                  </a:ext>
                </a:extLst>
              </p:cNvPr>
              <p:cNvSpPr txBox="1"/>
              <p:nvPr/>
            </p:nvSpPr>
            <p:spPr>
              <a:xfrm>
                <a:off x="8396551" y="6113869"/>
                <a:ext cx="2039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E51172-8C75-6B38-ABC9-546481EE2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551" y="6113869"/>
                <a:ext cx="2039432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84EC155-E757-55E9-67F0-A5B9207F7471}"/>
                  </a:ext>
                </a:extLst>
              </p:cNvPr>
              <p:cNvSpPr txBox="1"/>
              <p:nvPr/>
            </p:nvSpPr>
            <p:spPr>
              <a:xfrm>
                <a:off x="3313384" y="4226482"/>
                <a:ext cx="22067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𝑂𝑢𝑡</m:t>
                      </m:r>
                      <m:r>
                        <a:rPr lang="en-GB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84EC155-E757-55E9-67F0-A5B9207F7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384" y="4226482"/>
                <a:ext cx="220674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733549-9087-737E-83C8-4E11DC2D52D4}"/>
                  </a:ext>
                </a:extLst>
              </p:cNvPr>
              <p:cNvSpPr txBox="1"/>
              <p:nvPr/>
            </p:nvSpPr>
            <p:spPr>
              <a:xfrm>
                <a:off x="5375920" y="4259643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C733549-9087-737E-83C8-4E11DC2D5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259643"/>
                <a:ext cx="59927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614663-D656-16F9-340F-880C097AAA24}"/>
                  </a:ext>
                </a:extLst>
              </p:cNvPr>
              <p:cNvSpPr txBox="1"/>
              <p:nvPr/>
            </p:nvSpPr>
            <p:spPr>
              <a:xfrm>
                <a:off x="7271822" y="4253350"/>
                <a:ext cx="19939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𝑜𝑟𝑘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𝐼𝑛</m:t>
                      </m:r>
                      <m:r>
                        <a:rPr lang="en-GB" sz="28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614663-D656-16F9-340F-880C097AA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822" y="4253350"/>
                <a:ext cx="1993988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9ABB6-5200-A32B-DEBE-42E04D14EE39}"/>
                  </a:ext>
                </a:extLst>
              </p:cNvPr>
              <p:cNvSpPr txBox="1"/>
              <p:nvPr/>
            </p:nvSpPr>
            <p:spPr>
              <a:xfrm>
                <a:off x="9105783" y="4281618"/>
                <a:ext cx="5992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9ABB6-5200-A32B-DEBE-42E04D14E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783" y="4281618"/>
                <a:ext cx="599272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64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8" grpId="0"/>
      <p:bldP spid="34" grpId="0"/>
      <p:bldP spid="17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40705</TotalTime>
  <Words>1508</Words>
  <Application>Microsoft Office PowerPoint</Application>
  <PresentationFormat>Widescreen</PresentationFormat>
  <Paragraphs>357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1505</cp:revision>
  <dcterms:created xsi:type="dcterms:W3CDTF">2013-02-28T07:36:55Z</dcterms:created>
  <dcterms:modified xsi:type="dcterms:W3CDTF">2026-04-08T12:56:26Z</dcterms:modified>
</cp:coreProperties>
</file>