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56" r:id="rId4"/>
    <p:sldId id="257" r:id="rId5"/>
    <p:sldId id="263" r:id="rId6"/>
    <p:sldId id="260" r:id="rId7"/>
    <p:sldId id="261" r:id="rId8"/>
    <p:sldId id="262" r:id="rId9"/>
    <p:sldId id="259" r:id="rId10"/>
    <p:sldId id="258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4D852-4283-DC5D-3C79-9231471DC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985E19-59C6-D8DE-5D92-9CBE50BE28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5E878-8B0F-FE05-C34A-CD783FEF2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E266-88E6-474D-94F5-D5FC25774CC6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30336-92B3-CCDA-EB7F-186B4C1B7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073AA-8EBE-BEA6-1E78-9B910E67D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8EE-6D82-4676-8B27-DD11C4B9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546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23FFF-BEFD-9F44-4524-F1B1D1245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F9F32-5546-DE61-3DC1-68F5BB7D1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CE510-435C-224C-E5C7-542E078D5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E266-88E6-474D-94F5-D5FC25774CC6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71158-6331-6635-A857-20909DD44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814CB-4CA7-9FFE-426B-DC744BA0D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8EE-6D82-4676-8B27-DD11C4B9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949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CFE0-E6DD-5727-C6B1-8301D0FBF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30BB9-C9A0-82CE-9CE5-8052D929F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19D12-8B64-EC54-1280-128FA823B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E266-88E6-474D-94F5-D5FC25774CC6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347D9-F115-3B61-0D3D-D3C6135E9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DB970-74BD-EBE7-E804-484E40E3D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8EE-6D82-4676-8B27-DD11C4B9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630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193DA-2934-CC9B-A03D-E0E20BA37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A1328-5BAE-E5FB-BAFD-B256D60BBE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6136D1-4D5B-E7AB-C753-7AD02761FC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4DED4-6DEB-CEE1-2C2A-9B3744E5D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E266-88E6-474D-94F5-D5FC25774CC6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1DD7D1-6CC4-E590-95F2-5267E7654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ABA56B-8DDB-EBA5-9DBB-FFCD7A370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8EE-6D82-4676-8B27-DD11C4B9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618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392E7-BC38-A408-9A18-1B6340CC2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8C184-2D0C-4C7A-88C3-C6B482F59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FEBF12-2D9F-F843-67FE-FE28DA0FE0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C114E0-9D64-DAD7-DDEF-8C9BFE50A1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D3E183-7789-D198-CFC7-014ED6E198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AE66C8-1409-8805-02E3-28134972F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E266-88E6-474D-94F5-D5FC25774CC6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7FC40D-F648-D37F-617E-0D9F1E55D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3F5085-4879-AE2E-CB64-06AF2EBA8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8EE-6D82-4676-8B27-DD11C4B9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030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BD93B-C6E9-30BA-C88E-AD884E2FF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85407B-EFC8-4216-0158-1E463A2ED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E266-88E6-474D-94F5-D5FC25774CC6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6DDAC4-2339-70D3-D867-4768D9818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62F289-D681-06B6-7CE3-F6B2C2710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8EE-6D82-4676-8B27-DD11C4B9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075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D67ABC-D1AE-5F02-5732-A67894E28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E266-88E6-474D-94F5-D5FC25774CC6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4D3CE2-7A8E-18CB-931C-4BD7E7EB5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0ED6C-2A26-9D0A-D9E7-5332B1ACF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8EE-6D82-4676-8B27-DD11C4B9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496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434D1-8553-9F3E-42D0-C7642BAD1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2D534-D8D3-45D4-82E3-71B5B92B8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6CBEE-9B4B-279E-A4FA-E895208D33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EC994C-95A0-68CA-65D6-CE40EAD2E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E266-88E6-474D-94F5-D5FC25774CC6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3BBDA1-52BF-9F4A-92DB-05EFBC3A8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41967F-97D0-0CD2-FB54-062CF9D95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8EE-6D82-4676-8B27-DD11C4B9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54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A4894-746D-88E7-82BF-A7D55CB0B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17CAC7-01B7-A9B0-A139-10CFF2E671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7BD79-0D22-CC9F-8819-DAB7A2497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AC503D-4D07-4014-D87D-52A8CA35D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E266-88E6-474D-94F5-D5FC25774CC6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0B7C45-CD98-0115-5140-A9178A459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620A30-30D7-BC82-B8F4-7A2128582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8EE-6D82-4676-8B27-DD11C4B9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22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F9FBA-86E8-740A-997D-9ACB0A8F6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BB6EE3-2A85-DE6A-D4DE-FBA1446E41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29117-346C-EA3F-762E-AE32DBF9F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E266-88E6-474D-94F5-D5FC25774CC6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5DCE4-015F-5699-E60C-13E7FACEE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36C9D-BF75-B423-2AB9-395BC6244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8EE-6D82-4676-8B27-DD11C4B9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019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175053-ACA4-87C9-FCC3-1615BB4ABE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37220A-93B1-389D-394A-F63FC129AE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6D93E-5C6B-5F31-BF5B-207FEDBCC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4E266-88E6-474D-94F5-D5FC25774CC6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29B38-4055-FA1B-1F9D-278AD4164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320F7-EEBC-FBEE-0D55-7212BAAB4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8EE-6D82-4676-8B27-DD11C4B9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196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DBBBB6-8A2F-C610-9C4B-ED1D2C5CB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FA74B-0B4D-AD22-6166-3F8D5F734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71430-C45B-A6D2-8497-C4E59B165A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94E266-88E6-474D-94F5-D5FC25774CC6}" type="datetimeFigureOut">
              <a:rPr lang="en-GB" smtClean="0"/>
              <a:t>04/09/2025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A6BD5-BF88-9778-C842-53461DAF96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D1181-B54D-C64C-DCBE-2AB3DB99F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7288EE-6D82-4676-8B27-DD11C4B9B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608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C9AF48-E90B-6E31-1525-A016E4193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65" y="1089080"/>
            <a:ext cx="5432725" cy="45857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6205E5-05C9-6D8C-6BCE-BD3E3F06F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1290" y="1030835"/>
            <a:ext cx="6591915" cy="47022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C24339-BC19-1C5D-F713-6C4A5D56132D}"/>
              </a:ext>
            </a:extLst>
          </p:cNvPr>
          <p:cNvSpPr txBox="1"/>
          <p:nvPr/>
        </p:nvSpPr>
        <p:spPr>
          <a:xfrm>
            <a:off x="203460" y="202637"/>
            <a:ext cx="6096000" cy="728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spcAft>
                <a:spcPts val="400"/>
              </a:spcAft>
              <a:buNone/>
            </a:pPr>
            <a:r>
              <a:rPr lang="en-GB" sz="4000" b="1" kern="100" dirty="0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GCSE Iteration Questions</a:t>
            </a:r>
            <a:endParaRPr lang="en-GB" sz="2800" b="1" kern="100" dirty="0">
              <a:solidFill>
                <a:srgbClr val="0F4761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298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60B744-E8B9-B655-97CC-665F4CCCF48D}"/>
              </a:ext>
            </a:extLst>
          </p:cNvPr>
          <p:cNvSpPr txBox="1"/>
          <p:nvPr/>
        </p:nvSpPr>
        <p:spPr>
          <a:xfrm>
            <a:off x="1923011" y="2072640"/>
            <a:ext cx="85399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695273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DA2A79-6431-DA00-732E-1B75E50920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46" t="28891" r="646" b="3269"/>
          <a:stretch>
            <a:fillRect/>
          </a:stretch>
        </p:blipFill>
        <p:spPr>
          <a:xfrm>
            <a:off x="2337943" y="3047998"/>
            <a:ext cx="7674842" cy="30757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D4E189-8CC1-E8AA-4E3F-65EF3F9FB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49" y="301869"/>
            <a:ext cx="11469701" cy="22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3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0D12C6-11C8-43ED-7A58-C3776A2BF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421" y="2553899"/>
            <a:ext cx="10709035" cy="34975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6B222C-D822-D785-7880-072EE23F1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13" y="178038"/>
            <a:ext cx="11867493" cy="189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5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43CA5-341E-7BCA-0886-4C8427FB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C7B8A4-52E4-F5F2-1B60-D990D8B30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74" y="2594408"/>
            <a:ext cx="11450648" cy="40105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AFF9EA-4D28-783D-68F1-64109755B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98" y="332995"/>
            <a:ext cx="11821324" cy="20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FCD97-0934-123F-2953-A107F8753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CB62D9-FFFD-6BB8-63FE-2354DB0D5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743" y="2522506"/>
            <a:ext cx="9207284" cy="41523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9F4C1C-1A60-CB8D-15BD-267EE3FEC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898" y="183190"/>
            <a:ext cx="11648661" cy="229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36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99BF9-9D4B-3512-0218-ED8D979B9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C10ED4-9ED0-B2C4-E58F-31D3DCFC8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27" y="3194965"/>
            <a:ext cx="11720945" cy="23649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984D89-4B62-0859-B4C0-8860F8D84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42" y="262135"/>
            <a:ext cx="11474627" cy="198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50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E66DC-4439-B556-6C00-54D2AC3A6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FB540A-A1A8-348E-972D-F6C1C6366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317" y="2995088"/>
            <a:ext cx="7166346" cy="35541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C8F0DB-3355-3B5C-CF8D-7635DFAAC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63" y="266008"/>
            <a:ext cx="11526859" cy="245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7B002-E346-E751-384C-D91D2586B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105202-E68C-163B-4075-7BFD5844E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1199" y="3239172"/>
            <a:ext cx="5750234" cy="32890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E571E7-3FD1-5A9B-F716-359DDA073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13" y="0"/>
            <a:ext cx="7935432" cy="303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0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FC4A7-F83F-17E0-60AF-6EB364C33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DC5AC1-6223-EAE9-6607-0580E181A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167" y="3116350"/>
            <a:ext cx="8640381" cy="30960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C15535-84A2-9CF7-3C09-CBA8B70D3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38" y="177091"/>
            <a:ext cx="11873742" cy="196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51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69E8E5-65AF-7412-BA75-61EA66564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682" y="3482518"/>
            <a:ext cx="8318449" cy="29233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1AC84C-3CA8-D09A-57A9-23B1A0668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091" y="263422"/>
            <a:ext cx="11625943" cy="202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91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769A6B-84D8-DD7E-58ED-7F1D6F2A5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395" y="2334281"/>
            <a:ext cx="8164852" cy="38829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209109-0CFF-6446-4B2B-CB21EC91F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37" y="203531"/>
            <a:ext cx="11682738" cy="122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4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</Words>
  <Application>Microsoft Office PowerPoint</Application>
  <PresentationFormat>Widescreen</PresentationFormat>
  <Paragraphs>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</cp:revision>
  <dcterms:created xsi:type="dcterms:W3CDTF">2025-09-04T05:02:00Z</dcterms:created>
  <dcterms:modified xsi:type="dcterms:W3CDTF">2025-09-04T05:12:49Z</dcterms:modified>
</cp:coreProperties>
</file>