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70" d="100"/>
          <a:sy n="70" d="100"/>
        </p:scale>
        <p:origin x="2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01585" y="464644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01585" y="5792683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7f9887d9-2085-4251-993f-2eba2330e7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58" y="188927"/>
            <a:ext cx="5718482" cy="42888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b0d29142-2c36-4c3a-a865-6515c7f097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666" y="188927"/>
            <a:ext cx="5718482" cy="42888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50677" y="520616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7f9887d9-2085-4251-993f-2eba2330e7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58" y="188927"/>
            <a:ext cx="5718482" cy="42888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b0d29142-2c36-4c3a-a865-6515c7f097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666" y="188927"/>
            <a:ext cx="5718482" cy="42888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8411" y="178465"/>
            <a:ext cx="5729029" cy="429932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28754" y="3208446"/>
            <a:ext cx="468338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solidFill>
                  <a:srgbClr val="1C1C1C"/>
                </a:solidFill>
              </a:rPr>
              <a:t>A rectangle has 2 lines of symmetry</a:t>
            </a:r>
            <a:r>
              <a:rPr lang="en-US" sz="44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8891985" y="1686833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7f9887d9-2085-4251-993f-2eba2330e7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18" y="310846"/>
            <a:ext cx="6405667" cy="48042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24" t="36814" r="61813" b="46547"/>
          <a:stretch/>
        </p:blipFill>
        <p:spPr>
          <a:xfrm>
            <a:off x="1153987" y="4749338"/>
            <a:ext cx="4676006" cy="205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16042" y="1528464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36159" y="3152715"/>
            <a:ext cx="38681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smtClean="0">
                <a:solidFill>
                  <a:srgbClr val="1C1C1C"/>
                </a:solidFill>
              </a:rPr>
              <a:t>A polygon</a:t>
            </a:r>
            <a:r>
              <a:rPr lang="en-US" sz="4800" dirty="0" smtClean="0">
                <a:solidFill>
                  <a:srgbClr val="1C1C1C"/>
                </a:solidFill>
              </a:rPr>
              <a:t> can have 4 sides.</a:t>
            </a:r>
            <a:endParaRPr lang="en-GB" sz="48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b0d29142-2c36-4c3a-a865-6515c7f097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15" y="222178"/>
            <a:ext cx="6668229" cy="50011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338" t="37009" r="34796" b="47455"/>
          <a:stretch/>
        </p:blipFill>
        <p:spPr>
          <a:xfrm>
            <a:off x="1310186" y="4872250"/>
            <a:ext cx="4715302" cy="196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31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2020-04-12T18:56:54Z</dcterms:modified>
</cp:coreProperties>
</file>