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7"/>
  </p:notesMasterIdLst>
  <p:sldIdLst>
    <p:sldId id="272" r:id="rId2"/>
    <p:sldId id="276" r:id="rId3"/>
    <p:sldId id="271" r:id="rId4"/>
    <p:sldId id="270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irdre Gale" initials="DG" lastIdx="1" clrIdx="0">
    <p:extLst>
      <p:ext uri="{19B8F6BF-5375-455C-9EA6-DF929625EA0E}">
        <p15:presenceInfo xmlns:p15="http://schemas.microsoft.com/office/powerpoint/2012/main" userId="S::Dgale@jess.sch.ae::1762d204-24cc-4a21-b711-15b28e0aed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62C2B8B-A4C2-4EA7-8181-5EC4B8FB1BAA}"/>
    <pc:docChg chg="custSel addSld delSld modSld">
      <pc:chgData name="Stewart Gale" userId="3647ddd2-6040-41ae-a96d-232c23482af8" providerId="ADAL" clId="{662C2B8B-A4C2-4EA7-8181-5EC4B8FB1BAA}" dt="2021-12-04T16:05:59.610" v="50" actId="1076"/>
      <pc:docMkLst>
        <pc:docMk/>
      </pc:docMkLst>
      <pc:sldChg chg="delSp modSp mod">
        <pc:chgData name="Stewart Gale" userId="3647ddd2-6040-41ae-a96d-232c23482af8" providerId="ADAL" clId="{662C2B8B-A4C2-4EA7-8181-5EC4B8FB1BAA}" dt="2021-12-04T16:03:58.896" v="16" actId="1076"/>
        <pc:sldMkLst>
          <pc:docMk/>
          <pc:sldMk cId="1135183947" sldId="272"/>
        </pc:sldMkLst>
        <pc:spChg chg="mod">
          <ac:chgData name="Stewart Gale" userId="3647ddd2-6040-41ae-a96d-232c23482af8" providerId="ADAL" clId="{662C2B8B-A4C2-4EA7-8181-5EC4B8FB1BAA}" dt="2021-12-04T16:03:58.896" v="16" actId="1076"/>
          <ac:spMkLst>
            <pc:docMk/>
            <pc:sldMk cId="1135183947" sldId="272"/>
            <ac:spMk id="4" creationId="{00000000-0000-0000-0000-000000000000}"/>
          </ac:spMkLst>
        </pc:spChg>
        <pc:spChg chg="del">
          <ac:chgData name="Stewart Gale" userId="3647ddd2-6040-41ae-a96d-232c23482af8" providerId="ADAL" clId="{662C2B8B-A4C2-4EA7-8181-5EC4B8FB1BAA}" dt="2021-12-04T16:03:30.510" v="1" actId="478"/>
          <ac:spMkLst>
            <pc:docMk/>
            <pc:sldMk cId="1135183947" sldId="272"/>
            <ac:spMk id="7" creationId="{00000000-0000-0000-0000-000000000000}"/>
          </ac:spMkLst>
        </pc:spChg>
        <pc:spChg chg="del">
          <ac:chgData name="Stewart Gale" userId="3647ddd2-6040-41ae-a96d-232c23482af8" providerId="ADAL" clId="{662C2B8B-A4C2-4EA7-8181-5EC4B8FB1BAA}" dt="2021-12-04T16:03:36.731" v="3" actId="478"/>
          <ac:spMkLst>
            <pc:docMk/>
            <pc:sldMk cId="1135183947" sldId="272"/>
            <ac:spMk id="11" creationId="{00000000-0000-0000-0000-000000000000}"/>
          </ac:spMkLst>
        </pc:spChg>
        <pc:spChg chg="del">
          <ac:chgData name="Stewart Gale" userId="3647ddd2-6040-41ae-a96d-232c23482af8" providerId="ADAL" clId="{662C2B8B-A4C2-4EA7-8181-5EC4B8FB1BAA}" dt="2021-12-04T16:03:49.172" v="12" actId="478"/>
          <ac:spMkLst>
            <pc:docMk/>
            <pc:sldMk cId="1135183947" sldId="272"/>
            <ac:spMk id="12" creationId="{00000000-0000-0000-0000-000000000000}"/>
          </ac:spMkLst>
        </pc:spChg>
        <pc:spChg chg="del">
          <ac:chgData name="Stewart Gale" userId="3647ddd2-6040-41ae-a96d-232c23482af8" providerId="ADAL" clId="{662C2B8B-A4C2-4EA7-8181-5EC4B8FB1BAA}" dt="2021-12-04T16:03:30.510" v="1" actId="478"/>
          <ac:spMkLst>
            <pc:docMk/>
            <pc:sldMk cId="1135183947" sldId="272"/>
            <ac:spMk id="13" creationId="{00000000-0000-0000-0000-000000000000}"/>
          </ac:spMkLst>
        </pc:spChg>
        <pc:picChg chg="del">
          <ac:chgData name="Stewart Gale" userId="3647ddd2-6040-41ae-a96d-232c23482af8" providerId="ADAL" clId="{662C2B8B-A4C2-4EA7-8181-5EC4B8FB1BAA}" dt="2021-12-04T16:03:30.510" v="1" actId="478"/>
          <ac:picMkLst>
            <pc:docMk/>
            <pc:sldMk cId="1135183947" sldId="272"/>
            <ac:picMk id="5" creationId="{00000000-0000-0000-0000-000000000000}"/>
          </ac:picMkLst>
        </pc:picChg>
        <pc:picChg chg="del">
          <ac:chgData name="Stewart Gale" userId="3647ddd2-6040-41ae-a96d-232c23482af8" providerId="ADAL" clId="{662C2B8B-A4C2-4EA7-8181-5EC4B8FB1BAA}" dt="2021-12-04T16:03:30.510" v="1" actId="478"/>
          <ac:picMkLst>
            <pc:docMk/>
            <pc:sldMk cId="1135183947" sldId="272"/>
            <ac:picMk id="6" creationId="{00000000-0000-0000-0000-000000000000}"/>
          </ac:picMkLst>
        </pc:picChg>
        <pc:cxnChg chg="del mod">
          <ac:chgData name="Stewart Gale" userId="3647ddd2-6040-41ae-a96d-232c23482af8" providerId="ADAL" clId="{662C2B8B-A4C2-4EA7-8181-5EC4B8FB1BAA}" dt="2021-12-04T16:03:38.573" v="4" actId="478"/>
          <ac:cxnSpMkLst>
            <pc:docMk/>
            <pc:sldMk cId="1135183947" sldId="272"/>
            <ac:cxnSpMk id="9" creationId="{00000000-0000-0000-0000-000000000000}"/>
          </ac:cxnSpMkLst>
        </pc:cxnChg>
        <pc:cxnChg chg="del">
          <ac:chgData name="Stewart Gale" userId="3647ddd2-6040-41ae-a96d-232c23482af8" providerId="ADAL" clId="{662C2B8B-A4C2-4EA7-8181-5EC4B8FB1BAA}" dt="2021-12-04T16:03:47.041" v="11" actId="478"/>
          <ac:cxnSpMkLst>
            <pc:docMk/>
            <pc:sldMk cId="1135183947" sldId="272"/>
            <ac:cxnSpMk id="10" creationId="{00000000-0000-0000-0000-000000000000}"/>
          </ac:cxnSpMkLst>
        </pc:cxnChg>
      </pc:sldChg>
      <pc:sldChg chg="del">
        <pc:chgData name="Stewart Gale" userId="3647ddd2-6040-41ae-a96d-232c23482af8" providerId="ADAL" clId="{662C2B8B-A4C2-4EA7-8181-5EC4B8FB1BAA}" dt="2021-12-04T16:05:21.803" v="39" actId="47"/>
        <pc:sldMkLst>
          <pc:docMk/>
          <pc:sldMk cId="1826338107" sldId="273"/>
        </pc:sldMkLst>
      </pc:sldChg>
      <pc:sldChg chg="modSp mod">
        <pc:chgData name="Stewart Gale" userId="3647ddd2-6040-41ae-a96d-232c23482af8" providerId="ADAL" clId="{662C2B8B-A4C2-4EA7-8181-5EC4B8FB1BAA}" dt="2021-12-04T16:05:59.610" v="50" actId="1076"/>
        <pc:sldMkLst>
          <pc:docMk/>
          <pc:sldMk cId="312993189" sldId="274"/>
        </pc:sldMkLst>
        <pc:spChg chg="mod">
          <ac:chgData name="Stewart Gale" userId="3647ddd2-6040-41ae-a96d-232c23482af8" providerId="ADAL" clId="{662C2B8B-A4C2-4EA7-8181-5EC4B8FB1BAA}" dt="2021-12-04T16:05:31.954" v="44" actId="122"/>
          <ac:spMkLst>
            <pc:docMk/>
            <pc:sldMk cId="312993189" sldId="274"/>
            <ac:spMk id="16" creationId="{00000000-0000-0000-0000-000000000000}"/>
          </ac:spMkLst>
        </pc:spChg>
        <pc:spChg chg="mod">
          <ac:chgData name="Stewart Gale" userId="3647ddd2-6040-41ae-a96d-232c23482af8" providerId="ADAL" clId="{662C2B8B-A4C2-4EA7-8181-5EC4B8FB1BAA}" dt="2021-12-04T16:05:59.610" v="50" actId="1076"/>
          <ac:spMkLst>
            <pc:docMk/>
            <pc:sldMk cId="312993189" sldId="274"/>
            <ac:spMk id="19" creationId="{00000000-0000-0000-0000-000000000000}"/>
          </ac:spMkLst>
        </pc:spChg>
        <pc:spChg chg="mod">
          <ac:chgData name="Stewart Gale" userId="3647ddd2-6040-41ae-a96d-232c23482af8" providerId="ADAL" clId="{662C2B8B-A4C2-4EA7-8181-5EC4B8FB1BAA}" dt="2021-12-04T16:05:59.610" v="50" actId="1076"/>
          <ac:spMkLst>
            <pc:docMk/>
            <pc:sldMk cId="312993189" sldId="274"/>
            <ac:spMk id="20" creationId="{00000000-0000-0000-0000-000000000000}"/>
          </ac:spMkLst>
        </pc:spChg>
        <pc:grpChg chg="mod">
          <ac:chgData name="Stewart Gale" userId="3647ddd2-6040-41ae-a96d-232c23482af8" providerId="ADAL" clId="{662C2B8B-A4C2-4EA7-8181-5EC4B8FB1BAA}" dt="2021-12-04T16:05:59.610" v="50" actId="1076"/>
          <ac:grpSpMkLst>
            <pc:docMk/>
            <pc:sldMk cId="312993189" sldId="274"/>
            <ac:grpSpMk id="18" creationId="{00000000-0000-0000-0000-000000000000}"/>
          </ac:grpSpMkLst>
        </pc:grpChg>
      </pc:sldChg>
      <pc:sldChg chg="delSp modSp add mod">
        <pc:chgData name="Stewart Gale" userId="3647ddd2-6040-41ae-a96d-232c23482af8" providerId="ADAL" clId="{662C2B8B-A4C2-4EA7-8181-5EC4B8FB1BAA}" dt="2021-12-04T16:05:08.171" v="38" actId="1076"/>
        <pc:sldMkLst>
          <pc:docMk/>
          <pc:sldMk cId="4180897936" sldId="276"/>
        </pc:sldMkLst>
        <pc:spChg chg="del">
          <ac:chgData name="Stewart Gale" userId="3647ddd2-6040-41ae-a96d-232c23482af8" providerId="ADAL" clId="{662C2B8B-A4C2-4EA7-8181-5EC4B8FB1BAA}" dt="2021-12-04T16:04:04.011" v="17" actId="478"/>
          <ac:spMkLst>
            <pc:docMk/>
            <pc:sldMk cId="4180897936" sldId="276"/>
            <ac:spMk id="4" creationId="{00000000-0000-0000-0000-000000000000}"/>
          </ac:spMkLst>
        </pc:spChg>
        <pc:spChg chg="mod">
          <ac:chgData name="Stewart Gale" userId="3647ddd2-6040-41ae-a96d-232c23482af8" providerId="ADAL" clId="{662C2B8B-A4C2-4EA7-8181-5EC4B8FB1BAA}" dt="2021-12-04T16:05:08.171" v="38" actId="1076"/>
          <ac:spMkLst>
            <pc:docMk/>
            <pc:sldMk cId="4180897936" sldId="276"/>
            <ac:spMk id="7" creationId="{00000000-0000-0000-0000-000000000000}"/>
          </ac:spMkLst>
        </pc:spChg>
        <pc:spChg chg="mod">
          <ac:chgData name="Stewart Gale" userId="3647ddd2-6040-41ae-a96d-232c23482af8" providerId="ADAL" clId="{662C2B8B-A4C2-4EA7-8181-5EC4B8FB1BAA}" dt="2021-12-04T16:04:50.745" v="32" actId="1076"/>
          <ac:spMkLst>
            <pc:docMk/>
            <pc:sldMk cId="4180897936" sldId="276"/>
            <ac:spMk id="11" creationId="{00000000-0000-0000-0000-000000000000}"/>
          </ac:spMkLst>
        </pc:spChg>
        <pc:spChg chg="mod">
          <ac:chgData name="Stewart Gale" userId="3647ddd2-6040-41ae-a96d-232c23482af8" providerId="ADAL" clId="{662C2B8B-A4C2-4EA7-8181-5EC4B8FB1BAA}" dt="2021-12-04T16:04:50.745" v="32" actId="1076"/>
          <ac:spMkLst>
            <pc:docMk/>
            <pc:sldMk cId="4180897936" sldId="276"/>
            <ac:spMk id="12" creationId="{00000000-0000-0000-0000-000000000000}"/>
          </ac:spMkLst>
        </pc:spChg>
        <pc:spChg chg="mod">
          <ac:chgData name="Stewart Gale" userId="3647ddd2-6040-41ae-a96d-232c23482af8" providerId="ADAL" clId="{662C2B8B-A4C2-4EA7-8181-5EC4B8FB1BAA}" dt="2021-12-04T16:05:04.349" v="37" actId="1076"/>
          <ac:spMkLst>
            <pc:docMk/>
            <pc:sldMk cId="4180897936" sldId="276"/>
            <ac:spMk id="13" creationId="{00000000-0000-0000-0000-000000000000}"/>
          </ac:spMkLst>
        </pc:spChg>
        <pc:picChg chg="mod">
          <ac:chgData name="Stewart Gale" userId="3647ddd2-6040-41ae-a96d-232c23482af8" providerId="ADAL" clId="{662C2B8B-A4C2-4EA7-8181-5EC4B8FB1BAA}" dt="2021-12-04T16:04:50.745" v="32" actId="1076"/>
          <ac:picMkLst>
            <pc:docMk/>
            <pc:sldMk cId="4180897936" sldId="276"/>
            <ac:picMk id="5" creationId="{00000000-0000-0000-0000-000000000000}"/>
          </ac:picMkLst>
        </pc:picChg>
        <pc:picChg chg="mod">
          <ac:chgData name="Stewart Gale" userId="3647ddd2-6040-41ae-a96d-232c23482af8" providerId="ADAL" clId="{662C2B8B-A4C2-4EA7-8181-5EC4B8FB1BAA}" dt="2021-12-04T16:04:50.745" v="32" actId="1076"/>
          <ac:picMkLst>
            <pc:docMk/>
            <pc:sldMk cId="4180897936" sldId="276"/>
            <ac:picMk id="6" creationId="{00000000-0000-0000-0000-000000000000}"/>
          </ac:picMkLst>
        </pc:picChg>
        <pc:cxnChg chg="mod">
          <ac:chgData name="Stewart Gale" userId="3647ddd2-6040-41ae-a96d-232c23482af8" providerId="ADAL" clId="{662C2B8B-A4C2-4EA7-8181-5EC4B8FB1BAA}" dt="2021-12-04T16:04:50.745" v="32" actId="1076"/>
          <ac:cxnSpMkLst>
            <pc:docMk/>
            <pc:sldMk cId="4180897936" sldId="27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662C2B8B-A4C2-4EA7-8181-5EC4B8FB1BAA}" dt="2021-12-04T16:04:50.745" v="32" actId="1076"/>
          <ac:cxnSpMkLst>
            <pc:docMk/>
            <pc:sldMk cId="4180897936" sldId="276"/>
            <ac:cxnSpMk id="10" creationId="{00000000-0000-0000-0000-000000000000}"/>
          </ac:cxnSpMkLst>
        </pc:cxnChg>
      </pc:sldChg>
    </pc:docChg>
  </pc:docChgLst>
  <pc:docChgLst>
    <pc:chgData name="Stewart Gale" userId="3647ddd2-6040-41ae-a96d-232c23482af8" providerId="ADAL" clId="{C6284052-DF89-4BC7-8F57-5585B1A10B9A}"/>
    <pc:docChg chg="undo custSel addSld delSld modSld">
      <pc:chgData name="Stewart Gale" userId="3647ddd2-6040-41ae-a96d-232c23482af8" providerId="ADAL" clId="{C6284052-DF89-4BC7-8F57-5585B1A10B9A}" dt="2022-11-21T10:21:38.115" v="17" actId="1076"/>
      <pc:docMkLst>
        <pc:docMk/>
      </pc:docMkLst>
      <pc:sldChg chg="modSp mod">
        <pc:chgData name="Stewart Gale" userId="3647ddd2-6040-41ae-a96d-232c23482af8" providerId="ADAL" clId="{C6284052-DF89-4BC7-8F57-5585B1A10B9A}" dt="2022-11-21T07:06:14.555" v="11" actId="20577"/>
        <pc:sldMkLst>
          <pc:docMk/>
          <pc:sldMk cId="2104409030" sldId="270"/>
        </pc:sldMkLst>
        <pc:spChg chg="mod">
          <ac:chgData name="Stewart Gale" userId="3647ddd2-6040-41ae-a96d-232c23482af8" providerId="ADAL" clId="{C6284052-DF89-4BC7-8F57-5585B1A10B9A}" dt="2022-11-21T07:06:14.555" v="11" actId="20577"/>
          <ac:spMkLst>
            <pc:docMk/>
            <pc:sldMk cId="2104409030" sldId="270"/>
            <ac:spMk id="15" creationId="{00000000-0000-0000-0000-000000000000}"/>
          </ac:spMkLst>
        </pc:spChg>
      </pc:sldChg>
      <pc:sldChg chg="modSp mod">
        <pc:chgData name="Stewart Gale" userId="3647ddd2-6040-41ae-a96d-232c23482af8" providerId="ADAL" clId="{C6284052-DF89-4BC7-8F57-5585B1A10B9A}" dt="2022-11-17T16:30:35.178" v="1" actId="1076"/>
        <pc:sldMkLst>
          <pc:docMk/>
          <pc:sldMk cId="1135183947" sldId="272"/>
        </pc:sldMkLst>
        <pc:spChg chg="mod">
          <ac:chgData name="Stewart Gale" userId="3647ddd2-6040-41ae-a96d-232c23482af8" providerId="ADAL" clId="{C6284052-DF89-4BC7-8F57-5585B1A10B9A}" dt="2022-11-17T16:30:35.178" v="1" actId="1076"/>
          <ac:spMkLst>
            <pc:docMk/>
            <pc:sldMk cId="1135183947" sldId="272"/>
            <ac:spMk id="4" creationId="{00000000-0000-0000-0000-000000000000}"/>
          </ac:spMkLst>
        </pc:spChg>
      </pc:sldChg>
      <pc:sldChg chg="add del">
        <pc:chgData name="Stewart Gale" userId="3647ddd2-6040-41ae-a96d-232c23482af8" providerId="ADAL" clId="{C6284052-DF89-4BC7-8F57-5585B1A10B9A}" dt="2022-11-21T10:21:22.129" v="14" actId="47"/>
        <pc:sldMkLst>
          <pc:docMk/>
          <pc:sldMk cId="312993189" sldId="274"/>
        </pc:sldMkLst>
      </pc:sldChg>
      <pc:sldChg chg="delSp modSp mod">
        <pc:chgData name="Stewart Gale" userId="3647ddd2-6040-41ae-a96d-232c23482af8" providerId="ADAL" clId="{C6284052-DF89-4BC7-8F57-5585B1A10B9A}" dt="2022-11-21T10:21:38.115" v="17" actId="1076"/>
        <pc:sldMkLst>
          <pc:docMk/>
          <pc:sldMk cId="4180897936" sldId="276"/>
        </pc:sldMkLst>
        <pc:spChg chg="mod">
          <ac:chgData name="Stewart Gale" userId="3647ddd2-6040-41ae-a96d-232c23482af8" providerId="ADAL" clId="{C6284052-DF89-4BC7-8F57-5585B1A10B9A}" dt="2022-11-21T10:21:38.115" v="17" actId="1076"/>
          <ac:spMkLst>
            <pc:docMk/>
            <pc:sldMk cId="4180897936" sldId="276"/>
            <ac:spMk id="7" creationId="{00000000-0000-0000-0000-000000000000}"/>
          </ac:spMkLst>
        </pc:spChg>
        <pc:spChg chg="mod">
          <ac:chgData name="Stewart Gale" userId="3647ddd2-6040-41ae-a96d-232c23482af8" providerId="ADAL" clId="{C6284052-DF89-4BC7-8F57-5585B1A10B9A}" dt="2022-11-21T10:21:35.239" v="16" actId="1076"/>
          <ac:spMkLst>
            <pc:docMk/>
            <pc:sldMk cId="4180897936" sldId="276"/>
            <ac:spMk id="11" creationId="{00000000-0000-0000-0000-000000000000}"/>
          </ac:spMkLst>
        </pc:spChg>
        <pc:spChg chg="mod">
          <ac:chgData name="Stewart Gale" userId="3647ddd2-6040-41ae-a96d-232c23482af8" providerId="ADAL" clId="{C6284052-DF89-4BC7-8F57-5585B1A10B9A}" dt="2022-11-21T10:21:35.239" v="16" actId="1076"/>
          <ac:spMkLst>
            <pc:docMk/>
            <pc:sldMk cId="4180897936" sldId="276"/>
            <ac:spMk id="12" creationId="{00000000-0000-0000-0000-000000000000}"/>
          </ac:spMkLst>
        </pc:spChg>
        <pc:spChg chg="del">
          <ac:chgData name="Stewart Gale" userId="3647ddd2-6040-41ae-a96d-232c23482af8" providerId="ADAL" clId="{C6284052-DF89-4BC7-8F57-5585B1A10B9A}" dt="2022-11-21T10:21:30.025" v="15" actId="478"/>
          <ac:spMkLst>
            <pc:docMk/>
            <pc:sldMk cId="4180897936" sldId="276"/>
            <ac:spMk id="13" creationId="{00000000-0000-0000-0000-000000000000}"/>
          </ac:spMkLst>
        </pc:spChg>
        <pc:picChg chg="mod">
          <ac:chgData name="Stewart Gale" userId="3647ddd2-6040-41ae-a96d-232c23482af8" providerId="ADAL" clId="{C6284052-DF89-4BC7-8F57-5585B1A10B9A}" dt="2022-11-21T10:21:35.239" v="16" actId="1076"/>
          <ac:picMkLst>
            <pc:docMk/>
            <pc:sldMk cId="4180897936" sldId="276"/>
            <ac:picMk id="5" creationId="{00000000-0000-0000-0000-000000000000}"/>
          </ac:picMkLst>
        </pc:picChg>
        <pc:picChg chg="mod">
          <ac:chgData name="Stewart Gale" userId="3647ddd2-6040-41ae-a96d-232c23482af8" providerId="ADAL" clId="{C6284052-DF89-4BC7-8F57-5585B1A10B9A}" dt="2022-11-21T10:21:35.239" v="16" actId="1076"/>
          <ac:picMkLst>
            <pc:docMk/>
            <pc:sldMk cId="4180897936" sldId="276"/>
            <ac:picMk id="6" creationId="{00000000-0000-0000-0000-000000000000}"/>
          </ac:picMkLst>
        </pc:picChg>
        <pc:cxnChg chg="mod">
          <ac:chgData name="Stewart Gale" userId="3647ddd2-6040-41ae-a96d-232c23482af8" providerId="ADAL" clId="{C6284052-DF89-4BC7-8F57-5585B1A10B9A}" dt="2022-11-21T10:21:35.239" v="16" actId="1076"/>
          <ac:cxnSpMkLst>
            <pc:docMk/>
            <pc:sldMk cId="4180897936" sldId="27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C6284052-DF89-4BC7-8F57-5585B1A10B9A}" dt="2022-11-21T10:21:35.239" v="16" actId="1076"/>
          <ac:cxnSpMkLst>
            <pc:docMk/>
            <pc:sldMk cId="4180897936" sldId="276"/>
            <ac:cxnSpMk id="10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51FA9-658B-48C7-A280-BAA00A9C00BB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F0DCC-B70D-46B8-8A22-B3BD3CE6AE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609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4616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445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950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1734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9916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80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326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93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93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0553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8193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275DD-8CC1-4B6D-A1AB-5078625C591C}" type="datetimeFigureOut">
              <a:rPr lang="en-GB" smtClean="0"/>
              <a:t>21/11/2022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950FA-C92A-4F35-A233-B1A18785BC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814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9321" y="1150475"/>
            <a:ext cx="1071335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Reflecting Shapes</a:t>
            </a:r>
          </a:p>
        </p:txBody>
      </p:sp>
    </p:spTree>
    <p:extLst>
      <p:ext uri="{BB962C8B-B14F-4D97-AF65-F5344CB8AC3E}">
        <p14:creationId xmlns:p14="http://schemas.microsoft.com/office/powerpoint/2010/main" val="1135183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9699" t="23120" r="29031" b="18735"/>
          <a:stretch/>
        </p:blipFill>
        <p:spPr>
          <a:xfrm>
            <a:off x="548769" y="1713996"/>
            <a:ext cx="4218590" cy="3962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9089" t="21993" r="16500" b="13596"/>
          <a:stretch/>
        </p:blipFill>
        <p:spPr>
          <a:xfrm>
            <a:off x="5597498" y="1713996"/>
            <a:ext cx="5976257" cy="39841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4289" y="339887"/>
            <a:ext cx="73931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Symmetry is everywhere.</a:t>
            </a:r>
          </a:p>
        </p:txBody>
      </p:sp>
      <p:cxnSp>
        <p:nvCxnSpPr>
          <p:cNvPr id="9" name="Straight Connector 8"/>
          <p:cNvCxnSpPr>
            <a:endCxn id="5" idx="2"/>
          </p:cNvCxnSpPr>
          <p:nvPr/>
        </p:nvCxnSpPr>
        <p:spPr>
          <a:xfrm flipH="1">
            <a:off x="2658064" y="1692225"/>
            <a:ext cx="5522" cy="3984171"/>
          </a:xfrm>
          <a:prstGeom prst="line">
            <a:avLst/>
          </a:prstGeom>
          <a:ln w="762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8521302" y="1735767"/>
            <a:ext cx="5522" cy="3984171"/>
          </a:xfrm>
          <a:prstGeom prst="line">
            <a:avLst/>
          </a:prstGeom>
          <a:ln w="762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5400000">
            <a:off x="1221162" y="3361145"/>
            <a:ext cx="3508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Line of Symmetry</a:t>
            </a:r>
          </a:p>
        </p:txBody>
      </p:sp>
      <p:sp>
        <p:nvSpPr>
          <p:cNvPr id="12" name="TextBox 11"/>
          <p:cNvSpPr txBox="1"/>
          <p:nvPr/>
        </p:nvSpPr>
        <p:spPr>
          <a:xfrm rot="5400000">
            <a:off x="7783964" y="3968930"/>
            <a:ext cx="2336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Mirror Line</a:t>
            </a:r>
          </a:p>
        </p:txBody>
      </p:sp>
    </p:spTree>
    <p:extLst>
      <p:ext uri="{BB962C8B-B14F-4D97-AF65-F5344CB8AC3E}">
        <p14:creationId xmlns:p14="http://schemas.microsoft.com/office/powerpoint/2010/main" val="4180897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07572" y="1015000"/>
            <a:ext cx="4572000" cy="4591050"/>
          </a:xfrm>
          <a:prstGeom prst="rect">
            <a:avLst/>
          </a:prstGeom>
          <a:noFill/>
          <a:ln w="3175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707572" y="5146945"/>
            <a:ext cx="4572000" cy="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1164772" y="1015000"/>
            <a:ext cx="0" cy="459105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707572" y="4687840"/>
            <a:ext cx="4572000" cy="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707572" y="4228735"/>
            <a:ext cx="4572000" cy="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707572" y="3769630"/>
            <a:ext cx="4572000" cy="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707572" y="3310525"/>
            <a:ext cx="4572000" cy="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707572" y="2851420"/>
            <a:ext cx="4572000" cy="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707572" y="2392315"/>
            <a:ext cx="4572000" cy="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707572" y="1933210"/>
            <a:ext cx="4572000" cy="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707572" y="1474105"/>
            <a:ext cx="4572000" cy="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1621972" y="1015000"/>
            <a:ext cx="0" cy="459105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2079172" y="1015000"/>
            <a:ext cx="0" cy="459105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2536372" y="1015000"/>
            <a:ext cx="0" cy="459105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2993572" y="1015000"/>
            <a:ext cx="0" cy="459105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>
            <a:off x="3450772" y="1015000"/>
            <a:ext cx="0" cy="459105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Line 22"/>
          <p:cNvSpPr>
            <a:spLocks noChangeShapeType="1"/>
          </p:cNvSpPr>
          <p:nvPr/>
        </p:nvSpPr>
        <p:spPr bwMode="auto">
          <a:xfrm>
            <a:off x="3907972" y="1015000"/>
            <a:ext cx="0" cy="459105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>
            <a:off x="4365172" y="1015000"/>
            <a:ext cx="0" cy="459105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>
            <a:off x="4822372" y="1015000"/>
            <a:ext cx="0" cy="4591050"/>
          </a:xfrm>
          <a:prstGeom prst="line">
            <a:avLst/>
          </a:prstGeom>
          <a:noFill/>
          <a:ln w="31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 flipH="1">
            <a:off x="1164772" y="1933210"/>
            <a:ext cx="1828800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Line 26"/>
          <p:cNvSpPr>
            <a:spLocks noChangeShapeType="1"/>
          </p:cNvSpPr>
          <p:nvPr/>
        </p:nvSpPr>
        <p:spPr bwMode="auto">
          <a:xfrm>
            <a:off x="1164772" y="1933210"/>
            <a:ext cx="914400" cy="91821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>
            <a:off x="2079172" y="2851420"/>
            <a:ext cx="0" cy="91821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Line 28"/>
          <p:cNvSpPr>
            <a:spLocks noChangeShapeType="1"/>
          </p:cNvSpPr>
          <p:nvPr/>
        </p:nvSpPr>
        <p:spPr bwMode="auto">
          <a:xfrm flipH="1">
            <a:off x="1621972" y="3769630"/>
            <a:ext cx="457200" cy="459105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Line 30"/>
          <p:cNvSpPr>
            <a:spLocks noChangeShapeType="1"/>
          </p:cNvSpPr>
          <p:nvPr/>
        </p:nvSpPr>
        <p:spPr bwMode="auto">
          <a:xfrm>
            <a:off x="1621972" y="4228735"/>
            <a:ext cx="1371600" cy="459105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1088572" y="1856693"/>
            <a:ext cx="152400" cy="153035"/>
          </a:xfrm>
          <a:prstGeom prst="ellipse">
            <a:avLst/>
          </a:prstGeom>
          <a:solidFill>
            <a:srgbClr val="1F497D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2002972" y="2774903"/>
            <a:ext cx="152400" cy="153035"/>
          </a:xfrm>
          <a:prstGeom prst="ellipse">
            <a:avLst/>
          </a:prstGeom>
          <a:solidFill>
            <a:srgbClr val="1F497D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2002972" y="3693113"/>
            <a:ext cx="152400" cy="153035"/>
          </a:xfrm>
          <a:prstGeom prst="ellipse">
            <a:avLst/>
          </a:prstGeom>
          <a:solidFill>
            <a:srgbClr val="1F497D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1545772" y="4152218"/>
            <a:ext cx="152400" cy="153035"/>
          </a:xfrm>
          <a:prstGeom prst="ellipse">
            <a:avLst/>
          </a:prstGeom>
          <a:solidFill>
            <a:srgbClr val="1F497D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2917372" y="4611323"/>
            <a:ext cx="152400" cy="153035"/>
          </a:xfrm>
          <a:prstGeom prst="ellipse">
            <a:avLst/>
          </a:prstGeom>
          <a:solidFill>
            <a:srgbClr val="1F497D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4746172" y="1856693"/>
            <a:ext cx="152400" cy="153035"/>
          </a:xfrm>
          <a:prstGeom prst="ellipse">
            <a:avLst/>
          </a:prstGeom>
          <a:solidFill>
            <a:srgbClr val="1F497D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val 38"/>
          <p:cNvSpPr>
            <a:spLocks noChangeArrowheads="1"/>
          </p:cNvSpPr>
          <p:nvPr/>
        </p:nvSpPr>
        <p:spPr bwMode="auto">
          <a:xfrm>
            <a:off x="3831772" y="2774903"/>
            <a:ext cx="152400" cy="153035"/>
          </a:xfrm>
          <a:prstGeom prst="ellipse">
            <a:avLst/>
          </a:prstGeom>
          <a:solidFill>
            <a:srgbClr val="1F497D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Oval 39"/>
          <p:cNvSpPr>
            <a:spLocks noChangeArrowheads="1"/>
          </p:cNvSpPr>
          <p:nvPr/>
        </p:nvSpPr>
        <p:spPr bwMode="auto">
          <a:xfrm>
            <a:off x="3831772" y="3693113"/>
            <a:ext cx="152400" cy="153035"/>
          </a:xfrm>
          <a:prstGeom prst="ellipse">
            <a:avLst/>
          </a:prstGeom>
          <a:solidFill>
            <a:srgbClr val="1F497D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4288972" y="4152218"/>
            <a:ext cx="152400" cy="153035"/>
          </a:xfrm>
          <a:prstGeom prst="ellipse">
            <a:avLst/>
          </a:prstGeom>
          <a:solidFill>
            <a:srgbClr val="1F497D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Line 51"/>
          <p:cNvSpPr>
            <a:spLocks noChangeShapeType="1"/>
          </p:cNvSpPr>
          <p:nvPr/>
        </p:nvSpPr>
        <p:spPr bwMode="auto">
          <a:xfrm>
            <a:off x="2993572" y="1933210"/>
            <a:ext cx="18288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Line 52"/>
          <p:cNvSpPr>
            <a:spLocks noChangeShapeType="1"/>
          </p:cNvSpPr>
          <p:nvPr/>
        </p:nvSpPr>
        <p:spPr bwMode="auto">
          <a:xfrm>
            <a:off x="2993572" y="2851420"/>
            <a:ext cx="9144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Line 53"/>
          <p:cNvSpPr>
            <a:spLocks noChangeShapeType="1"/>
          </p:cNvSpPr>
          <p:nvPr/>
        </p:nvSpPr>
        <p:spPr bwMode="auto">
          <a:xfrm>
            <a:off x="2993572" y="3769630"/>
            <a:ext cx="9144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Line 55"/>
          <p:cNvSpPr>
            <a:spLocks noChangeShapeType="1"/>
          </p:cNvSpPr>
          <p:nvPr/>
        </p:nvSpPr>
        <p:spPr bwMode="auto">
          <a:xfrm>
            <a:off x="2993572" y="4228735"/>
            <a:ext cx="13716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802085" y="1328353"/>
            <a:ext cx="58968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Pick points on the shape and reflect them.</a:t>
            </a:r>
          </a:p>
        </p:txBody>
      </p:sp>
      <p:sp>
        <p:nvSpPr>
          <p:cNvPr id="46" name="Line 25"/>
          <p:cNvSpPr>
            <a:spLocks noChangeShapeType="1"/>
          </p:cNvSpPr>
          <p:nvPr/>
        </p:nvSpPr>
        <p:spPr bwMode="auto">
          <a:xfrm flipH="1">
            <a:off x="2993572" y="1933210"/>
            <a:ext cx="1828800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Line 26"/>
          <p:cNvSpPr>
            <a:spLocks noChangeShapeType="1"/>
          </p:cNvSpPr>
          <p:nvPr/>
        </p:nvSpPr>
        <p:spPr bwMode="auto">
          <a:xfrm flipH="1">
            <a:off x="3907972" y="1933210"/>
            <a:ext cx="914400" cy="91821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Line 27"/>
          <p:cNvSpPr>
            <a:spLocks noChangeShapeType="1"/>
          </p:cNvSpPr>
          <p:nvPr/>
        </p:nvSpPr>
        <p:spPr bwMode="auto">
          <a:xfrm>
            <a:off x="3907971" y="2851420"/>
            <a:ext cx="0" cy="91821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Line 28"/>
          <p:cNvSpPr>
            <a:spLocks noChangeShapeType="1"/>
          </p:cNvSpPr>
          <p:nvPr/>
        </p:nvSpPr>
        <p:spPr bwMode="auto">
          <a:xfrm>
            <a:off x="3907971" y="3769630"/>
            <a:ext cx="457199" cy="459105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Line 30"/>
          <p:cNvSpPr>
            <a:spLocks noChangeShapeType="1"/>
          </p:cNvSpPr>
          <p:nvPr/>
        </p:nvSpPr>
        <p:spPr bwMode="auto">
          <a:xfrm flipV="1">
            <a:off x="2955472" y="4228734"/>
            <a:ext cx="1409698" cy="459105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660571" y="3693113"/>
            <a:ext cx="58968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Then join those points together.</a:t>
            </a:r>
          </a:p>
        </p:txBody>
      </p:sp>
    </p:spTree>
    <p:extLst>
      <p:ext uri="{BB962C8B-B14F-4D97-AF65-F5344CB8AC3E}">
        <p14:creationId xmlns:p14="http://schemas.microsoft.com/office/powerpoint/2010/main" val="53691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3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59437" y="2582412"/>
            <a:ext cx="2371431" cy="2301744"/>
          </a:xfrm>
          <a:prstGeom prst="rect">
            <a:avLst/>
          </a:prstGeom>
          <a:solidFill>
            <a:srgbClr val="80D0E8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65927" y="3158484"/>
            <a:ext cx="2371429" cy="230174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 flipV="1">
            <a:off x="1065927" y="2006343"/>
            <a:ext cx="1184407" cy="115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 flipV="1">
            <a:off x="3437356" y="4310624"/>
            <a:ext cx="1187022" cy="114960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 flipV="1">
            <a:off x="3437356" y="2006343"/>
            <a:ext cx="1187022" cy="11521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2250334" y="2006343"/>
            <a:ext cx="237404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2250334" y="2006343"/>
            <a:ext cx="0" cy="2304281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flipV="1">
            <a:off x="1065927" y="4310624"/>
            <a:ext cx="1184407" cy="114960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4624378" y="2008880"/>
            <a:ext cx="0" cy="230174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252949" y="4310624"/>
            <a:ext cx="2371429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2789947" y="208165"/>
            <a:ext cx="7275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Planes of Symmetry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18312" y="4471958"/>
            <a:ext cx="6444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Can you draw a plane of symmetry for a cube?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94513" y="1599358"/>
            <a:ext cx="62919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A plane of symmetry </a:t>
            </a:r>
          </a:p>
          <a:p>
            <a:pPr algn="ctr"/>
            <a:r>
              <a:rPr lang="en-GB" sz="4800" dirty="0"/>
              <a:t>is a plane that divides </a:t>
            </a:r>
          </a:p>
          <a:p>
            <a:pPr algn="ctr"/>
            <a:r>
              <a:rPr lang="en-GB" sz="4800" dirty="0"/>
              <a:t>a </a:t>
            </a:r>
            <a:r>
              <a:rPr lang="en-GB" sz="4800"/>
              <a:t>3D shape in </a:t>
            </a:r>
            <a:r>
              <a:rPr lang="en-GB" sz="4800" dirty="0"/>
              <a:t>half.</a:t>
            </a:r>
          </a:p>
        </p:txBody>
      </p:sp>
    </p:spTree>
    <p:extLst>
      <p:ext uri="{BB962C8B-B14F-4D97-AF65-F5344CB8AC3E}">
        <p14:creationId xmlns:p14="http://schemas.microsoft.com/office/powerpoint/2010/main" val="210440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299E13-B2D8-427F-A105-710D6CE289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0" t="29365" r="5713" b="12143"/>
          <a:stretch/>
        </p:blipFill>
        <p:spPr>
          <a:xfrm>
            <a:off x="408215" y="451756"/>
            <a:ext cx="11592266" cy="561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83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Words>57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22</cp:revision>
  <dcterms:created xsi:type="dcterms:W3CDTF">2016-01-12T14:21:41Z</dcterms:created>
  <dcterms:modified xsi:type="dcterms:W3CDTF">2022-11-21T10:21:41Z</dcterms:modified>
</cp:coreProperties>
</file>