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69AF83-FF8D-4001-9438-1FB13E14EB9B}" v="14" dt="2022-01-05T04:29:16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E69AF83-FF8D-4001-9438-1FB13E14EB9B}"/>
    <pc:docChg chg="custSel addSld modSld sldOrd">
      <pc:chgData name="Stewart Gale" userId="3647ddd2-6040-41ae-a96d-232c23482af8" providerId="ADAL" clId="{BE69AF83-FF8D-4001-9438-1FB13E14EB9B}" dt="2022-01-05T04:29:16.930" v="31" actId="1076"/>
      <pc:docMkLst>
        <pc:docMk/>
      </pc:docMkLst>
      <pc:sldChg chg="delSp modSp mod">
        <pc:chgData name="Stewart Gale" userId="3647ddd2-6040-41ae-a96d-232c23482af8" providerId="ADAL" clId="{BE69AF83-FF8D-4001-9438-1FB13E14EB9B}" dt="2022-01-05T04:29:16.930" v="31" actId="1076"/>
        <pc:sldMkLst>
          <pc:docMk/>
          <pc:sldMk cId="118395218" sldId="256"/>
        </pc:sldMkLst>
        <pc:spChg chg="del">
          <ac:chgData name="Stewart Gale" userId="3647ddd2-6040-41ae-a96d-232c23482af8" providerId="ADAL" clId="{BE69AF83-FF8D-4001-9438-1FB13E14EB9B}" dt="2022-01-05T04:28:28.633" v="15" actId="478"/>
          <ac:spMkLst>
            <pc:docMk/>
            <pc:sldMk cId="118395218" sldId="256"/>
            <ac:spMk id="4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8:53.210" v="22" actId="1076"/>
          <ac:spMkLst>
            <pc:docMk/>
            <pc:sldMk cId="118395218" sldId="256"/>
            <ac:spMk id="5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9:16.930" v="31" actId="1076"/>
          <ac:spMkLst>
            <pc:docMk/>
            <pc:sldMk cId="118395218" sldId="256"/>
            <ac:spMk id="49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9:16.930" v="31" actId="1076"/>
          <ac:spMkLst>
            <pc:docMk/>
            <pc:sldMk cId="118395218" sldId="256"/>
            <ac:spMk id="51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9:16.930" v="31" actId="1076"/>
          <ac:spMkLst>
            <pc:docMk/>
            <pc:sldMk cId="118395218" sldId="256"/>
            <ac:spMk id="52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9:16.930" v="31" actId="1076"/>
          <ac:spMkLst>
            <pc:docMk/>
            <pc:sldMk cId="118395218" sldId="256"/>
            <ac:spMk id="53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9:16.930" v="31" actId="1076"/>
          <ac:spMkLst>
            <pc:docMk/>
            <pc:sldMk cId="118395218" sldId="256"/>
            <ac:spMk id="54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9:16.930" v="31" actId="1076"/>
          <ac:spMkLst>
            <pc:docMk/>
            <pc:sldMk cId="118395218" sldId="256"/>
            <ac:spMk id="55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9:16.930" v="31" actId="1076"/>
          <ac:spMkLst>
            <pc:docMk/>
            <pc:sldMk cId="118395218" sldId="256"/>
            <ac:spMk id="56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9:16.930" v="31" actId="1076"/>
          <ac:spMkLst>
            <pc:docMk/>
            <pc:sldMk cId="118395218" sldId="256"/>
            <ac:spMk id="57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9:16.930" v="31" actId="1076"/>
          <ac:spMkLst>
            <pc:docMk/>
            <pc:sldMk cId="118395218" sldId="256"/>
            <ac:spMk id="58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9:16.930" v="31" actId="1076"/>
          <ac:spMkLst>
            <pc:docMk/>
            <pc:sldMk cId="118395218" sldId="256"/>
            <ac:spMk id="59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9:16.930" v="31" actId="1076"/>
          <ac:spMkLst>
            <pc:docMk/>
            <pc:sldMk cId="118395218" sldId="256"/>
            <ac:spMk id="60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9:16.930" v="31" actId="1076"/>
          <ac:spMkLst>
            <pc:docMk/>
            <pc:sldMk cId="118395218" sldId="256"/>
            <ac:spMk id="61" creationId="{00000000-0000-0000-0000-000000000000}"/>
          </ac:spMkLst>
        </pc:spChg>
        <pc:spChg chg="mod">
          <ac:chgData name="Stewart Gale" userId="3647ddd2-6040-41ae-a96d-232c23482af8" providerId="ADAL" clId="{BE69AF83-FF8D-4001-9438-1FB13E14EB9B}" dt="2022-01-05T04:29:16.930" v="31" actId="1076"/>
          <ac:spMkLst>
            <pc:docMk/>
            <pc:sldMk cId="118395218" sldId="256"/>
            <ac:spMk id="62" creationId="{00000000-0000-0000-0000-000000000000}"/>
          </ac:spMkLst>
        </pc:spChg>
        <pc:grpChg chg="mod">
          <ac:chgData name="Stewart Gale" userId="3647ddd2-6040-41ae-a96d-232c23482af8" providerId="ADAL" clId="{BE69AF83-FF8D-4001-9438-1FB13E14EB9B}" dt="2022-01-05T04:29:16.930" v="31" actId="1076"/>
          <ac:grpSpMkLst>
            <pc:docMk/>
            <pc:sldMk cId="118395218" sldId="256"/>
            <ac:grpSpMk id="6" creationId="{00000000-0000-0000-0000-000000000000}"/>
          </ac:grpSpMkLst>
        </pc:grpChg>
        <pc:grpChg chg="mod">
          <ac:chgData name="Stewart Gale" userId="3647ddd2-6040-41ae-a96d-232c23482af8" providerId="ADAL" clId="{BE69AF83-FF8D-4001-9438-1FB13E14EB9B}" dt="2022-01-05T04:29:16.930" v="31" actId="1076"/>
          <ac:grpSpMkLst>
            <pc:docMk/>
            <pc:sldMk cId="118395218" sldId="256"/>
            <ac:grpSpMk id="48" creationId="{00000000-0000-0000-0000-000000000000}"/>
          </ac:grpSpMkLst>
        </pc:grpChg>
        <pc:grpChg chg="mod">
          <ac:chgData name="Stewart Gale" userId="3647ddd2-6040-41ae-a96d-232c23482af8" providerId="ADAL" clId="{BE69AF83-FF8D-4001-9438-1FB13E14EB9B}" dt="2022-01-05T04:29:16.930" v="31" actId="1076"/>
          <ac:grpSpMkLst>
            <pc:docMk/>
            <pc:sldMk cId="118395218" sldId="256"/>
            <ac:grpSpMk id="50" creationId="{00000000-0000-0000-0000-000000000000}"/>
          </ac:grpSpMkLst>
        </pc:grpChg>
      </pc:sldChg>
      <pc:sldChg chg="delSp modSp add mod ord">
        <pc:chgData name="Stewart Gale" userId="3647ddd2-6040-41ae-a96d-232c23482af8" providerId="ADAL" clId="{BE69AF83-FF8D-4001-9438-1FB13E14EB9B}" dt="2022-01-05T04:28:26.374" v="14"/>
        <pc:sldMkLst>
          <pc:docMk/>
          <pc:sldMk cId="4017259671" sldId="259"/>
        </pc:sldMkLst>
        <pc:spChg chg="mod">
          <ac:chgData name="Stewart Gale" userId="3647ddd2-6040-41ae-a96d-232c23482af8" providerId="ADAL" clId="{BE69AF83-FF8D-4001-9438-1FB13E14EB9B}" dt="2022-01-05T04:28:24.392" v="12" actId="1076"/>
          <ac:spMkLst>
            <pc:docMk/>
            <pc:sldMk cId="4017259671" sldId="259"/>
            <ac:spMk id="4" creationId="{00000000-0000-0000-0000-000000000000}"/>
          </ac:spMkLst>
        </pc:spChg>
        <pc:spChg chg="del">
          <ac:chgData name="Stewart Gale" userId="3647ddd2-6040-41ae-a96d-232c23482af8" providerId="ADAL" clId="{BE69AF83-FF8D-4001-9438-1FB13E14EB9B}" dt="2022-01-05T04:28:13.827" v="2" actId="478"/>
          <ac:spMkLst>
            <pc:docMk/>
            <pc:sldMk cId="4017259671" sldId="259"/>
            <ac:spMk id="5" creationId="{00000000-0000-0000-0000-000000000000}"/>
          </ac:spMkLst>
        </pc:spChg>
        <pc:grpChg chg="del">
          <ac:chgData name="Stewart Gale" userId="3647ddd2-6040-41ae-a96d-232c23482af8" providerId="ADAL" clId="{BE69AF83-FF8D-4001-9438-1FB13E14EB9B}" dt="2022-01-05T04:28:12.037" v="1" actId="478"/>
          <ac:grpSpMkLst>
            <pc:docMk/>
            <pc:sldMk cId="4017259671" sldId="259"/>
            <ac:grpSpMk id="6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F5905-BAAF-4787-B190-B93D5473578A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0A0A-AEE4-4CDD-9637-C417D58312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04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F5905-BAAF-4787-B190-B93D5473578A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0A0A-AEE4-4CDD-9637-C417D58312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054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F5905-BAAF-4787-B190-B93D5473578A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0A0A-AEE4-4CDD-9637-C417D58312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083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F5905-BAAF-4787-B190-B93D5473578A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0A0A-AEE4-4CDD-9637-C417D58312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409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F5905-BAAF-4787-B190-B93D5473578A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0A0A-AEE4-4CDD-9637-C417D58312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5704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F5905-BAAF-4787-B190-B93D5473578A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0A0A-AEE4-4CDD-9637-C417D58312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497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F5905-BAAF-4787-B190-B93D5473578A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0A0A-AEE4-4CDD-9637-C417D58312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003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F5905-BAAF-4787-B190-B93D5473578A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0A0A-AEE4-4CDD-9637-C417D58312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51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F5905-BAAF-4787-B190-B93D5473578A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0A0A-AEE4-4CDD-9637-C417D58312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204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F5905-BAAF-4787-B190-B93D5473578A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0A0A-AEE4-4CDD-9637-C417D58312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00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F5905-BAAF-4787-B190-B93D5473578A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10A0A-AEE4-4CDD-9637-C417D58312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3022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F5905-BAAF-4787-B190-B93D5473578A}" type="datetimeFigureOut">
              <a:rPr lang="en-GB" smtClean="0"/>
              <a:t>05/01/2022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10A0A-AEE4-4CDD-9637-C417D58312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2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9828" y="1365350"/>
            <a:ext cx="1047055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Tessellate</a:t>
            </a:r>
          </a:p>
          <a:p>
            <a:pPr algn="ctr"/>
            <a:r>
              <a:rPr lang="en-GB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Investigation</a:t>
            </a:r>
            <a:endParaRPr lang="en-GB" sz="11500" u="sng" dirty="0"/>
          </a:p>
        </p:txBody>
      </p:sp>
    </p:spTree>
    <p:extLst>
      <p:ext uri="{BB962C8B-B14F-4D97-AF65-F5344CB8AC3E}">
        <p14:creationId xmlns:p14="http://schemas.microsoft.com/office/powerpoint/2010/main" val="4017259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57829" y="145834"/>
            <a:ext cx="114763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Why do some regular shapes tessellate and some do not?</a:t>
            </a:r>
            <a:r>
              <a:rPr lang="en-GB" sz="6000" dirty="0"/>
              <a:t>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589221" y="2277705"/>
            <a:ext cx="4841765" cy="4270053"/>
            <a:chOff x="0" y="314324"/>
            <a:chExt cx="2114552" cy="1828800"/>
          </a:xfrm>
        </p:grpSpPr>
        <p:grpSp>
          <p:nvGrpSpPr>
            <p:cNvPr id="48" name="Group 47"/>
            <p:cNvGrpSpPr>
              <a:grpSpLocks/>
            </p:cNvGrpSpPr>
            <p:nvPr/>
          </p:nvGrpSpPr>
          <p:grpSpPr bwMode="auto">
            <a:xfrm>
              <a:off x="0" y="314324"/>
              <a:ext cx="2114552" cy="1828800"/>
              <a:chOff x="0" y="314324"/>
              <a:chExt cx="1776" cy="1536"/>
            </a:xfrm>
          </p:grpSpPr>
          <p:sp>
            <p:nvSpPr>
              <p:cNvPr id="57" name="AutoShape 3"/>
              <p:cNvSpPr>
                <a:spLocks noChangeArrowheads="1"/>
              </p:cNvSpPr>
              <p:nvPr/>
            </p:nvSpPr>
            <p:spPr bwMode="auto">
              <a:xfrm flipV="1">
                <a:off x="444" y="314324"/>
                <a:ext cx="888" cy="768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AutoShape 4"/>
              <p:cNvSpPr>
                <a:spLocks noChangeArrowheads="1"/>
              </p:cNvSpPr>
              <p:nvPr/>
            </p:nvSpPr>
            <p:spPr bwMode="auto">
              <a:xfrm flipV="1">
                <a:off x="0" y="315092"/>
                <a:ext cx="888" cy="768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AutoShape 5"/>
              <p:cNvSpPr>
                <a:spLocks noChangeArrowheads="1"/>
              </p:cNvSpPr>
              <p:nvPr/>
            </p:nvSpPr>
            <p:spPr bwMode="auto">
              <a:xfrm>
                <a:off x="888" y="314324"/>
                <a:ext cx="888" cy="768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AutoShape 6"/>
              <p:cNvSpPr>
                <a:spLocks noChangeArrowheads="1"/>
              </p:cNvSpPr>
              <p:nvPr/>
            </p:nvSpPr>
            <p:spPr bwMode="auto">
              <a:xfrm>
                <a:off x="444" y="315092"/>
                <a:ext cx="888" cy="768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AutoShape 7"/>
              <p:cNvSpPr>
                <a:spLocks noChangeArrowheads="1"/>
              </p:cNvSpPr>
              <p:nvPr/>
            </p:nvSpPr>
            <p:spPr bwMode="auto">
              <a:xfrm flipV="1">
                <a:off x="888" y="315092"/>
                <a:ext cx="888" cy="768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AutoShape 9"/>
              <p:cNvSpPr>
                <a:spLocks noChangeArrowheads="1"/>
              </p:cNvSpPr>
              <p:nvPr/>
            </p:nvSpPr>
            <p:spPr bwMode="auto">
              <a:xfrm>
                <a:off x="0" y="314324"/>
                <a:ext cx="888" cy="768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1003299" y="1184274"/>
              <a:ext cx="101600" cy="101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0" name="Group 49"/>
            <p:cNvGrpSpPr>
              <a:grpSpLocks/>
            </p:cNvGrpSpPr>
            <p:nvPr/>
          </p:nvGrpSpPr>
          <p:grpSpPr bwMode="auto">
            <a:xfrm>
              <a:off x="643397" y="994981"/>
              <a:ext cx="877888" cy="620713"/>
              <a:chOff x="508084" y="943006"/>
              <a:chExt cx="553" cy="391"/>
            </a:xfrm>
          </p:grpSpPr>
          <p:sp>
            <p:nvSpPr>
              <p:cNvPr id="52" name="Text Box 43"/>
              <p:cNvSpPr txBox="1">
                <a:spLocks noChangeArrowheads="1"/>
              </p:cNvSpPr>
              <p:nvPr/>
            </p:nvSpPr>
            <p:spPr bwMode="auto">
              <a:xfrm>
                <a:off x="508454" y="943179"/>
                <a:ext cx="183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60</a:t>
                </a:r>
                <a:r>
                  <a:rPr kumimoji="0" lang="en-GB" sz="2400" b="0" i="0" u="none" strike="noStrike" kern="0" cap="none" spc="0" normalizeH="0" baseline="3000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sp>
            <p:nvSpPr>
              <p:cNvPr id="53" name="Text Box 44"/>
              <p:cNvSpPr txBox="1">
                <a:spLocks noChangeArrowheads="1"/>
              </p:cNvSpPr>
              <p:nvPr/>
            </p:nvSpPr>
            <p:spPr bwMode="auto">
              <a:xfrm>
                <a:off x="508261" y="943272"/>
                <a:ext cx="191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60</a:t>
                </a:r>
                <a:r>
                  <a:rPr kumimoji="0" lang="en-GB" sz="2400" b="0" i="0" u="none" strike="noStrike" kern="0" cap="none" spc="0" normalizeH="0" baseline="3000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sp>
            <p:nvSpPr>
              <p:cNvPr id="54" name="Text Box 45"/>
              <p:cNvSpPr txBox="1">
                <a:spLocks noChangeArrowheads="1"/>
              </p:cNvSpPr>
              <p:nvPr/>
            </p:nvSpPr>
            <p:spPr bwMode="auto">
              <a:xfrm>
                <a:off x="508096" y="943175"/>
                <a:ext cx="324" cy="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60</a:t>
                </a:r>
                <a:r>
                  <a:rPr kumimoji="0" lang="en-GB" sz="2400" b="0" i="0" u="none" strike="noStrike" kern="0" cap="none" spc="0" normalizeH="0" baseline="3000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sp>
            <p:nvSpPr>
              <p:cNvPr id="55" name="Text Box 46"/>
              <p:cNvSpPr txBox="1">
                <a:spLocks noChangeArrowheads="1"/>
              </p:cNvSpPr>
              <p:nvPr/>
            </p:nvSpPr>
            <p:spPr bwMode="auto">
              <a:xfrm>
                <a:off x="508084" y="943007"/>
                <a:ext cx="324" cy="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60</a:t>
                </a:r>
                <a:r>
                  <a:rPr kumimoji="0" lang="en-GB" sz="2400" b="0" i="0" u="none" strike="noStrike" kern="0" cap="none" spc="0" normalizeH="0" baseline="3000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sp>
            <p:nvSpPr>
              <p:cNvPr id="56" name="Text Box 47"/>
              <p:cNvSpPr txBox="1">
                <a:spLocks noChangeArrowheads="1"/>
              </p:cNvSpPr>
              <p:nvPr/>
            </p:nvSpPr>
            <p:spPr bwMode="auto">
              <a:xfrm>
                <a:off x="508438" y="943006"/>
                <a:ext cx="185" cy="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60</a:t>
                </a:r>
                <a:r>
                  <a:rPr kumimoji="0" lang="en-GB" sz="2400" b="0" i="0" u="none" strike="noStrike" kern="0" cap="none" spc="0" normalizeH="0" baseline="3000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1" name="Text Box 48"/>
            <p:cNvSpPr txBox="1">
              <a:spLocks noChangeArrowheads="1"/>
            </p:cNvSpPr>
            <p:nvPr/>
          </p:nvSpPr>
          <p:spPr bwMode="auto">
            <a:xfrm>
              <a:off x="931847" y="839102"/>
              <a:ext cx="305051" cy="197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rPr>
                <a:t>60</a:t>
              </a:r>
              <a:r>
                <a:rPr kumimoji="0" lang="en-GB" sz="2400" b="0" i="0" u="none" strike="noStrike" kern="0" cap="none" spc="0" normalizeH="0" baseline="30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rPr>
                <a:t>o</a:t>
              </a:r>
              <a:endPara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395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975435"/>
              </p:ext>
            </p:extLst>
          </p:nvPr>
        </p:nvGraphicFramePr>
        <p:xfrm>
          <a:off x="728371" y="372669"/>
          <a:ext cx="10437611" cy="5912220"/>
        </p:xfrm>
        <a:graphic>
          <a:graphicData uri="http://schemas.openxmlformats.org/drawingml/2006/table">
            <a:tbl>
              <a:tblPr/>
              <a:tblGrid>
                <a:gridCol w="3014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4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6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1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853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Shape Name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7A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</a:t>
                      </a:r>
                      <a:r>
                        <a:rPr lang="en-GB" sz="2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of </a:t>
                      </a:r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Sides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7A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Interior Angle </a:t>
                      </a:r>
                    </a:p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(1dp)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7A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Tessellate </a:t>
                      </a:r>
                    </a:p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(Yes</a:t>
                      </a:r>
                      <a:r>
                        <a:rPr lang="en-GB" sz="2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or No</a:t>
                      </a:r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7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6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Triangle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6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Square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6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Pentagon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6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Hexagon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6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Heptagon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6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Octagon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6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Nonagon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6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Decagon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26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Hendecagon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26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Dodecagon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893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88823" y="1314070"/>
            <a:ext cx="2682230" cy="2397124"/>
            <a:chOff x="0" y="314324"/>
            <a:chExt cx="2114552" cy="1828800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0" y="314324"/>
              <a:ext cx="2114552" cy="1828800"/>
              <a:chOff x="0" y="314324"/>
              <a:chExt cx="1776" cy="1536"/>
            </a:xfrm>
          </p:grpSpPr>
          <p:sp>
            <p:nvSpPr>
              <p:cNvPr id="14" name="AutoShape 3"/>
              <p:cNvSpPr>
                <a:spLocks noChangeArrowheads="1"/>
              </p:cNvSpPr>
              <p:nvPr/>
            </p:nvSpPr>
            <p:spPr bwMode="auto">
              <a:xfrm flipV="1">
                <a:off x="444" y="314324"/>
                <a:ext cx="888" cy="768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AutoShape 4"/>
              <p:cNvSpPr>
                <a:spLocks noChangeArrowheads="1"/>
              </p:cNvSpPr>
              <p:nvPr/>
            </p:nvSpPr>
            <p:spPr bwMode="auto">
              <a:xfrm flipV="1">
                <a:off x="0" y="315092"/>
                <a:ext cx="888" cy="768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AutoShape 5"/>
              <p:cNvSpPr>
                <a:spLocks noChangeArrowheads="1"/>
              </p:cNvSpPr>
              <p:nvPr/>
            </p:nvSpPr>
            <p:spPr bwMode="auto">
              <a:xfrm>
                <a:off x="888" y="314324"/>
                <a:ext cx="888" cy="768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AutoShape 6"/>
              <p:cNvSpPr>
                <a:spLocks noChangeArrowheads="1"/>
              </p:cNvSpPr>
              <p:nvPr/>
            </p:nvSpPr>
            <p:spPr bwMode="auto">
              <a:xfrm>
                <a:off x="444" y="315092"/>
                <a:ext cx="888" cy="768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AutoShape 7"/>
              <p:cNvSpPr>
                <a:spLocks noChangeArrowheads="1"/>
              </p:cNvSpPr>
              <p:nvPr/>
            </p:nvSpPr>
            <p:spPr bwMode="auto">
              <a:xfrm flipV="1">
                <a:off x="888" y="315092"/>
                <a:ext cx="888" cy="768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AutoShape 9"/>
              <p:cNvSpPr>
                <a:spLocks noChangeArrowheads="1"/>
              </p:cNvSpPr>
              <p:nvPr/>
            </p:nvSpPr>
            <p:spPr bwMode="auto">
              <a:xfrm>
                <a:off x="0" y="314324"/>
                <a:ext cx="888" cy="768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003299" y="1184274"/>
              <a:ext cx="101600" cy="101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507999" y="942974"/>
              <a:ext cx="1187450" cy="755650"/>
              <a:chOff x="507999" y="942974"/>
              <a:chExt cx="748" cy="476"/>
            </a:xfrm>
          </p:grpSpPr>
          <p:sp>
            <p:nvSpPr>
              <p:cNvPr id="9" name="Text Box 43"/>
              <p:cNvSpPr txBox="1">
                <a:spLocks noChangeArrowheads="1"/>
              </p:cNvSpPr>
              <p:nvPr/>
            </p:nvSpPr>
            <p:spPr bwMode="auto">
              <a:xfrm>
                <a:off x="508423" y="943174"/>
                <a:ext cx="32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60</a:t>
                </a:r>
                <a:r>
                  <a:rPr kumimoji="0" lang="en-GB" sz="1400" b="0" i="0" u="none" strike="noStrike" kern="0" cap="none" spc="0" normalizeH="0" baseline="3000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sp>
            <p:nvSpPr>
              <p:cNvPr id="10" name="Text Box 44"/>
              <p:cNvSpPr txBox="1">
                <a:spLocks noChangeArrowheads="1"/>
              </p:cNvSpPr>
              <p:nvPr/>
            </p:nvSpPr>
            <p:spPr bwMode="auto">
              <a:xfrm>
                <a:off x="508211" y="943258"/>
                <a:ext cx="32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60</a:t>
                </a:r>
                <a:r>
                  <a:rPr kumimoji="0" lang="en-GB" sz="1400" b="0" i="0" u="none" strike="noStrike" kern="0" cap="none" spc="0" normalizeH="0" baseline="3000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sp>
            <p:nvSpPr>
              <p:cNvPr id="11" name="Text Box 45"/>
              <p:cNvSpPr txBox="1">
                <a:spLocks noChangeArrowheads="1"/>
              </p:cNvSpPr>
              <p:nvPr/>
            </p:nvSpPr>
            <p:spPr bwMode="auto">
              <a:xfrm>
                <a:off x="508011" y="943142"/>
                <a:ext cx="32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60</a:t>
                </a:r>
                <a:r>
                  <a:rPr kumimoji="0" lang="en-GB" sz="1400" b="0" i="0" u="none" strike="noStrike" kern="0" cap="none" spc="0" normalizeH="0" baseline="3000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sp>
            <p:nvSpPr>
              <p:cNvPr id="12" name="Text Box 46"/>
              <p:cNvSpPr txBox="1">
                <a:spLocks noChangeArrowheads="1"/>
              </p:cNvSpPr>
              <p:nvPr/>
            </p:nvSpPr>
            <p:spPr bwMode="auto">
              <a:xfrm>
                <a:off x="507999" y="942974"/>
                <a:ext cx="32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60</a:t>
                </a:r>
                <a:r>
                  <a:rPr kumimoji="0" lang="en-GB" sz="1400" b="0" i="0" u="none" strike="noStrike" kern="0" cap="none" spc="0" normalizeH="0" baseline="3000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sp>
            <p:nvSpPr>
              <p:cNvPr id="13" name="Text Box 47"/>
              <p:cNvSpPr txBox="1">
                <a:spLocks noChangeArrowheads="1"/>
              </p:cNvSpPr>
              <p:nvPr/>
            </p:nvSpPr>
            <p:spPr bwMode="auto">
              <a:xfrm>
                <a:off x="508391" y="942982"/>
                <a:ext cx="324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60</a:t>
                </a:r>
                <a:r>
                  <a:rPr kumimoji="0" lang="en-GB" sz="1400" b="0" i="0" u="none" strike="noStrike" kern="0" cap="none" spc="0" normalizeH="0" baseline="3000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sp>
          <p:nvSpPr>
            <p:cNvPr id="8" name="Text Box 48"/>
            <p:cNvSpPr txBox="1">
              <a:spLocks noChangeArrowheads="1"/>
            </p:cNvSpPr>
            <p:nvPr/>
          </p:nvSpPr>
          <p:spPr bwMode="auto">
            <a:xfrm>
              <a:off x="860546" y="822323"/>
              <a:ext cx="51435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rPr>
                <a:t>60</a:t>
              </a:r>
              <a:r>
                <a:rPr kumimoji="0" lang="en-GB" sz="1400" b="0" i="0" u="none" strike="noStrike" kern="0" cap="none" spc="0" normalizeH="0" baseline="30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rPr>
                <a:t>o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601453" y="4220354"/>
            <a:ext cx="2184716" cy="2115601"/>
            <a:chOff x="2238374" y="1752599"/>
            <a:chExt cx="1828800" cy="1828800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3106736" y="2635249"/>
              <a:ext cx="101600" cy="1016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238374" y="1752599"/>
              <a:ext cx="1828800" cy="1828800"/>
              <a:chOff x="2238374" y="1752599"/>
              <a:chExt cx="1828800" cy="182880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2238374" y="1752599"/>
                <a:ext cx="1828800" cy="1828800"/>
                <a:chOff x="2238374" y="1752599"/>
                <a:chExt cx="1248" cy="1248"/>
              </a:xfrm>
              <a:noFill/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2238374" y="1753223"/>
                  <a:ext cx="624" cy="624"/>
                </a:xfrm>
                <a:prstGeom prst="rect">
                  <a:avLst/>
                </a:prstGeom>
                <a:grpFill/>
                <a:ln w="9525">
                  <a:solidFill>
                    <a:sysClr val="windowText" lastClr="000000"/>
                  </a:solidFill>
                  <a:miter lim="800000"/>
                  <a:headEnd/>
                  <a:tailEnd/>
                </a:ln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238998" y="1752599"/>
                  <a:ext cx="624" cy="624"/>
                </a:xfrm>
                <a:prstGeom prst="rect">
                  <a:avLst/>
                </a:prstGeom>
                <a:grpFill/>
                <a:ln w="9525">
                  <a:solidFill>
                    <a:sysClr val="windowText" lastClr="000000"/>
                  </a:solidFill>
                  <a:miter lim="800000"/>
                  <a:headEnd/>
                  <a:tailEnd/>
                </a:ln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2238998" y="1753223"/>
                  <a:ext cx="624" cy="624"/>
                </a:xfrm>
                <a:prstGeom prst="rect">
                  <a:avLst/>
                </a:prstGeom>
                <a:grpFill/>
                <a:ln w="9525">
                  <a:solidFill>
                    <a:sysClr val="windowText" lastClr="000000"/>
                  </a:solidFill>
                  <a:miter lim="800000"/>
                  <a:headEnd/>
                  <a:tailEnd/>
                </a:ln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238374" y="1752599"/>
                  <a:ext cx="624" cy="624"/>
                </a:xfrm>
                <a:prstGeom prst="rect">
                  <a:avLst/>
                </a:prstGeom>
                <a:grpFill/>
                <a:ln w="9525">
                  <a:solidFill>
                    <a:sysClr val="windowText" lastClr="000000"/>
                  </a:solidFill>
                  <a:miter lim="800000"/>
                  <a:headEnd/>
                  <a:tailEnd/>
                </a:ln>
              </p:spPr>
              <p:txBody>
                <a:bodyPr wrap="square" anchor="ctr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1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4" name="Text Box 51"/>
              <p:cNvSpPr txBox="1">
                <a:spLocks noChangeArrowheads="1"/>
              </p:cNvSpPr>
              <p:nvPr/>
            </p:nvSpPr>
            <p:spPr bwMode="auto">
              <a:xfrm>
                <a:off x="2741611" y="2393949"/>
                <a:ext cx="514350" cy="30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90</a:t>
                </a:r>
                <a:r>
                  <a:rPr kumimoji="0" lang="en-GB" sz="1400" b="0" i="0" u="none" strike="noStrike" kern="0" cap="none" spc="0" normalizeH="0" baseline="3000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2741611" y="2393949"/>
                <a:ext cx="895350" cy="596900"/>
                <a:chOff x="2741611" y="2393949"/>
                <a:chExt cx="564" cy="376"/>
              </a:xfrm>
              <a:noFill/>
            </p:grpSpPr>
            <p:sp>
              <p:nvSpPr>
                <p:cNvPr id="26" name="Text Box 52"/>
                <p:cNvSpPr txBox="1">
                  <a:spLocks noChangeArrowheads="1"/>
                </p:cNvSpPr>
                <p:nvPr/>
              </p:nvSpPr>
              <p:spPr bwMode="auto">
                <a:xfrm>
                  <a:off x="2741851" y="2393949"/>
                  <a:ext cx="324" cy="192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omic Sans MS" pitchFamily="66" charset="0"/>
                      <a:ea typeface="+mn-ea"/>
                      <a:cs typeface="+mn-cs"/>
                    </a:rPr>
                    <a:t>90</a:t>
                  </a:r>
                  <a:r>
                    <a:rPr kumimoji="0" lang="en-GB" sz="1400" b="0" i="0" u="none" strike="noStrike" kern="0" cap="none" spc="0" normalizeH="0" baseline="3000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omic Sans MS" pitchFamily="66" charset="0"/>
                      <a:ea typeface="+mn-ea"/>
                      <a:cs typeface="+mn-cs"/>
                    </a:rPr>
                    <a:t>o</a:t>
                  </a:r>
                  <a:endPara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2741843" y="2394133"/>
                  <a:ext cx="324" cy="192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omic Sans MS" pitchFamily="66" charset="0"/>
                      <a:ea typeface="+mn-ea"/>
                      <a:cs typeface="+mn-cs"/>
                    </a:rPr>
                    <a:t>90</a:t>
                  </a:r>
                  <a:r>
                    <a:rPr kumimoji="0" lang="en-GB" sz="1400" b="0" i="0" u="none" strike="noStrike" kern="0" cap="none" spc="0" normalizeH="0" baseline="3000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omic Sans MS" pitchFamily="66" charset="0"/>
                      <a:ea typeface="+mn-ea"/>
                      <a:cs typeface="+mn-cs"/>
                    </a:rPr>
                    <a:t>o</a:t>
                  </a:r>
                  <a:endPara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2741611" y="2394129"/>
                  <a:ext cx="324" cy="192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4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omic Sans MS" pitchFamily="66" charset="0"/>
                      <a:ea typeface="+mn-ea"/>
                      <a:cs typeface="+mn-cs"/>
                    </a:rPr>
                    <a:t>90</a:t>
                  </a:r>
                  <a:r>
                    <a:rPr kumimoji="0" lang="en-GB" sz="1400" b="0" i="0" u="none" strike="noStrike" kern="0" cap="none" spc="0" normalizeH="0" baseline="3000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omic Sans MS" pitchFamily="66" charset="0"/>
                      <a:ea typeface="+mn-ea"/>
                      <a:cs typeface="+mn-cs"/>
                    </a:rPr>
                    <a:t>o</a:t>
                  </a:r>
                  <a:endPara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33" name="Group 32"/>
          <p:cNvGrpSpPr/>
          <p:nvPr/>
        </p:nvGrpSpPr>
        <p:grpSpPr>
          <a:xfrm>
            <a:off x="4607488" y="833737"/>
            <a:ext cx="2790557" cy="2770456"/>
            <a:chOff x="4429124" y="0"/>
            <a:chExt cx="2179637" cy="2155826"/>
          </a:xfrm>
        </p:grpSpPr>
        <p:grpSp>
          <p:nvGrpSpPr>
            <p:cNvPr id="34" name="Group 33"/>
            <p:cNvGrpSpPr>
              <a:grpSpLocks/>
            </p:cNvGrpSpPr>
            <p:nvPr/>
          </p:nvGrpSpPr>
          <p:grpSpPr bwMode="auto">
            <a:xfrm>
              <a:off x="4429124" y="0"/>
              <a:ext cx="2179637" cy="2155826"/>
              <a:chOff x="4429124" y="0"/>
              <a:chExt cx="1807" cy="1788"/>
            </a:xfrm>
            <a:noFill/>
          </p:grpSpPr>
          <p:sp>
            <p:nvSpPr>
              <p:cNvPr id="40" name="AutoShape 25"/>
              <p:cNvSpPr>
                <a:spLocks noChangeArrowheads="1"/>
              </p:cNvSpPr>
              <p:nvPr/>
            </p:nvSpPr>
            <p:spPr bwMode="auto">
              <a:xfrm>
                <a:off x="4429124" y="894"/>
                <a:ext cx="1034" cy="894"/>
              </a:xfrm>
              <a:prstGeom prst="hexagon">
                <a:avLst>
                  <a:gd name="adj" fmla="val 28915"/>
                  <a:gd name="vf" fmla="val 115470"/>
                </a:avLst>
              </a:prstGeom>
              <a:grp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  <a:effectLst/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AutoShape 26"/>
              <p:cNvSpPr>
                <a:spLocks noChangeArrowheads="1"/>
              </p:cNvSpPr>
              <p:nvPr/>
            </p:nvSpPr>
            <p:spPr bwMode="auto">
              <a:xfrm>
                <a:off x="4429897" y="448"/>
                <a:ext cx="1034" cy="894"/>
              </a:xfrm>
              <a:prstGeom prst="hexagon">
                <a:avLst>
                  <a:gd name="adj" fmla="val 28915"/>
                  <a:gd name="vf" fmla="val 115470"/>
                </a:avLst>
              </a:prstGeom>
              <a:grp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  <a:effectLst/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AutoShape 28"/>
              <p:cNvSpPr>
                <a:spLocks noChangeArrowheads="1"/>
              </p:cNvSpPr>
              <p:nvPr/>
            </p:nvSpPr>
            <p:spPr bwMode="auto">
              <a:xfrm>
                <a:off x="4429124" y="0"/>
                <a:ext cx="1034" cy="894"/>
              </a:xfrm>
              <a:prstGeom prst="hexagon">
                <a:avLst>
                  <a:gd name="adj" fmla="val 28915"/>
                  <a:gd name="vf" fmla="val 115470"/>
                </a:avLst>
              </a:prstGeom>
              <a:grp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  <a:effectLst/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5319711" y="1027112"/>
              <a:ext cx="101600" cy="101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 Box 57"/>
            <p:cNvSpPr txBox="1">
              <a:spLocks noChangeArrowheads="1"/>
            </p:cNvSpPr>
            <p:nvPr/>
          </p:nvSpPr>
          <p:spPr bwMode="auto">
            <a:xfrm>
              <a:off x="4972210" y="797387"/>
              <a:ext cx="6223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rPr>
                <a:t>120</a:t>
              </a:r>
              <a:r>
                <a:rPr kumimoji="0" lang="en-GB" sz="1400" b="0" i="0" u="none" strike="noStrike" kern="0" cap="none" spc="0" normalizeH="0" baseline="3000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rPr>
                <a:t>o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endParaRPr>
            </a:p>
          </p:txBody>
        </p:sp>
        <p:grpSp>
          <p:nvGrpSpPr>
            <p:cNvPr id="37" name="Group 36"/>
            <p:cNvGrpSpPr>
              <a:grpSpLocks/>
            </p:cNvGrpSpPr>
            <p:nvPr/>
          </p:nvGrpSpPr>
          <p:grpSpPr bwMode="auto">
            <a:xfrm>
              <a:off x="4957761" y="969962"/>
              <a:ext cx="1066800" cy="444500"/>
              <a:chOff x="4957761" y="969962"/>
              <a:chExt cx="672" cy="280"/>
            </a:xfrm>
          </p:grpSpPr>
          <p:sp>
            <p:nvSpPr>
              <p:cNvPr id="38" name="Text Box 58"/>
              <p:cNvSpPr txBox="1">
                <a:spLocks noChangeArrowheads="1"/>
              </p:cNvSpPr>
              <p:nvPr/>
            </p:nvSpPr>
            <p:spPr bwMode="auto">
              <a:xfrm>
                <a:off x="4958041" y="969962"/>
                <a:ext cx="39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120</a:t>
                </a:r>
                <a:r>
                  <a:rPr kumimoji="0" lang="en-GB" sz="1400" b="0" i="0" u="none" strike="noStrike" kern="0" cap="none" spc="0" normalizeH="0" baseline="3000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sp>
            <p:nvSpPr>
              <p:cNvPr id="39" name="Text Box 59"/>
              <p:cNvSpPr txBox="1">
                <a:spLocks noChangeArrowheads="1"/>
              </p:cNvSpPr>
              <p:nvPr/>
            </p:nvSpPr>
            <p:spPr bwMode="auto">
              <a:xfrm>
                <a:off x="4957761" y="970050"/>
                <a:ext cx="39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120</a:t>
                </a:r>
                <a:r>
                  <a:rPr kumimoji="0" lang="en-GB" sz="1400" b="0" i="0" u="none" strike="noStrike" kern="0" cap="none" spc="0" normalizeH="0" baseline="3000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7708022" y="3497307"/>
            <a:ext cx="2927295" cy="2904173"/>
            <a:chOff x="6705598" y="1352548"/>
            <a:chExt cx="2233612" cy="2346325"/>
          </a:xfrm>
          <a:noFill/>
        </p:grpSpPr>
        <p:grpSp>
          <p:nvGrpSpPr>
            <p:cNvPr id="44" name="Group 43"/>
            <p:cNvGrpSpPr>
              <a:grpSpLocks/>
            </p:cNvGrpSpPr>
            <p:nvPr/>
          </p:nvGrpSpPr>
          <p:grpSpPr bwMode="auto">
            <a:xfrm>
              <a:off x="6705598" y="1352548"/>
              <a:ext cx="2233612" cy="2346325"/>
              <a:chOff x="6705598" y="1352549"/>
              <a:chExt cx="2080" cy="2186"/>
            </a:xfrm>
            <a:grpFill/>
          </p:grpSpPr>
          <p:sp>
            <p:nvSpPr>
              <p:cNvPr id="50" name="AutoShape 19"/>
              <p:cNvSpPr>
                <a:spLocks noChangeArrowheads="1"/>
              </p:cNvSpPr>
              <p:nvPr/>
            </p:nvSpPr>
            <p:spPr bwMode="auto">
              <a:xfrm flipV="1">
                <a:off x="6706526" y="1352967"/>
                <a:ext cx="1152" cy="1095"/>
              </a:xfrm>
              <a:prstGeom prst="pentagon">
                <a:avLst/>
              </a:prstGeom>
              <a:grp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AutoShape 20"/>
              <p:cNvSpPr>
                <a:spLocks noChangeArrowheads="1"/>
              </p:cNvSpPr>
              <p:nvPr/>
            </p:nvSpPr>
            <p:spPr bwMode="auto">
              <a:xfrm>
                <a:off x="6705950" y="1353640"/>
                <a:ext cx="1152" cy="1095"/>
              </a:xfrm>
              <a:prstGeom prst="pentagon">
                <a:avLst/>
              </a:prstGeom>
              <a:grp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AutoShape 22"/>
              <p:cNvSpPr>
                <a:spLocks noChangeArrowheads="1"/>
              </p:cNvSpPr>
              <p:nvPr/>
            </p:nvSpPr>
            <p:spPr bwMode="auto">
              <a:xfrm>
                <a:off x="6705598" y="1352549"/>
                <a:ext cx="1152" cy="1095"/>
              </a:xfrm>
              <a:prstGeom prst="pentagon">
                <a:avLst/>
              </a:prstGeom>
              <a:grpFill/>
              <a:ln w="952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wrap="square" anchor="ctr"/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7643811" y="2473324"/>
              <a:ext cx="101600" cy="101600"/>
            </a:xfrm>
            <a:prstGeom prst="ellipse">
              <a:avLst/>
            </a:prstGeom>
            <a:grp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6" name="Group 45"/>
            <p:cNvGrpSpPr>
              <a:grpSpLocks/>
            </p:cNvGrpSpPr>
            <p:nvPr/>
          </p:nvGrpSpPr>
          <p:grpSpPr bwMode="auto">
            <a:xfrm>
              <a:off x="7240586" y="2187574"/>
              <a:ext cx="1108075" cy="733425"/>
              <a:chOff x="7240586" y="2187574"/>
              <a:chExt cx="698" cy="462"/>
            </a:xfrm>
            <a:grpFill/>
          </p:grpSpPr>
          <p:sp>
            <p:nvSpPr>
              <p:cNvPr id="47" name="Text Box 62"/>
              <p:cNvSpPr txBox="1">
                <a:spLocks noChangeArrowheads="1"/>
              </p:cNvSpPr>
              <p:nvPr/>
            </p:nvSpPr>
            <p:spPr bwMode="auto">
              <a:xfrm>
                <a:off x="7240586" y="2187574"/>
                <a:ext cx="392" cy="1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108</a:t>
                </a:r>
                <a:r>
                  <a:rPr kumimoji="0" lang="en-GB" sz="1400" b="0" i="0" u="none" strike="noStrike" kern="0" cap="none" spc="0" normalizeH="0" baseline="3000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sp>
            <p:nvSpPr>
              <p:cNvPr id="48" name="Text Box 63"/>
              <p:cNvSpPr txBox="1">
                <a:spLocks noChangeArrowheads="1"/>
              </p:cNvSpPr>
              <p:nvPr/>
            </p:nvSpPr>
            <p:spPr bwMode="auto">
              <a:xfrm>
                <a:off x="7240892" y="2187670"/>
                <a:ext cx="392" cy="1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108</a:t>
                </a:r>
                <a:r>
                  <a:rPr kumimoji="0" lang="en-GB" sz="1400" b="0" i="0" u="none" strike="noStrike" kern="0" cap="none" spc="0" normalizeH="0" baseline="3000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sp>
            <p:nvSpPr>
              <p:cNvPr id="49" name="Text Box 64"/>
              <p:cNvSpPr txBox="1">
                <a:spLocks noChangeArrowheads="1"/>
              </p:cNvSpPr>
              <p:nvPr/>
            </p:nvSpPr>
            <p:spPr bwMode="auto">
              <a:xfrm>
                <a:off x="7240724" y="2187844"/>
                <a:ext cx="392" cy="1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108</a:t>
                </a:r>
                <a:r>
                  <a:rPr kumimoji="0" lang="en-GB" sz="1400" b="0" i="0" u="none" strike="noStrike" kern="0" cap="none" spc="0" normalizeH="0" baseline="3000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8409159" y="1127790"/>
            <a:ext cx="3122700" cy="1704291"/>
            <a:chOff x="8220074" y="47624"/>
            <a:chExt cx="2286000" cy="1216025"/>
          </a:xfrm>
        </p:grpSpPr>
        <p:sp>
          <p:nvSpPr>
            <p:cNvPr id="54" name="AutoShape 31" descr="White marble"/>
            <p:cNvSpPr>
              <a:spLocks noChangeArrowheads="1"/>
            </p:cNvSpPr>
            <p:nvPr/>
          </p:nvSpPr>
          <p:spPr bwMode="auto">
            <a:xfrm>
              <a:off x="9363074" y="47624"/>
              <a:ext cx="1143000" cy="1143000"/>
            </a:xfrm>
            <a:prstGeom prst="octagon">
              <a:avLst>
                <a:gd name="adj" fmla="val 29287"/>
              </a:avLst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AutoShape 33" descr="White marble"/>
            <p:cNvSpPr>
              <a:spLocks noChangeArrowheads="1"/>
            </p:cNvSpPr>
            <p:nvPr/>
          </p:nvSpPr>
          <p:spPr bwMode="auto">
            <a:xfrm>
              <a:off x="8220074" y="47624"/>
              <a:ext cx="1143000" cy="1143000"/>
            </a:xfrm>
            <a:prstGeom prst="octagon">
              <a:avLst>
                <a:gd name="adj" fmla="val 29287"/>
              </a:avLst>
            </a:pr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Oval 55"/>
            <p:cNvSpPr>
              <a:spLocks noChangeArrowheads="1"/>
            </p:cNvSpPr>
            <p:nvPr/>
          </p:nvSpPr>
          <p:spPr bwMode="auto">
            <a:xfrm>
              <a:off x="9320212" y="808036"/>
              <a:ext cx="101600" cy="101600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7" name="Group 56"/>
            <p:cNvGrpSpPr>
              <a:grpSpLocks/>
            </p:cNvGrpSpPr>
            <p:nvPr/>
          </p:nvGrpSpPr>
          <p:grpSpPr bwMode="auto">
            <a:xfrm>
              <a:off x="8910951" y="646111"/>
              <a:ext cx="1109663" cy="325438"/>
              <a:chOff x="8853527" y="646111"/>
              <a:chExt cx="699" cy="205"/>
            </a:xfrm>
          </p:grpSpPr>
          <p:sp>
            <p:nvSpPr>
              <p:cNvPr id="59" name="Text Box 67"/>
              <p:cNvSpPr txBox="1">
                <a:spLocks noChangeArrowheads="1"/>
              </p:cNvSpPr>
              <p:nvPr/>
            </p:nvSpPr>
            <p:spPr bwMode="auto">
              <a:xfrm>
                <a:off x="8853527" y="646111"/>
                <a:ext cx="39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135</a:t>
                </a:r>
                <a:r>
                  <a:rPr kumimoji="0" lang="en-GB" sz="1400" b="0" i="0" u="none" strike="noStrike" kern="0" cap="none" spc="0" normalizeH="0" baseline="3000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  <p:sp>
            <p:nvSpPr>
              <p:cNvPr id="60" name="Text Box 68"/>
              <p:cNvSpPr txBox="1">
                <a:spLocks noChangeArrowheads="1"/>
              </p:cNvSpPr>
              <p:nvPr/>
            </p:nvSpPr>
            <p:spPr bwMode="auto">
              <a:xfrm>
                <a:off x="8853834" y="646124"/>
                <a:ext cx="39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135</a:t>
                </a:r>
                <a:r>
                  <a:rPr kumimoji="0" lang="en-GB" sz="1400" b="0" i="0" u="none" strike="noStrike" kern="0" cap="none" spc="0" normalizeH="0" baseline="3000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omic Sans MS" pitchFamily="66" charset="0"/>
                    <a:ea typeface="+mn-ea"/>
                    <a:cs typeface="+mn-cs"/>
                  </a:rPr>
                  <a:t>o</a:t>
                </a: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endParaRPr>
              </a:p>
            </p:txBody>
          </p:sp>
        </p:grpSp>
        <p:sp>
          <p:nvSpPr>
            <p:cNvPr id="58" name="Text Box 72"/>
            <p:cNvSpPr txBox="1">
              <a:spLocks noChangeArrowheads="1"/>
            </p:cNvSpPr>
            <p:nvPr/>
          </p:nvSpPr>
          <p:spPr bwMode="auto">
            <a:xfrm>
              <a:off x="9164637" y="958849"/>
              <a:ext cx="6223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rPr>
                <a:t>90</a:t>
              </a:r>
              <a:r>
                <a:rPr kumimoji="0" lang="en-GB" sz="1400" b="0" i="0" u="none" strike="noStrike" kern="0" cap="none" spc="0" normalizeH="0" baseline="3000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omic Sans MS" pitchFamily="66" charset="0"/>
                  <a:ea typeface="+mn-ea"/>
                  <a:cs typeface="+mn-cs"/>
                </a:rPr>
                <a:t>o</a:t>
              </a:r>
              <a:endParaRPr kumimoji="0" lang="en-GB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0505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96</Words>
  <Application>Microsoft Office PowerPoint</Application>
  <PresentationFormat>Widescreen</PresentationFormat>
  <Paragraphs>74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2016-02-01T16:50:46Z</dcterms:created>
  <dcterms:modified xsi:type="dcterms:W3CDTF">2022-01-05T04:29:21Z</dcterms:modified>
</cp:coreProperties>
</file>