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2" r:id="rId6"/>
    <p:sldId id="261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0B427E-6C5D-4D71-B805-59CCCAABBF36}" v="1" dt="2021-03-22T06:17:31.3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A0B427E-6C5D-4D71-B805-59CCCAABBF36}"/>
    <pc:docChg chg="custSel addSld modSld">
      <pc:chgData name="Stewart Gale" userId="3647ddd2-6040-41ae-a96d-232c23482af8" providerId="ADAL" clId="{0A0B427E-6C5D-4D71-B805-59CCCAABBF36}" dt="2021-03-22T06:18:31.881" v="34" actId="1076"/>
      <pc:docMkLst>
        <pc:docMk/>
      </pc:docMkLst>
      <pc:sldChg chg="delSp modSp add mod">
        <pc:chgData name="Stewart Gale" userId="3647ddd2-6040-41ae-a96d-232c23482af8" providerId="ADAL" clId="{0A0B427E-6C5D-4D71-B805-59CCCAABBF36}" dt="2021-03-22T06:18:31.881" v="34" actId="1076"/>
        <pc:sldMkLst>
          <pc:docMk/>
          <pc:sldMk cId="1963975807" sldId="263"/>
        </pc:sldMkLst>
        <pc:graphicFrameChg chg="del">
          <ac:chgData name="Stewart Gale" userId="3647ddd2-6040-41ae-a96d-232c23482af8" providerId="ADAL" clId="{0A0B427E-6C5D-4D71-B805-59CCCAABBF36}" dt="2021-03-22T06:17:37.155" v="1" actId="478"/>
          <ac:graphicFrameMkLst>
            <pc:docMk/>
            <pc:sldMk cId="1963975807" sldId="263"/>
            <ac:graphicFrameMk id="4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0A0B427E-6C5D-4D71-B805-59CCCAABBF36}" dt="2021-03-22T06:18:29.291" v="33" actId="403"/>
          <ac:graphicFrameMkLst>
            <pc:docMk/>
            <pc:sldMk cId="1963975807" sldId="263"/>
            <ac:graphicFrameMk id="5" creationId="{00000000-0000-0000-0000-000000000000}"/>
          </ac:graphicFrameMkLst>
        </pc:graphicFrameChg>
        <pc:picChg chg="mod">
          <ac:chgData name="Stewart Gale" userId="3647ddd2-6040-41ae-a96d-232c23482af8" providerId="ADAL" clId="{0A0B427E-6C5D-4D71-B805-59CCCAABBF36}" dt="2021-03-22T06:18:31.881" v="34" actId="1076"/>
          <ac:picMkLst>
            <pc:docMk/>
            <pc:sldMk cId="1963975807" sldId="263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5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599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803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00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900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468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927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73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89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95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41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1F2A2-E027-4217-BC16-F7B5739872A1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C7F73-7CF7-409F-8B63-9C10994103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49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imgres?hl=en&amp;gbv=2&amp;biw=1024&amp;bih=495&amp;tbm=isch&amp;tbnid=6HhyViv6JayVeM:&amp;imgrefurl=http://www.chubbyscruisers.com/shop/blue-dice-valve-caps-p-976.html&amp;docid=wihFUMz9Si0AqM&amp;imgurl=http://www.chubbyscruisers.com/shop/images/Blue%20Dice.JPG&amp;w=108&amp;h=108&amp;ei=vyQyT5H8FobE8gPDlJDyBg&amp;zoom=1&amp;iact=rc&amp;dur=16&amp;sig=109729893266714166921&amp;page=3&amp;tbnh=86&amp;tbnw=86&amp;start=24&amp;ndsp=15&amp;ved=1t:429,r:7,s:24&amp;tx=39&amp;ty=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google.com/imgres?hl=en&amp;gbv=2&amp;biw=1024&amp;bih=495&amp;tbm=isch&amp;tbnid=w6mt0Y111QE3DM:&amp;imgrefurl=http://michaelkonik.com/random-org/red-dice-icon/&amp;docid=rAwrLoE5kTmWIM&amp;imgurl=http://michaelkonik.com/wp-content/uploads/2011/10/red-dice-icon.jpg&amp;w=1280&amp;h=1024&amp;ei=5CQyT5LfDMTr8QOvwKySBw&amp;zoom=1&amp;iact=rc&amp;dur=0&amp;sig=109729893266714166921&amp;page=1&amp;tbnh=124&amp;tbnw=172&amp;start=0&amp;ndsp=9&amp;ved=1t:429,r:6,s:0&amp;tx=82&amp;ty=5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714"/>
          <a:stretch/>
        </p:blipFill>
        <p:spPr>
          <a:xfrm>
            <a:off x="579366" y="77252"/>
            <a:ext cx="11071940" cy="661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64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587647"/>
              </p:ext>
            </p:extLst>
          </p:nvPr>
        </p:nvGraphicFramePr>
        <p:xfrm>
          <a:off x="468583" y="3771107"/>
          <a:ext cx="11266516" cy="3006537"/>
        </p:xfrm>
        <a:graphic>
          <a:graphicData uri="http://schemas.openxmlformats.org/drawingml/2006/table">
            <a:tbl>
              <a:tblPr/>
              <a:tblGrid>
                <a:gridCol w="11266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49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Roll two dice and add up the scores.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Colour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each square as each total appears.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first number to get to the finish line wins.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Predict which number you think is going to win before starting.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Play the game 4 times. Use the grids</a:t>
                      </a:r>
                      <a:r>
                        <a:rPr lang="en-US" sz="3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given</a:t>
                      </a: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922349"/>
              </p:ext>
            </p:extLst>
          </p:nvPr>
        </p:nvGraphicFramePr>
        <p:xfrm>
          <a:off x="3119610" y="88129"/>
          <a:ext cx="5506600" cy="3588770"/>
        </p:xfrm>
        <a:graphic>
          <a:graphicData uri="http://schemas.openxmlformats.org/drawingml/2006/table">
            <a:tbl>
              <a:tblPr/>
              <a:tblGrid>
                <a:gridCol w="50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0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5729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Race 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Finish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7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02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F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836" y="2765233"/>
            <a:ext cx="1933186" cy="139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59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289209"/>
              </p:ext>
            </p:extLst>
          </p:nvPr>
        </p:nvGraphicFramePr>
        <p:xfrm>
          <a:off x="3119609" y="88128"/>
          <a:ext cx="4073672" cy="6463665"/>
        </p:xfrm>
        <a:graphic>
          <a:graphicData uri="http://schemas.openxmlformats.org/drawingml/2006/table">
            <a:tbl>
              <a:tblPr/>
              <a:tblGrid>
                <a:gridCol w="2036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6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841"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Wins</a:t>
                      </a:r>
                      <a:endParaRPr lang="en-GB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88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6452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F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545" y="2730079"/>
            <a:ext cx="1933186" cy="139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75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361959"/>
              </p:ext>
            </p:extLst>
          </p:nvPr>
        </p:nvGraphicFramePr>
        <p:xfrm>
          <a:off x="165251" y="728339"/>
          <a:ext cx="11821103" cy="6015210"/>
        </p:xfrm>
        <a:graphic>
          <a:graphicData uri="http://schemas.openxmlformats.org/drawingml/2006/table">
            <a:tbl>
              <a:tblPr/>
              <a:tblGrid>
                <a:gridCol w="780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4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4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4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49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49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84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943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97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28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97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7280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976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7280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976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90949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Write down the probability of getting each total. (simplify if possible)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21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P(1) 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P(2) 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P(3) 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P(4) 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21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21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21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P(5) 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P(6) 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P(7) 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P(8) 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21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21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8214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P(9) 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P(10) 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P(11) 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P(12) =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8214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8" name="Picture 7" descr="https://encrypted-tbn2.google.com/images?q=tbn:ANd9GcRynq-3uR56u4XZpjVxSgDcw1YqRzjEbLeMtBtz05753hPuD6M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355" y="5662670"/>
            <a:ext cx="904607" cy="90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encrypted-tbn1.google.com/images?q=tbn:ANd9GcTV1CiuB1J684G3bH08CbTRrCZhhXVVVFwUKBrZA5SRn1Ajp7Mqg2qQlIp2I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368" y="5662670"/>
            <a:ext cx="1174015" cy="94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74664"/>
            <a:ext cx="12191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Fill in the table showing all possible totals of adding two dice together.</a:t>
            </a:r>
          </a:p>
        </p:txBody>
      </p:sp>
    </p:spTree>
    <p:extLst>
      <p:ext uri="{BB962C8B-B14F-4D97-AF65-F5344CB8AC3E}">
        <p14:creationId xmlns:p14="http://schemas.microsoft.com/office/powerpoint/2010/main" val="4262850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5891" y="2306666"/>
            <a:ext cx="81797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1027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400271"/>
              </p:ext>
            </p:extLst>
          </p:nvPr>
        </p:nvGraphicFramePr>
        <p:xfrm>
          <a:off x="437005" y="564147"/>
          <a:ext cx="5324816" cy="5638353"/>
        </p:xfrm>
        <a:graphic>
          <a:graphicData uri="http://schemas.openxmlformats.org/drawingml/2006/table">
            <a:tbl>
              <a:tblPr/>
              <a:tblGrid>
                <a:gridCol w="760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6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06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054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4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4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54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54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54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547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815150"/>
              </p:ext>
            </p:extLst>
          </p:nvPr>
        </p:nvGraphicFramePr>
        <p:xfrm>
          <a:off x="6147414" y="918404"/>
          <a:ext cx="5662672" cy="4876467"/>
        </p:xfrm>
        <a:graphic>
          <a:graphicData uri="http://schemas.openxmlformats.org/drawingml/2006/table">
            <a:tbl>
              <a:tblPr/>
              <a:tblGrid>
                <a:gridCol w="707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7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7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78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78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78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78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116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Write down the probability of getting each total. </a:t>
                      </a:r>
                    </a:p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(simplify if possible)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4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P(1)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P(2) 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P(3) 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P(4) 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47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P(5)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P(6) 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P(7) 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P(8) 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147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P(9)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P(10) 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P(11) 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P(12) 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9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15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535690"/>
              </p:ext>
            </p:extLst>
          </p:nvPr>
        </p:nvGraphicFramePr>
        <p:xfrm>
          <a:off x="8523434" y="1989445"/>
          <a:ext cx="3469396" cy="3325450"/>
        </p:xfrm>
        <a:graphic>
          <a:graphicData uri="http://schemas.openxmlformats.org/drawingml/2006/table">
            <a:tbl>
              <a:tblPr/>
              <a:tblGrid>
                <a:gridCol w="521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2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12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1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1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12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38242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8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8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8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8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8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86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898425"/>
              </p:ext>
            </p:extLst>
          </p:nvPr>
        </p:nvGraphicFramePr>
        <p:xfrm>
          <a:off x="407694" y="281923"/>
          <a:ext cx="7799742" cy="6257650"/>
        </p:xfrm>
        <a:graphic>
          <a:graphicData uri="http://schemas.openxmlformats.org/drawingml/2006/table">
            <a:tbl>
              <a:tblPr/>
              <a:tblGrid>
                <a:gridCol w="857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5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25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6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13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01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3828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Write down the probability the following events.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828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594"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1)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P(less than 5)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6)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P(more than 12) =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594"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828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594"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2)</a:t>
                      </a:r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P(even)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7)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P(squared number) =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594"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828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594"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3)</a:t>
                      </a:r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P(more than 6)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8)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P(between 4 and 8) =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594"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3828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0594"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4)</a:t>
                      </a:r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P(4 or more)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9)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P(10 or less) =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0594"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3828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0594"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5)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P(prime number) =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l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10)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P(multiple of 3) =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0594"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332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795</Words>
  <Application>Microsoft Office PowerPoint</Application>
  <PresentationFormat>Widescreen</PresentationFormat>
  <Paragraphs>528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2016-03-13T05:59:08Z</dcterms:created>
  <dcterms:modified xsi:type="dcterms:W3CDTF">2021-03-22T06:18:51Z</dcterms:modified>
</cp:coreProperties>
</file>