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56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734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61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11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94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04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588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853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68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04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97894-2149-4B62-BA5F-E71834752FB9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2F914-8071-484A-94EE-0AD257704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36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265" t="20385" r="52881" b="43190"/>
          <a:stretch/>
        </p:blipFill>
        <p:spPr>
          <a:xfrm>
            <a:off x="110980" y="795466"/>
            <a:ext cx="5880296" cy="46282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3268" r="2644"/>
          <a:stretch/>
        </p:blipFill>
        <p:spPr>
          <a:xfrm>
            <a:off x="5891523" y="1163782"/>
            <a:ext cx="6243733" cy="421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43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2364" y="2189019"/>
            <a:ext cx="75479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155996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265" t="20385" r="52881" b="43190"/>
          <a:stretch/>
        </p:blipFill>
        <p:spPr>
          <a:xfrm>
            <a:off x="110980" y="795466"/>
            <a:ext cx="5880296" cy="46282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3268" r="2644"/>
          <a:stretch/>
        </p:blipFill>
        <p:spPr>
          <a:xfrm>
            <a:off x="5891523" y="1163782"/>
            <a:ext cx="6243733" cy="421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17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2020-06-09T06:14:50Z</dcterms:created>
  <dcterms:modified xsi:type="dcterms:W3CDTF">2020-06-09T06:14:54Z</dcterms:modified>
</cp:coreProperties>
</file>