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972784-65C0-4A5F-A1BB-99C22C04A9D9}" v="11" dt="2024-12-10T11:19:57.6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918D46B-6B73-44D4-B588-EA54FF1C18CB}"/>
    <pc:docChg chg="undo redo custSel addSld modSld">
      <pc:chgData name="Stewart Gale" userId="3647ddd2-6040-41ae-a96d-232c23482af8" providerId="ADAL" clId="{3918D46B-6B73-44D4-B588-EA54FF1C18CB}" dt="2021-11-23T04:17:47.331" v="493" actId="1076"/>
      <pc:docMkLst>
        <pc:docMk/>
      </pc:docMkLst>
      <pc:sldChg chg="addSp delSp modSp mod">
        <pc:chgData name="Stewart Gale" userId="3647ddd2-6040-41ae-a96d-232c23482af8" providerId="ADAL" clId="{3918D46B-6B73-44D4-B588-EA54FF1C18CB}" dt="2021-11-23T03:26:42.720" v="34" actId="403"/>
        <pc:sldMkLst>
          <pc:docMk/>
          <pc:sldMk cId="984619314" sldId="256"/>
        </pc:sldMkLst>
        <pc:spChg chg="del">
          <ac:chgData name="Stewart Gale" userId="3647ddd2-6040-41ae-a96d-232c23482af8" providerId="ADAL" clId="{3918D46B-6B73-44D4-B588-EA54FF1C18CB}" dt="2021-11-23T03:25:10.329" v="0" actId="478"/>
          <ac:spMkLst>
            <pc:docMk/>
            <pc:sldMk cId="984619314" sldId="256"/>
            <ac:spMk id="2" creationId="{32A0C862-71D3-49BC-8470-1041D0EF8557}"/>
          </ac:spMkLst>
        </pc:spChg>
        <pc:spChg chg="del">
          <ac:chgData name="Stewart Gale" userId="3647ddd2-6040-41ae-a96d-232c23482af8" providerId="ADAL" clId="{3918D46B-6B73-44D4-B588-EA54FF1C18CB}" dt="2021-11-23T03:25:10.329" v="0" actId="478"/>
          <ac:spMkLst>
            <pc:docMk/>
            <pc:sldMk cId="984619314" sldId="256"/>
            <ac:spMk id="3" creationId="{B140EDBC-AD52-40DB-A1AC-A7D314858C9C}"/>
          </ac:spMkLst>
        </pc:spChg>
        <pc:spChg chg="add mod">
          <ac:chgData name="Stewart Gale" userId="3647ddd2-6040-41ae-a96d-232c23482af8" providerId="ADAL" clId="{3918D46B-6B73-44D4-B588-EA54FF1C18CB}" dt="2021-11-23T03:26:42.720" v="34" actId="403"/>
          <ac:spMkLst>
            <pc:docMk/>
            <pc:sldMk cId="984619314" sldId="256"/>
            <ac:spMk id="6" creationId="{84E5D7FA-A790-4162-B412-19D4210C8A6A}"/>
          </ac:spMkLst>
        </pc:spChg>
        <pc:graphicFrameChg chg="add del mod">
          <ac:chgData name="Stewart Gale" userId="3647ddd2-6040-41ae-a96d-232c23482af8" providerId="ADAL" clId="{3918D46B-6B73-44D4-B588-EA54FF1C18CB}" dt="2021-11-23T03:25:33.990" v="2"/>
          <ac:graphicFrameMkLst>
            <pc:docMk/>
            <pc:sldMk cId="984619314" sldId="256"/>
            <ac:graphicFrameMk id="4" creationId="{2041FA8D-2913-4710-A2B7-4E21EED9A6A1}"/>
          </ac:graphicFrameMkLst>
        </pc:graphicFrameChg>
        <pc:graphicFrameChg chg="add mod modGraphic">
          <ac:chgData name="Stewart Gale" userId="3647ddd2-6040-41ae-a96d-232c23482af8" providerId="ADAL" clId="{3918D46B-6B73-44D4-B588-EA54FF1C18CB}" dt="2021-11-23T03:26:30.540" v="20" actId="1076"/>
          <ac:graphicFrameMkLst>
            <pc:docMk/>
            <pc:sldMk cId="984619314" sldId="256"/>
            <ac:graphicFrameMk id="5" creationId="{9154C9CB-E813-4E1A-AAF2-1A6B532AC8CC}"/>
          </ac:graphicFrameMkLst>
        </pc:graphicFrameChg>
      </pc:sldChg>
      <pc:sldChg chg="addSp delSp modSp new mod">
        <pc:chgData name="Stewart Gale" userId="3647ddd2-6040-41ae-a96d-232c23482af8" providerId="ADAL" clId="{3918D46B-6B73-44D4-B588-EA54FF1C18CB}" dt="2021-11-23T03:27:17.055" v="57" actId="1076"/>
        <pc:sldMkLst>
          <pc:docMk/>
          <pc:sldMk cId="1415751579" sldId="257"/>
        </pc:sldMkLst>
        <pc:spChg chg="del mod">
          <ac:chgData name="Stewart Gale" userId="3647ddd2-6040-41ae-a96d-232c23482af8" providerId="ADAL" clId="{3918D46B-6B73-44D4-B588-EA54FF1C18CB}" dt="2021-11-23T03:25:45.380" v="10" actId="478"/>
          <ac:spMkLst>
            <pc:docMk/>
            <pc:sldMk cId="1415751579" sldId="257"/>
            <ac:spMk id="2" creationId="{905F1DE3-BB2F-4954-8EF2-34F588FF9075}"/>
          </ac:spMkLst>
        </pc:spChg>
        <pc:spChg chg="del mod">
          <ac:chgData name="Stewart Gale" userId="3647ddd2-6040-41ae-a96d-232c23482af8" providerId="ADAL" clId="{3918D46B-6B73-44D4-B588-EA54FF1C18CB}" dt="2021-11-23T03:25:45.380" v="10" actId="478"/>
          <ac:spMkLst>
            <pc:docMk/>
            <pc:sldMk cId="1415751579" sldId="257"/>
            <ac:spMk id="3" creationId="{EF0F1E5C-594B-4017-AFEA-73113A382579}"/>
          </ac:spMkLst>
        </pc:spChg>
        <pc:spChg chg="add mod">
          <ac:chgData name="Stewart Gale" userId="3647ddd2-6040-41ae-a96d-232c23482af8" providerId="ADAL" clId="{3918D46B-6B73-44D4-B588-EA54FF1C18CB}" dt="2021-11-23T03:27:11.168" v="56" actId="20577"/>
          <ac:spMkLst>
            <pc:docMk/>
            <pc:sldMk cId="1415751579" sldId="257"/>
            <ac:spMk id="5" creationId="{237FCDD8-E946-46C0-8AA9-D3C2291D1BBF}"/>
          </ac:spMkLst>
        </pc:spChg>
        <pc:graphicFrameChg chg="add mod modGraphic">
          <ac:chgData name="Stewart Gale" userId="3647ddd2-6040-41ae-a96d-232c23482af8" providerId="ADAL" clId="{3918D46B-6B73-44D4-B588-EA54FF1C18CB}" dt="2021-11-23T03:27:17.055" v="57" actId="1076"/>
          <ac:graphicFrameMkLst>
            <pc:docMk/>
            <pc:sldMk cId="1415751579" sldId="257"/>
            <ac:graphicFrameMk id="4" creationId="{9F97FD1C-59B3-4D69-91F1-A9BE5A45DD24}"/>
          </ac:graphicFrameMkLst>
        </pc:graphicFrameChg>
      </pc:sldChg>
      <pc:sldChg chg="addSp delSp modSp new mod">
        <pc:chgData name="Stewart Gale" userId="3647ddd2-6040-41ae-a96d-232c23482af8" providerId="ADAL" clId="{3918D46B-6B73-44D4-B588-EA54FF1C18CB}" dt="2021-11-23T03:28:09.083" v="89" actId="14100"/>
        <pc:sldMkLst>
          <pc:docMk/>
          <pc:sldMk cId="737451659" sldId="258"/>
        </pc:sldMkLst>
        <pc:spChg chg="del">
          <ac:chgData name="Stewart Gale" userId="3647ddd2-6040-41ae-a96d-232c23482af8" providerId="ADAL" clId="{3918D46B-6B73-44D4-B588-EA54FF1C18CB}" dt="2021-11-23T03:25:43.344" v="7" actId="478"/>
          <ac:spMkLst>
            <pc:docMk/>
            <pc:sldMk cId="737451659" sldId="258"/>
            <ac:spMk id="2" creationId="{F044FFD4-F007-4B27-AFCA-6D5C05E8EEB9}"/>
          </ac:spMkLst>
        </pc:spChg>
        <pc:spChg chg="del">
          <ac:chgData name="Stewart Gale" userId="3647ddd2-6040-41ae-a96d-232c23482af8" providerId="ADAL" clId="{3918D46B-6B73-44D4-B588-EA54FF1C18CB}" dt="2021-11-23T03:25:43.344" v="7" actId="478"/>
          <ac:spMkLst>
            <pc:docMk/>
            <pc:sldMk cId="737451659" sldId="258"/>
            <ac:spMk id="3" creationId="{878C18CA-E821-440A-BAB1-53B13AC4C27D}"/>
          </ac:spMkLst>
        </pc:spChg>
        <pc:spChg chg="add del mod">
          <ac:chgData name="Stewart Gale" userId="3647ddd2-6040-41ae-a96d-232c23482af8" providerId="ADAL" clId="{3918D46B-6B73-44D4-B588-EA54FF1C18CB}" dt="2021-11-23T03:27:41.110" v="68"/>
          <ac:spMkLst>
            <pc:docMk/>
            <pc:sldMk cId="737451659" sldId="258"/>
            <ac:spMk id="5" creationId="{9A34F5DF-1AFB-455A-9E1D-C83C62EC72CC}"/>
          </ac:spMkLst>
        </pc:spChg>
        <pc:spChg chg="add mod">
          <ac:chgData name="Stewart Gale" userId="3647ddd2-6040-41ae-a96d-232c23482af8" providerId="ADAL" clId="{3918D46B-6B73-44D4-B588-EA54FF1C18CB}" dt="2021-11-23T03:28:09.083" v="89" actId="14100"/>
          <ac:spMkLst>
            <pc:docMk/>
            <pc:sldMk cId="737451659" sldId="258"/>
            <ac:spMk id="6" creationId="{A8BCA493-56A1-4046-8DAD-EC5D6C8C72AA}"/>
          </ac:spMkLst>
        </pc:spChg>
        <pc:graphicFrameChg chg="add mod modGraphic">
          <ac:chgData name="Stewart Gale" userId="3647ddd2-6040-41ae-a96d-232c23482af8" providerId="ADAL" clId="{3918D46B-6B73-44D4-B588-EA54FF1C18CB}" dt="2021-11-23T03:28:04.146" v="87" actId="1076"/>
          <ac:graphicFrameMkLst>
            <pc:docMk/>
            <pc:sldMk cId="737451659" sldId="258"/>
            <ac:graphicFrameMk id="4" creationId="{8DB740B4-91E7-490B-9396-1EEC5AFF5096}"/>
          </ac:graphicFrameMkLst>
        </pc:graphicFrameChg>
      </pc:sldChg>
      <pc:sldChg chg="addSp delSp modSp new mod">
        <pc:chgData name="Stewart Gale" userId="3647ddd2-6040-41ae-a96d-232c23482af8" providerId="ADAL" clId="{3918D46B-6B73-44D4-B588-EA54FF1C18CB}" dt="2021-11-23T03:28:29.926" v="118" actId="1076"/>
        <pc:sldMkLst>
          <pc:docMk/>
          <pc:sldMk cId="840132805" sldId="259"/>
        </pc:sldMkLst>
        <pc:spChg chg="del">
          <ac:chgData name="Stewart Gale" userId="3647ddd2-6040-41ae-a96d-232c23482af8" providerId="ADAL" clId="{3918D46B-6B73-44D4-B588-EA54FF1C18CB}" dt="2021-11-23T03:28:14.284" v="91" actId="478"/>
          <ac:spMkLst>
            <pc:docMk/>
            <pc:sldMk cId="840132805" sldId="259"/>
            <ac:spMk id="2" creationId="{88AD0645-5116-4179-8C11-7FB695662A3D}"/>
          </ac:spMkLst>
        </pc:spChg>
        <pc:spChg chg="del">
          <ac:chgData name="Stewart Gale" userId="3647ddd2-6040-41ae-a96d-232c23482af8" providerId="ADAL" clId="{3918D46B-6B73-44D4-B588-EA54FF1C18CB}" dt="2021-11-23T03:28:14.284" v="91" actId="478"/>
          <ac:spMkLst>
            <pc:docMk/>
            <pc:sldMk cId="840132805" sldId="259"/>
            <ac:spMk id="3" creationId="{05A7DFCD-D588-4BD3-BF17-409EA0B29355}"/>
          </ac:spMkLst>
        </pc:spChg>
        <pc:spChg chg="add mod">
          <ac:chgData name="Stewart Gale" userId="3647ddd2-6040-41ae-a96d-232c23482af8" providerId="ADAL" clId="{3918D46B-6B73-44D4-B588-EA54FF1C18CB}" dt="2021-11-23T03:28:29.926" v="118" actId="1076"/>
          <ac:spMkLst>
            <pc:docMk/>
            <pc:sldMk cId="840132805" sldId="259"/>
            <ac:spMk id="4" creationId="{AE9528C9-C4AD-4DF5-854A-E8CE0D1899F7}"/>
          </ac:spMkLst>
        </pc:spChg>
      </pc:sldChg>
      <pc:sldChg chg="addSp modSp add mod modAnim">
        <pc:chgData name="Stewart Gale" userId="3647ddd2-6040-41ae-a96d-232c23482af8" providerId="ADAL" clId="{3918D46B-6B73-44D4-B588-EA54FF1C18CB}" dt="2021-11-23T04:02:58.952" v="170" actId="20577"/>
        <pc:sldMkLst>
          <pc:docMk/>
          <pc:sldMk cId="3927455620" sldId="260"/>
        </pc:sldMkLst>
        <pc:spChg chg="add mod">
          <ac:chgData name="Stewart Gale" userId="3647ddd2-6040-41ae-a96d-232c23482af8" providerId="ADAL" clId="{3918D46B-6B73-44D4-B588-EA54FF1C18CB}" dt="2021-11-23T04:00:48.716" v="133" actId="1076"/>
          <ac:spMkLst>
            <pc:docMk/>
            <pc:sldMk cId="3927455620" sldId="260"/>
            <ac:spMk id="2" creationId="{9BF8FB35-4C9D-4B12-B654-C6657407C9FD}"/>
          </ac:spMkLst>
        </pc:spChg>
        <pc:spChg chg="add mod">
          <ac:chgData name="Stewart Gale" userId="3647ddd2-6040-41ae-a96d-232c23482af8" providerId="ADAL" clId="{3918D46B-6B73-44D4-B588-EA54FF1C18CB}" dt="2021-11-23T04:00:57.689" v="135" actId="1076"/>
          <ac:spMkLst>
            <pc:docMk/>
            <pc:sldMk cId="3927455620" sldId="260"/>
            <ac:spMk id="7" creationId="{60729D71-8C4C-47A8-9A99-F9520EC6D6D4}"/>
          </ac:spMkLst>
        </pc:spChg>
        <pc:spChg chg="add mod">
          <ac:chgData name="Stewart Gale" userId="3647ddd2-6040-41ae-a96d-232c23482af8" providerId="ADAL" clId="{3918D46B-6B73-44D4-B588-EA54FF1C18CB}" dt="2021-11-23T04:01:02.948" v="137" actId="1076"/>
          <ac:spMkLst>
            <pc:docMk/>
            <pc:sldMk cId="3927455620" sldId="260"/>
            <ac:spMk id="8" creationId="{098481A6-FEB0-44C6-955B-676805DE7FAA}"/>
          </ac:spMkLst>
        </pc:spChg>
        <pc:spChg chg="add mod">
          <ac:chgData name="Stewart Gale" userId="3647ddd2-6040-41ae-a96d-232c23482af8" providerId="ADAL" clId="{3918D46B-6B73-44D4-B588-EA54FF1C18CB}" dt="2021-11-23T04:01:11.447" v="140" actId="20577"/>
          <ac:spMkLst>
            <pc:docMk/>
            <pc:sldMk cId="3927455620" sldId="260"/>
            <ac:spMk id="9" creationId="{6A04A924-67F1-4FEF-BC0F-CE7DE320E7E7}"/>
          </ac:spMkLst>
        </pc:spChg>
        <pc:spChg chg="add mod">
          <ac:chgData name="Stewart Gale" userId="3647ddd2-6040-41ae-a96d-232c23482af8" providerId="ADAL" clId="{3918D46B-6B73-44D4-B588-EA54FF1C18CB}" dt="2021-11-23T04:02:02.417" v="158" actId="20577"/>
          <ac:spMkLst>
            <pc:docMk/>
            <pc:sldMk cId="3927455620" sldId="260"/>
            <ac:spMk id="10" creationId="{E3304EE2-3729-4BD0-B341-9C44CCCC19AD}"/>
          </ac:spMkLst>
        </pc:spChg>
        <pc:spChg chg="add mod">
          <ac:chgData name="Stewart Gale" userId="3647ddd2-6040-41ae-a96d-232c23482af8" providerId="ADAL" clId="{3918D46B-6B73-44D4-B588-EA54FF1C18CB}" dt="2021-11-23T04:02:16.124" v="163" actId="1076"/>
          <ac:spMkLst>
            <pc:docMk/>
            <pc:sldMk cId="3927455620" sldId="260"/>
            <ac:spMk id="11" creationId="{A4DAD4AD-B988-48A6-ADD7-441D42EC0602}"/>
          </ac:spMkLst>
        </pc:spChg>
        <pc:spChg chg="add mod">
          <ac:chgData name="Stewart Gale" userId="3647ddd2-6040-41ae-a96d-232c23482af8" providerId="ADAL" clId="{3918D46B-6B73-44D4-B588-EA54FF1C18CB}" dt="2021-11-23T04:01:58.776" v="154" actId="20577"/>
          <ac:spMkLst>
            <pc:docMk/>
            <pc:sldMk cId="3927455620" sldId="260"/>
            <ac:spMk id="12" creationId="{E3F0AB56-B4DA-4496-AA86-2E5BAFBF780E}"/>
          </ac:spMkLst>
        </pc:spChg>
        <pc:spChg chg="add mod">
          <ac:chgData name="Stewart Gale" userId="3647ddd2-6040-41ae-a96d-232c23482af8" providerId="ADAL" clId="{3918D46B-6B73-44D4-B588-EA54FF1C18CB}" dt="2021-11-23T04:01:56.858" v="152" actId="1076"/>
          <ac:spMkLst>
            <pc:docMk/>
            <pc:sldMk cId="3927455620" sldId="260"/>
            <ac:spMk id="13" creationId="{66358E56-51C8-4A29-835C-29F9912539A1}"/>
          </ac:spMkLst>
        </pc:spChg>
        <pc:spChg chg="add mod">
          <ac:chgData name="Stewart Gale" userId="3647ddd2-6040-41ae-a96d-232c23482af8" providerId="ADAL" clId="{3918D46B-6B73-44D4-B588-EA54FF1C18CB}" dt="2021-11-23T04:02:43.575" v="166" actId="20577"/>
          <ac:spMkLst>
            <pc:docMk/>
            <pc:sldMk cId="3927455620" sldId="260"/>
            <ac:spMk id="14" creationId="{2C24D57C-08B9-430D-8AFE-37407B25D048}"/>
          </ac:spMkLst>
        </pc:spChg>
        <pc:spChg chg="add mod">
          <ac:chgData name="Stewart Gale" userId="3647ddd2-6040-41ae-a96d-232c23482af8" providerId="ADAL" clId="{3918D46B-6B73-44D4-B588-EA54FF1C18CB}" dt="2021-11-23T04:02:46.779" v="167" actId="20577"/>
          <ac:spMkLst>
            <pc:docMk/>
            <pc:sldMk cId="3927455620" sldId="260"/>
            <ac:spMk id="15" creationId="{1DD50082-5893-493E-80BB-FE8DF7CA1D27}"/>
          </ac:spMkLst>
        </pc:spChg>
        <pc:spChg chg="add mod">
          <ac:chgData name="Stewart Gale" userId="3647ddd2-6040-41ae-a96d-232c23482af8" providerId="ADAL" clId="{3918D46B-6B73-44D4-B588-EA54FF1C18CB}" dt="2021-11-23T04:02:49.553" v="168" actId="20577"/>
          <ac:spMkLst>
            <pc:docMk/>
            <pc:sldMk cId="3927455620" sldId="260"/>
            <ac:spMk id="16" creationId="{C7C3849B-927A-42A3-9522-6EDEABD57A37}"/>
          </ac:spMkLst>
        </pc:spChg>
        <pc:spChg chg="add mod">
          <ac:chgData name="Stewart Gale" userId="3647ddd2-6040-41ae-a96d-232c23482af8" providerId="ADAL" clId="{3918D46B-6B73-44D4-B588-EA54FF1C18CB}" dt="2021-11-23T04:02:32.457" v="165" actId="1076"/>
          <ac:spMkLst>
            <pc:docMk/>
            <pc:sldMk cId="3927455620" sldId="260"/>
            <ac:spMk id="17" creationId="{2206BF6A-2113-4B37-BFC3-9BACC45819CE}"/>
          </ac:spMkLst>
        </pc:spChg>
        <pc:spChg chg="add mod">
          <ac:chgData name="Stewart Gale" userId="3647ddd2-6040-41ae-a96d-232c23482af8" providerId="ADAL" clId="{3918D46B-6B73-44D4-B588-EA54FF1C18CB}" dt="2021-11-23T04:02:54.278" v="169" actId="20577"/>
          <ac:spMkLst>
            <pc:docMk/>
            <pc:sldMk cId="3927455620" sldId="260"/>
            <ac:spMk id="18" creationId="{DF940EFB-5FFF-43BB-A8C7-58C73923D68A}"/>
          </ac:spMkLst>
        </pc:spChg>
        <pc:spChg chg="add mod">
          <ac:chgData name="Stewart Gale" userId="3647ddd2-6040-41ae-a96d-232c23482af8" providerId="ADAL" clId="{3918D46B-6B73-44D4-B588-EA54FF1C18CB}" dt="2021-11-23T04:02:32.457" v="165" actId="1076"/>
          <ac:spMkLst>
            <pc:docMk/>
            <pc:sldMk cId="3927455620" sldId="260"/>
            <ac:spMk id="19" creationId="{0BD180C4-AC5E-4643-AD2A-F3343D9E3DA2}"/>
          </ac:spMkLst>
        </pc:spChg>
        <pc:spChg chg="add mod">
          <ac:chgData name="Stewart Gale" userId="3647ddd2-6040-41ae-a96d-232c23482af8" providerId="ADAL" clId="{3918D46B-6B73-44D4-B588-EA54FF1C18CB}" dt="2021-11-23T04:02:58.952" v="170" actId="20577"/>
          <ac:spMkLst>
            <pc:docMk/>
            <pc:sldMk cId="3927455620" sldId="260"/>
            <ac:spMk id="20" creationId="{D2530DE7-D2D6-4DED-BBA0-4E9844BF82B3}"/>
          </ac:spMkLst>
        </pc:spChg>
        <pc:spChg chg="add mod">
          <ac:chgData name="Stewart Gale" userId="3647ddd2-6040-41ae-a96d-232c23482af8" providerId="ADAL" clId="{3918D46B-6B73-44D4-B588-EA54FF1C18CB}" dt="2021-11-23T04:02:32.457" v="165" actId="1076"/>
          <ac:spMkLst>
            <pc:docMk/>
            <pc:sldMk cId="3927455620" sldId="260"/>
            <ac:spMk id="21" creationId="{C38BC56C-091F-48C1-AE5F-39C7998F8094}"/>
          </ac:spMkLst>
        </pc:spChg>
      </pc:sldChg>
      <pc:sldChg chg="addSp modSp add mod modAnim">
        <pc:chgData name="Stewart Gale" userId="3647ddd2-6040-41ae-a96d-232c23482af8" providerId="ADAL" clId="{3918D46B-6B73-44D4-B588-EA54FF1C18CB}" dt="2021-11-23T04:13:45.310" v="442"/>
        <pc:sldMkLst>
          <pc:docMk/>
          <pc:sldMk cId="1505372245" sldId="261"/>
        </pc:sldMkLst>
        <pc:spChg chg="add mod">
          <ac:chgData name="Stewart Gale" userId="3647ddd2-6040-41ae-a96d-232c23482af8" providerId="ADAL" clId="{3918D46B-6B73-44D4-B588-EA54FF1C18CB}" dt="2021-11-23T04:03:28.204" v="173" actId="20577"/>
          <ac:spMkLst>
            <pc:docMk/>
            <pc:sldMk cId="1505372245" sldId="261"/>
            <ac:spMk id="6" creationId="{FA44427D-7BB4-462A-8680-094D7BD66CFA}"/>
          </ac:spMkLst>
        </pc:spChg>
        <pc:spChg chg="add mod">
          <ac:chgData name="Stewart Gale" userId="3647ddd2-6040-41ae-a96d-232c23482af8" providerId="ADAL" clId="{3918D46B-6B73-44D4-B588-EA54FF1C18CB}" dt="2021-11-23T04:03:43.250" v="179" actId="1076"/>
          <ac:spMkLst>
            <pc:docMk/>
            <pc:sldMk cId="1505372245" sldId="261"/>
            <ac:spMk id="7" creationId="{663D7F2F-C38B-4504-84EA-FA031575C23F}"/>
          </ac:spMkLst>
        </pc:spChg>
        <pc:spChg chg="add mod">
          <ac:chgData name="Stewart Gale" userId="3647ddd2-6040-41ae-a96d-232c23482af8" providerId="ADAL" clId="{3918D46B-6B73-44D4-B588-EA54FF1C18CB}" dt="2021-11-23T04:03:51.811" v="181" actId="1076"/>
          <ac:spMkLst>
            <pc:docMk/>
            <pc:sldMk cId="1505372245" sldId="261"/>
            <ac:spMk id="8" creationId="{16FCA067-F494-493C-9B81-F71167EFA1DE}"/>
          </ac:spMkLst>
        </pc:spChg>
        <pc:spChg chg="add mod">
          <ac:chgData name="Stewart Gale" userId="3647ddd2-6040-41ae-a96d-232c23482af8" providerId="ADAL" clId="{3918D46B-6B73-44D4-B588-EA54FF1C18CB}" dt="2021-11-23T04:05:30.704" v="213" actId="20577"/>
          <ac:spMkLst>
            <pc:docMk/>
            <pc:sldMk cId="1505372245" sldId="261"/>
            <ac:spMk id="9" creationId="{35864BF6-82E8-4069-B5A6-1FDA192B8BFB}"/>
          </ac:spMkLst>
        </pc:spChg>
        <pc:spChg chg="add mod">
          <ac:chgData name="Stewart Gale" userId="3647ddd2-6040-41ae-a96d-232c23482af8" providerId="ADAL" clId="{3918D46B-6B73-44D4-B588-EA54FF1C18CB}" dt="2021-11-23T04:05:39.323" v="216" actId="20577"/>
          <ac:spMkLst>
            <pc:docMk/>
            <pc:sldMk cId="1505372245" sldId="261"/>
            <ac:spMk id="10" creationId="{082322E6-120E-4D93-8261-C40DEF4814A1}"/>
          </ac:spMkLst>
        </pc:spChg>
        <pc:spChg chg="add mod">
          <ac:chgData name="Stewart Gale" userId="3647ddd2-6040-41ae-a96d-232c23482af8" providerId="ADAL" clId="{3918D46B-6B73-44D4-B588-EA54FF1C18CB}" dt="2021-11-23T04:05:37.657" v="215" actId="20577"/>
          <ac:spMkLst>
            <pc:docMk/>
            <pc:sldMk cId="1505372245" sldId="261"/>
            <ac:spMk id="11" creationId="{AFFDFF8E-D8C5-454D-A1DD-7DB66595341A}"/>
          </ac:spMkLst>
        </pc:spChg>
        <pc:spChg chg="add mod">
          <ac:chgData name="Stewart Gale" userId="3647ddd2-6040-41ae-a96d-232c23482af8" providerId="ADAL" clId="{3918D46B-6B73-44D4-B588-EA54FF1C18CB}" dt="2021-11-23T04:05:45.250" v="219" actId="20577"/>
          <ac:spMkLst>
            <pc:docMk/>
            <pc:sldMk cId="1505372245" sldId="261"/>
            <ac:spMk id="12" creationId="{EFE73AAA-0F44-42EB-A8C4-5AE07E80B205}"/>
          </ac:spMkLst>
        </pc:spChg>
        <pc:spChg chg="add mod">
          <ac:chgData name="Stewart Gale" userId="3647ddd2-6040-41ae-a96d-232c23482af8" providerId="ADAL" clId="{3918D46B-6B73-44D4-B588-EA54FF1C18CB}" dt="2021-11-23T04:05:47.927" v="221" actId="20577"/>
          <ac:spMkLst>
            <pc:docMk/>
            <pc:sldMk cId="1505372245" sldId="261"/>
            <ac:spMk id="13" creationId="{3953BB19-E9D4-4ECA-AED7-5816CAB79FF4}"/>
          </ac:spMkLst>
        </pc:spChg>
        <pc:spChg chg="add mod">
          <ac:chgData name="Stewart Gale" userId="3647ddd2-6040-41ae-a96d-232c23482af8" providerId="ADAL" clId="{3918D46B-6B73-44D4-B588-EA54FF1C18CB}" dt="2021-11-23T04:04:08.954" v="187" actId="1076"/>
          <ac:spMkLst>
            <pc:docMk/>
            <pc:sldMk cId="1505372245" sldId="261"/>
            <ac:spMk id="14" creationId="{EE8BF38A-5972-400D-A13E-80D22B77FD43}"/>
          </ac:spMkLst>
        </pc:spChg>
        <pc:spChg chg="add mod">
          <ac:chgData name="Stewart Gale" userId="3647ddd2-6040-41ae-a96d-232c23482af8" providerId="ADAL" clId="{3918D46B-6B73-44D4-B588-EA54FF1C18CB}" dt="2021-11-23T04:05:51.490" v="222" actId="20577"/>
          <ac:spMkLst>
            <pc:docMk/>
            <pc:sldMk cId="1505372245" sldId="261"/>
            <ac:spMk id="15" creationId="{80593577-99E7-4438-A31F-F6BE0190DB79}"/>
          </ac:spMkLst>
        </pc:spChg>
        <pc:spChg chg="add mod">
          <ac:chgData name="Stewart Gale" userId="3647ddd2-6040-41ae-a96d-232c23482af8" providerId="ADAL" clId="{3918D46B-6B73-44D4-B588-EA54FF1C18CB}" dt="2021-11-23T04:05:55.016" v="226" actId="20577"/>
          <ac:spMkLst>
            <pc:docMk/>
            <pc:sldMk cId="1505372245" sldId="261"/>
            <ac:spMk id="16" creationId="{80A2836D-635D-458A-ACB5-86F0E7466E6B}"/>
          </ac:spMkLst>
        </pc:spChg>
        <pc:spChg chg="add mod">
          <ac:chgData name="Stewart Gale" userId="3647ddd2-6040-41ae-a96d-232c23482af8" providerId="ADAL" clId="{3918D46B-6B73-44D4-B588-EA54FF1C18CB}" dt="2021-11-23T04:06:06.786" v="227" actId="20577"/>
          <ac:spMkLst>
            <pc:docMk/>
            <pc:sldMk cId="1505372245" sldId="261"/>
            <ac:spMk id="17" creationId="{AB969FF6-C56A-4942-BCE2-DD43C9ED6AFE}"/>
          </ac:spMkLst>
        </pc:spChg>
        <pc:spChg chg="add mod">
          <ac:chgData name="Stewart Gale" userId="3647ddd2-6040-41ae-a96d-232c23482af8" providerId="ADAL" clId="{3918D46B-6B73-44D4-B588-EA54FF1C18CB}" dt="2021-11-23T04:04:24.376" v="191" actId="1076"/>
          <ac:spMkLst>
            <pc:docMk/>
            <pc:sldMk cId="1505372245" sldId="261"/>
            <ac:spMk id="18" creationId="{1CDC6EBA-1287-4186-BBF8-BB3F7A03F2DA}"/>
          </ac:spMkLst>
        </pc:spChg>
        <pc:spChg chg="add mod">
          <ac:chgData name="Stewart Gale" userId="3647ddd2-6040-41ae-a96d-232c23482af8" providerId="ADAL" clId="{3918D46B-6B73-44D4-B588-EA54FF1C18CB}" dt="2021-11-23T04:06:12.984" v="229" actId="20577"/>
          <ac:spMkLst>
            <pc:docMk/>
            <pc:sldMk cId="1505372245" sldId="261"/>
            <ac:spMk id="19" creationId="{38521286-9B91-4C9F-A7F0-E8F40EC711A9}"/>
          </ac:spMkLst>
        </pc:spChg>
        <pc:spChg chg="add mod">
          <ac:chgData name="Stewart Gale" userId="3647ddd2-6040-41ae-a96d-232c23482af8" providerId="ADAL" clId="{3918D46B-6B73-44D4-B588-EA54FF1C18CB}" dt="2021-11-23T04:06:14.672" v="230" actId="20577"/>
          <ac:spMkLst>
            <pc:docMk/>
            <pc:sldMk cId="1505372245" sldId="261"/>
            <ac:spMk id="20" creationId="{01334CE7-FA24-4A07-A3FF-512510DD44B5}"/>
          </ac:spMkLst>
        </pc:spChg>
        <pc:spChg chg="add mod">
          <ac:chgData name="Stewart Gale" userId="3647ddd2-6040-41ae-a96d-232c23482af8" providerId="ADAL" clId="{3918D46B-6B73-44D4-B588-EA54FF1C18CB}" dt="2021-11-23T04:06:19.410" v="232" actId="20577"/>
          <ac:spMkLst>
            <pc:docMk/>
            <pc:sldMk cId="1505372245" sldId="261"/>
            <ac:spMk id="21" creationId="{AEE272A1-0985-422D-8459-A69C3AE07C0B}"/>
          </ac:spMkLst>
        </pc:spChg>
        <pc:spChg chg="add mod">
          <ac:chgData name="Stewart Gale" userId="3647ddd2-6040-41ae-a96d-232c23482af8" providerId="ADAL" clId="{3918D46B-6B73-44D4-B588-EA54FF1C18CB}" dt="2021-11-23T04:06:21.187" v="233" actId="20577"/>
          <ac:spMkLst>
            <pc:docMk/>
            <pc:sldMk cId="1505372245" sldId="261"/>
            <ac:spMk id="22" creationId="{DB6B59ED-0ABB-4858-8851-1CD6A0A86159}"/>
          </ac:spMkLst>
        </pc:spChg>
        <pc:spChg chg="add mod">
          <ac:chgData name="Stewart Gale" userId="3647ddd2-6040-41ae-a96d-232c23482af8" providerId="ADAL" clId="{3918D46B-6B73-44D4-B588-EA54FF1C18CB}" dt="2021-11-23T04:06:29.694" v="235" actId="20577"/>
          <ac:spMkLst>
            <pc:docMk/>
            <pc:sldMk cId="1505372245" sldId="261"/>
            <ac:spMk id="23" creationId="{839D2B43-5B2D-4A83-AE0B-699E989DCB6D}"/>
          </ac:spMkLst>
        </pc:spChg>
        <pc:spChg chg="add mod">
          <ac:chgData name="Stewart Gale" userId="3647ddd2-6040-41ae-a96d-232c23482af8" providerId="ADAL" clId="{3918D46B-6B73-44D4-B588-EA54FF1C18CB}" dt="2021-11-23T04:06:32.386" v="237" actId="20577"/>
          <ac:spMkLst>
            <pc:docMk/>
            <pc:sldMk cId="1505372245" sldId="261"/>
            <ac:spMk id="24" creationId="{3A347A43-7039-4C73-84C1-89900EC88260}"/>
          </ac:spMkLst>
        </pc:spChg>
        <pc:spChg chg="add mod">
          <ac:chgData name="Stewart Gale" userId="3647ddd2-6040-41ae-a96d-232c23482af8" providerId="ADAL" clId="{3918D46B-6B73-44D4-B588-EA54FF1C18CB}" dt="2021-11-23T04:06:39.984" v="240" actId="20577"/>
          <ac:spMkLst>
            <pc:docMk/>
            <pc:sldMk cId="1505372245" sldId="261"/>
            <ac:spMk id="25" creationId="{73E4047E-4CC9-4F8A-A97B-B615622DF865}"/>
          </ac:spMkLst>
        </pc:spChg>
        <pc:spChg chg="add mod">
          <ac:chgData name="Stewart Gale" userId="3647ddd2-6040-41ae-a96d-232c23482af8" providerId="ADAL" clId="{3918D46B-6B73-44D4-B588-EA54FF1C18CB}" dt="2021-11-23T04:06:41.587" v="242" actId="20577"/>
          <ac:spMkLst>
            <pc:docMk/>
            <pc:sldMk cId="1505372245" sldId="261"/>
            <ac:spMk id="26" creationId="{3CB622B1-4930-48BF-AD30-77C17E008260}"/>
          </ac:spMkLst>
        </pc:spChg>
        <pc:spChg chg="add mod">
          <ac:chgData name="Stewart Gale" userId="3647ddd2-6040-41ae-a96d-232c23482af8" providerId="ADAL" clId="{3918D46B-6B73-44D4-B588-EA54FF1C18CB}" dt="2021-11-23T04:05:28.577" v="212" actId="20577"/>
          <ac:spMkLst>
            <pc:docMk/>
            <pc:sldMk cId="1505372245" sldId="261"/>
            <ac:spMk id="27" creationId="{8FA098FD-0F61-42E5-B341-27D43C38B56E}"/>
          </ac:spMkLst>
        </pc:spChg>
        <pc:spChg chg="add mod">
          <ac:chgData name="Stewart Gale" userId="3647ddd2-6040-41ae-a96d-232c23482af8" providerId="ADAL" clId="{3918D46B-6B73-44D4-B588-EA54FF1C18CB}" dt="2021-11-23T04:05:34.915" v="214" actId="20577"/>
          <ac:spMkLst>
            <pc:docMk/>
            <pc:sldMk cId="1505372245" sldId="261"/>
            <ac:spMk id="28" creationId="{08AD5344-5319-4BAC-BC5C-AC001F799739}"/>
          </ac:spMkLst>
        </pc:spChg>
        <pc:spChg chg="add mod">
          <ac:chgData name="Stewart Gale" userId="3647ddd2-6040-41ae-a96d-232c23482af8" providerId="ADAL" clId="{3918D46B-6B73-44D4-B588-EA54FF1C18CB}" dt="2021-11-23T04:04:41.959" v="197" actId="1076"/>
          <ac:spMkLst>
            <pc:docMk/>
            <pc:sldMk cId="1505372245" sldId="261"/>
            <ac:spMk id="29" creationId="{9A5726CB-56D4-4E7B-B0A4-B0E918D1B538}"/>
          </ac:spMkLst>
        </pc:spChg>
        <pc:spChg chg="add mod">
          <ac:chgData name="Stewart Gale" userId="3647ddd2-6040-41ae-a96d-232c23482af8" providerId="ADAL" clId="{3918D46B-6B73-44D4-B588-EA54FF1C18CB}" dt="2021-11-23T04:04:46.740" v="199" actId="1076"/>
          <ac:spMkLst>
            <pc:docMk/>
            <pc:sldMk cId="1505372245" sldId="261"/>
            <ac:spMk id="30" creationId="{8FA2B03C-E38F-4EBA-A744-47787D6E2C56}"/>
          </ac:spMkLst>
        </pc:spChg>
        <pc:spChg chg="add mod">
          <ac:chgData name="Stewart Gale" userId="3647ddd2-6040-41ae-a96d-232c23482af8" providerId="ADAL" clId="{3918D46B-6B73-44D4-B588-EA54FF1C18CB}" dt="2021-11-23T04:04:51.167" v="201" actId="1076"/>
          <ac:spMkLst>
            <pc:docMk/>
            <pc:sldMk cId="1505372245" sldId="261"/>
            <ac:spMk id="31" creationId="{66BEBD1F-0FF8-432D-983D-F8DE5EB37A34}"/>
          </ac:spMkLst>
        </pc:spChg>
        <pc:spChg chg="add mod">
          <ac:chgData name="Stewart Gale" userId="3647ddd2-6040-41ae-a96d-232c23482af8" providerId="ADAL" clId="{3918D46B-6B73-44D4-B588-EA54FF1C18CB}" dt="2021-11-23T04:06:10.517" v="228" actId="20577"/>
          <ac:spMkLst>
            <pc:docMk/>
            <pc:sldMk cId="1505372245" sldId="261"/>
            <ac:spMk id="32" creationId="{51A823F4-A837-454E-B1B0-B113E0FB1388}"/>
          </ac:spMkLst>
        </pc:spChg>
        <pc:spChg chg="add mod">
          <ac:chgData name="Stewart Gale" userId="3647ddd2-6040-41ae-a96d-232c23482af8" providerId="ADAL" clId="{3918D46B-6B73-44D4-B588-EA54FF1C18CB}" dt="2021-11-23T04:06:17.443" v="231" actId="20577"/>
          <ac:spMkLst>
            <pc:docMk/>
            <pc:sldMk cId="1505372245" sldId="261"/>
            <ac:spMk id="33" creationId="{9335779A-E1F5-4256-9E7A-EA8CDF67DA43}"/>
          </ac:spMkLst>
        </pc:spChg>
        <pc:spChg chg="add mod">
          <ac:chgData name="Stewart Gale" userId="3647ddd2-6040-41ae-a96d-232c23482af8" providerId="ADAL" clId="{3918D46B-6B73-44D4-B588-EA54FF1C18CB}" dt="2021-11-23T04:06:26.717" v="234" actId="20577"/>
          <ac:spMkLst>
            <pc:docMk/>
            <pc:sldMk cId="1505372245" sldId="261"/>
            <ac:spMk id="34" creationId="{0F20CE66-DE25-4AC6-BBBE-2712AB4B4EF2}"/>
          </ac:spMkLst>
        </pc:spChg>
        <pc:spChg chg="add mod">
          <ac:chgData name="Stewart Gale" userId="3647ddd2-6040-41ae-a96d-232c23482af8" providerId="ADAL" clId="{3918D46B-6B73-44D4-B588-EA54FF1C18CB}" dt="2021-11-23T04:06:35.170" v="239" actId="20577"/>
          <ac:spMkLst>
            <pc:docMk/>
            <pc:sldMk cId="1505372245" sldId="261"/>
            <ac:spMk id="35" creationId="{57E0F318-940C-4F3A-87DF-65E94018D0A0}"/>
          </ac:spMkLst>
        </pc:spChg>
        <pc:graphicFrameChg chg="mod">
          <ac:chgData name="Stewart Gale" userId="3647ddd2-6040-41ae-a96d-232c23482af8" providerId="ADAL" clId="{3918D46B-6B73-44D4-B588-EA54FF1C18CB}" dt="2021-11-23T04:05:06.251" v="208" actId="1076"/>
          <ac:graphicFrameMkLst>
            <pc:docMk/>
            <pc:sldMk cId="1505372245" sldId="261"/>
            <ac:graphicFrameMk id="4" creationId="{9F97FD1C-59B3-4D69-91F1-A9BE5A45DD24}"/>
          </ac:graphicFrameMkLst>
        </pc:graphicFrameChg>
      </pc:sldChg>
      <pc:sldChg chg="addSp delSp modSp add mod delAnim modAnim">
        <pc:chgData name="Stewart Gale" userId="3647ddd2-6040-41ae-a96d-232c23482af8" providerId="ADAL" clId="{3918D46B-6B73-44D4-B588-EA54FF1C18CB}" dt="2021-11-23T04:17:47.331" v="493" actId="1076"/>
        <pc:sldMkLst>
          <pc:docMk/>
          <pc:sldMk cId="1913427730" sldId="262"/>
        </pc:sldMkLst>
        <pc:spChg chg="add mod">
          <ac:chgData name="Stewart Gale" userId="3647ddd2-6040-41ae-a96d-232c23482af8" providerId="ADAL" clId="{3918D46B-6B73-44D4-B588-EA54FF1C18CB}" dt="2021-11-23T04:09:12.806" v="280" actId="20577"/>
          <ac:spMkLst>
            <pc:docMk/>
            <pc:sldMk cId="1913427730" sldId="262"/>
            <ac:spMk id="5" creationId="{8BF4F483-5CBD-4332-B24E-AE57CFDD70CB}"/>
          </ac:spMkLst>
        </pc:spChg>
        <pc:spChg chg="add del mod">
          <ac:chgData name="Stewart Gale" userId="3647ddd2-6040-41ae-a96d-232c23482af8" providerId="ADAL" clId="{3918D46B-6B73-44D4-B588-EA54FF1C18CB}" dt="2021-11-23T04:06:59.776" v="244" actId="478"/>
          <ac:spMkLst>
            <pc:docMk/>
            <pc:sldMk cId="1913427730" sldId="262"/>
            <ac:spMk id="7" creationId="{8305128A-EF2E-42F1-9476-387CE03C55E2}"/>
          </ac:spMkLst>
        </pc:spChg>
        <pc:spChg chg="add mod">
          <ac:chgData name="Stewart Gale" userId="3647ddd2-6040-41ae-a96d-232c23482af8" providerId="ADAL" clId="{3918D46B-6B73-44D4-B588-EA54FF1C18CB}" dt="2021-11-23T04:09:20.017" v="284" actId="20577"/>
          <ac:spMkLst>
            <pc:docMk/>
            <pc:sldMk cId="1913427730" sldId="262"/>
            <ac:spMk id="8" creationId="{2304649F-193A-406F-94E1-08711BC57D26}"/>
          </ac:spMkLst>
        </pc:spChg>
        <pc:spChg chg="add mod">
          <ac:chgData name="Stewart Gale" userId="3647ddd2-6040-41ae-a96d-232c23482af8" providerId="ADAL" clId="{3918D46B-6B73-44D4-B588-EA54FF1C18CB}" dt="2021-11-23T04:09:21.057" v="286" actId="20577"/>
          <ac:spMkLst>
            <pc:docMk/>
            <pc:sldMk cId="1913427730" sldId="262"/>
            <ac:spMk id="9" creationId="{BE1DFA9D-E9A7-4E38-B84B-8EBADFF9A516}"/>
          </ac:spMkLst>
        </pc:spChg>
        <pc:spChg chg="add mod">
          <ac:chgData name="Stewart Gale" userId="3647ddd2-6040-41ae-a96d-232c23482af8" providerId="ADAL" clId="{3918D46B-6B73-44D4-B588-EA54FF1C18CB}" dt="2021-11-23T04:09:32.314" v="291" actId="20577"/>
          <ac:spMkLst>
            <pc:docMk/>
            <pc:sldMk cId="1913427730" sldId="262"/>
            <ac:spMk id="10" creationId="{C34AB850-5FC3-4ADA-8ACE-5D910F5DB52F}"/>
          </ac:spMkLst>
        </pc:spChg>
        <pc:spChg chg="add mod">
          <ac:chgData name="Stewart Gale" userId="3647ddd2-6040-41ae-a96d-232c23482af8" providerId="ADAL" clId="{3918D46B-6B73-44D4-B588-EA54FF1C18CB}" dt="2021-11-23T04:09:35.874" v="296" actId="20577"/>
          <ac:spMkLst>
            <pc:docMk/>
            <pc:sldMk cId="1913427730" sldId="262"/>
            <ac:spMk id="11" creationId="{94CAE328-860C-4D65-ACA1-28AA09D71FF2}"/>
          </ac:spMkLst>
        </pc:spChg>
        <pc:spChg chg="add mod">
          <ac:chgData name="Stewart Gale" userId="3647ddd2-6040-41ae-a96d-232c23482af8" providerId="ADAL" clId="{3918D46B-6B73-44D4-B588-EA54FF1C18CB}" dt="2021-11-23T04:09:54.493" v="306" actId="20577"/>
          <ac:spMkLst>
            <pc:docMk/>
            <pc:sldMk cId="1913427730" sldId="262"/>
            <ac:spMk id="12" creationId="{74791BF8-C8F6-43F8-9A77-8E085E728C42}"/>
          </ac:spMkLst>
        </pc:spChg>
        <pc:spChg chg="add mod">
          <ac:chgData name="Stewart Gale" userId="3647ddd2-6040-41ae-a96d-232c23482af8" providerId="ADAL" clId="{3918D46B-6B73-44D4-B588-EA54FF1C18CB}" dt="2021-11-23T04:09:56.091" v="308" actId="20577"/>
          <ac:spMkLst>
            <pc:docMk/>
            <pc:sldMk cId="1913427730" sldId="262"/>
            <ac:spMk id="13" creationId="{65EA3D9A-2310-4A74-9874-2E37F05AE476}"/>
          </ac:spMkLst>
        </pc:spChg>
        <pc:spChg chg="add mod">
          <ac:chgData name="Stewart Gale" userId="3647ddd2-6040-41ae-a96d-232c23482af8" providerId="ADAL" clId="{3918D46B-6B73-44D4-B588-EA54FF1C18CB}" dt="2021-11-23T04:15:25.840" v="462" actId="1076"/>
          <ac:spMkLst>
            <pc:docMk/>
            <pc:sldMk cId="1913427730" sldId="262"/>
            <ac:spMk id="14" creationId="{065D276A-2C8D-48FE-AF4B-417A1D35348F}"/>
          </ac:spMkLst>
        </pc:spChg>
        <pc:spChg chg="add mod">
          <ac:chgData name="Stewart Gale" userId="3647ddd2-6040-41ae-a96d-232c23482af8" providerId="ADAL" clId="{3918D46B-6B73-44D4-B588-EA54FF1C18CB}" dt="2021-11-23T04:15:25.840" v="462" actId="1076"/>
          <ac:spMkLst>
            <pc:docMk/>
            <pc:sldMk cId="1913427730" sldId="262"/>
            <ac:spMk id="15" creationId="{B0FFCFA9-598D-4B06-B542-4C1D432ABED0}"/>
          </ac:spMkLst>
        </pc:spChg>
        <pc:spChg chg="add mod">
          <ac:chgData name="Stewart Gale" userId="3647ddd2-6040-41ae-a96d-232c23482af8" providerId="ADAL" clId="{3918D46B-6B73-44D4-B588-EA54FF1C18CB}" dt="2021-11-23T04:10:33.462" v="342" actId="20577"/>
          <ac:spMkLst>
            <pc:docMk/>
            <pc:sldMk cId="1913427730" sldId="262"/>
            <ac:spMk id="16" creationId="{5717BAAE-C5EA-4502-A5D0-6673B79E1365}"/>
          </ac:spMkLst>
        </pc:spChg>
        <pc:spChg chg="add del mod">
          <ac:chgData name="Stewart Gale" userId="3647ddd2-6040-41ae-a96d-232c23482af8" providerId="ADAL" clId="{3918D46B-6B73-44D4-B588-EA54FF1C18CB}" dt="2021-11-23T04:07:28.289" v="252" actId="478"/>
          <ac:spMkLst>
            <pc:docMk/>
            <pc:sldMk cId="1913427730" sldId="262"/>
            <ac:spMk id="17" creationId="{765DBC0D-325A-4BCD-A1A6-A0243C284B8E}"/>
          </ac:spMkLst>
        </pc:spChg>
        <pc:spChg chg="add mod">
          <ac:chgData name="Stewart Gale" userId="3647ddd2-6040-41ae-a96d-232c23482af8" providerId="ADAL" clId="{3918D46B-6B73-44D4-B588-EA54FF1C18CB}" dt="2021-11-23T04:10:42.987" v="351" actId="20577"/>
          <ac:spMkLst>
            <pc:docMk/>
            <pc:sldMk cId="1913427730" sldId="262"/>
            <ac:spMk id="18" creationId="{15556344-2DC4-42C8-8551-D7D69650DA2C}"/>
          </ac:spMkLst>
        </pc:spChg>
        <pc:spChg chg="add mod">
          <ac:chgData name="Stewart Gale" userId="3647ddd2-6040-41ae-a96d-232c23482af8" providerId="ADAL" clId="{3918D46B-6B73-44D4-B588-EA54FF1C18CB}" dt="2021-11-23T04:10:44.828" v="353" actId="20577"/>
          <ac:spMkLst>
            <pc:docMk/>
            <pc:sldMk cId="1913427730" sldId="262"/>
            <ac:spMk id="19" creationId="{7976D929-2292-4D27-A410-717DF18D443E}"/>
          </ac:spMkLst>
        </pc:spChg>
        <pc:spChg chg="add mod">
          <ac:chgData name="Stewart Gale" userId="3647ddd2-6040-41ae-a96d-232c23482af8" providerId="ADAL" clId="{3918D46B-6B73-44D4-B588-EA54FF1C18CB}" dt="2021-11-23T04:17:47.331" v="493" actId="1076"/>
          <ac:spMkLst>
            <pc:docMk/>
            <pc:sldMk cId="1913427730" sldId="262"/>
            <ac:spMk id="20" creationId="{CBA978C2-CC92-4735-B1E2-2D8B2CC18DF6}"/>
          </ac:spMkLst>
        </pc:spChg>
        <pc:spChg chg="add mod">
          <ac:chgData name="Stewart Gale" userId="3647ddd2-6040-41ae-a96d-232c23482af8" providerId="ADAL" clId="{3918D46B-6B73-44D4-B588-EA54FF1C18CB}" dt="2021-11-23T04:11:10.097" v="368" actId="20577"/>
          <ac:spMkLst>
            <pc:docMk/>
            <pc:sldMk cId="1913427730" sldId="262"/>
            <ac:spMk id="21" creationId="{D3FD9311-E09B-4432-A96A-51F88AB28641}"/>
          </ac:spMkLst>
        </pc:spChg>
        <pc:spChg chg="add mod">
          <ac:chgData name="Stewart Gale" userId="3647ddd2-6040-41ae-a96d-232c23482af8" providerId="ADAL" clId="{3918D46B-6B73-44D4-B588-EA54FF1C18CB}" dt="2021-11-23T04:17:45.410" v="492" actId="1076"/>
          <ac:spMkLst>
            <pc:docMk/>
            <pc:sldMk cId="1913427730" sldId="262"/>
            <ac:spMk id="22" creationId="{C83E1AD1-E991-4481-A16D-842FBFAF6C3E}"/>
          </ac:spMkLst>
        </pc:spChg>
        <pc:spChg chg="add mod">
          <ac:chgData name="Stewart Gale" userId="3647ddd2-6040-41ae-a96d-232c23482af8" providerId="ADAL" clId="{3918D46B-6B73-44D4-B588-EA54FF1C18CB}" dt="2021-11-23T04:11:34.825" v="397" actId="20577"/>
          <ac:spMkLst>
            <pc:docMk/>
            <pc:sldMk cId="1913427730" sldId="262"/>
            <ac:spMk id="23" creationId="{B538F5F0-08E4-4262-86A6-2120AF0995B7}"/>
          </ac:spMkLst>
        </pc:spChg>
        <pc:spChg chg="add mod">
          <ac:chgData name="Stewart Gale" userId="3647ddd2-6040-41ae-a96d-232c23482af8" providerId="ADAL" clId="{3918D46B-6B73-44D4-B588-EA54FF1C18CB}" dt="2021-11-23T04:12:05.185" v="423" actId="1076"/>
          <ac:spMkLst>
            <pc:docMk/>
            <pc:sldMk cId="1913427730" sldId="262"/>
            <ac:spMk id="24" creationId="{5F74B2AF-0B53-499E-991F-1E2976BDDB79}"/>
          </ac:spMkLst>
        </pc:spChg>
        <pc:spChg chg="add mod">
          <ac:chgData name="Stewart Gale" userId="3647ddd2-6040-41ae-a96d-232c23482af8" providerId="ADAL" clId="{3918D46B-6B73-44D4-B588-EA54FF1C18CB}" dt="2021-11-23T04:11:56.534" v="419" actId="20577"/>
          <ac:spMkLst>
            <pc:docMk/>
            <pc:sldMk cId="1913427730" sldId="262"/>
            <ac:spMk id="25" creationId="{11E9B34B-9C22-4DDF-AF59-59D52AABB30B}"/>
          </ac:spMkLst>
        </pc:spChg>
        <pc:spChg chg="add mod">
          <ac:chgData name="Stewart Gale" userId="3647ddd2-6040-41ae-a96d-232c23482af8" providerId="ADAL" clId="{3918D46B-6B73-44D4-B588-EA54FF1C18CB}" dt="2021-11-23T04:09:07.996" v="278" actId="20577"/>
          <ac:spMkLst>
            <pc:docMk/>
            <pc:sldMk cId="1913427730" sldId="262"/>
            <ac:spMk id="26" creationId="{A28AC225-E2AF-4900-8AE1-E029987DF64E}"/>
          </ac:spMkLst>
        </pc:spChg>
        <pc:spChg chg="add mod">
          <ac:chgData name="Stewart Gale" userId="3647ddd2-6040-41ae-a96d-232c23482af8" providerId="ADAL" clId="{3918D46B-6B73-44D4-B588-EA54FF1C18CB}" dt="2021-11-23T04:09:11.066" v="279" actId="20577"/>
          <ac:spMkLst>
            <pc:docMk/>
            <pc:sldMk cId="1913427730" sldId="262"/>
            <ac:spMk id="27" creationId="{D56F1690-D095-4644-BD3B-A968F2BBC306}"/>
          </ac:spMkLst>
        </pc:spChg>
        <pc:spChg chg="add mod">
          <ac:chgData name="Stewart Gale" userId="3647ddd2-6040-41ae-a96d-232c23482af8" providerId="ADAL" clId="{3918D46B-6B73-44D4-B588-EA54FF1C18CB}" dt="2021-11-23T04:09:15.830" v="281" actId="20577"/>
          <ac:spMkLst>
            <pc:docMk/>
            <pc:sldMk cId="1913427730" sldId="262"/>
            <ac:spMk id="28" creationId="{642A56BF-6537-4D2E-A87A-F620693A6693}"/>
          </ac:spMkLst>
        </pc:spChg>
        <pc:spChg chg="add mod">
          <ac:chgData name="Stewart Gale" userId="3647ddd2-6040-41ae-a96d-232c23482af8" providerId="ADAL" clId="{3918D46B-6B73-44D4-B588-EA54FF1C18CB}" dt="2021-11-23T04:09:18.150" v="282" actId="20577"/>
          <ac:spMkLst>
            <pc:docMk/>
            <pc:sldMk cId="1913427730" sldId="262"/>
            <ac:spMk id="29" creationId="{EF101640-1791-46B8-83FA-031EB20C0334}"/>
          </ac:spMkLst>
        </pc:spChg>
        <pc:spChg chg="add mod">
          <ac:chgData name="Stewart Gale" userId="3647ddd2-6040-41ae-a96d-232c23482af8" providerId="ADAL" clId="{3918D46B-6B73-44D4-B588-EA54FF1C18CB}" dt="2021-11-23T04:09:27.085" v="287" actId="20577"/>
          <ac:spMkLst>
            <pc:docMk/>
            <pc:sldMk cId="1913427730" sldId="262"/>
            <ac:spMk id="30" creationId="{64375219-1681-48BB-A2A0-51BCC4C05C45}"/>
          </ac:spMkLst>
        </pc:spChg>
        <pc:spChg chg="add mod">
          <ac:chgData name="Stewart Gale" userId="3647ddd2-6040-41ae-a96d-232c23482af8" providerId="ADAL" clId="{3918D46B-6B73-44D4-B588-EA54FF1C18CB}" dt="2021-11-23T04:09:30.146" v="289" actId="20577"/>
          <ac:spMkLst>
            <pc:docMk/>
            <pc:sldMk cId="1913427730" sldId="262"/>
            <ac:spMk id="31" creationId="{A3FD5B4A-07D2-4090-91AF-FCD599D5784D}"/>
          </ac:spMkLst>
        </pc:spChg>
        <pc:spChg chg="add mod">
          <ac:chgData name="Stewart Gale" userId="3647ddd2-6040-41ae-a96d-232c23482af8" providerId="ADAL" clId="{3918D46B-6B73-44D4-B588-EA54FF1C18CB}" dt="2021-11-23T04:09:40.844" v="297" actId="20577"/>
          <ac:spMkLst>
            <pc:docMk/>
            <pc:sldMk cId="1913427730" sldId="262"/>
            <ac:spMk id="32" creationId="{3C6F1133-BD15-48FC-80BD-49C0E1C91ECC}"/>
          </ac:spMkLst>
        </pc:spChg>
        <pc:spChg chg="add mod">
          <ac:chgData name="Stewart Gale" userId="3647ddd2-6040-41ae-a96d-232c23482af8" providerId="ADAL" clId="{3918D46B-6B73-44D4-B588-EA54FF1C18CB}" dt="2021-11-23T04:09:48.714" v="302" actId="20577"/>
          <ac:spMkLst>
            <pc:docMk/>
            <pc:sldMk cId="1913427730" sldId="262"/>
            <ac:spMk id="33" creationId="{36D72AC3-9DB1-4361-898A-05F9830CDF88}"/>
          </ac:spMkLst>
        </pc:spChg>
        <pc:spChg chg="add mod">
          <ac:chgData name="Stewart Gale" userId="3647ddd2-6040-41ae-a96d-232c23482af8" providerId="ADAL" clId="{3918D46B-6B73-44D4-B588-EA54FF1C18CB}" dt="2021-11-23T04:10:01.537" v="311" actId="20577"/>
          <ac:spMkLst>
            <pc:docMk/>
            <pc:sldMk cId="1913427730" sldId="262"/>
            <ac:spMk id="34" creationId="{7AC294A5-B891-480A-9425-0F16A853E59B}"/>
          </ac:spMkLst>
        </pc:spChg>
        <pc:spChg chg="add mod">
          <ac:chgData name="Stewart Gale" userId="3647ddd2-6040-41ae-a96d-232c23482af8" providerId="ADAL" clId="{3918D46B-6B73-44D4-B588-EA54FF1C18CB}" dt="2021-11-23T04:10:07.252" v="319" actId="20577"/>
          <ac:spMkLst>
            <pc:docMk/>
            <pc:sldMk cId="1913427730" sldId="262"/>
            <ac:spMk id="35" creationId="{68D0D611-386B-4A74-AB53-6E2FD69FC3E8}"/>
          </ac:spMkLst>
        </pc:spChg>
        <pc:spChg chg="add mod">
          <ac:chgData name="Stewart Gale" userId="3647ddd2-6040-41ae-a96d-232c23482af8" providerId="ADAL" clId="{3918D46B-6B73-44D4-B588-EA54FF1C18CB}" dt="2021-11-23T04:10:21.537" v="334" actId="20577"/>
          <ac:spMkLst>
            <pc:docMk/>
            <pc:sldMk cId="1913427730" sldId="262"/>
            <ac:spMk id="36" creationId="{78620871-1CC3-4FE3-8B4E-4422FCC47918}"/>
          </ac:spMkLst>
        </pc:spChg>
        <pc:spChg chg="add mod">
          <ac:chgData name="Stewart Gale" userId="3647ddd2-6040-41ae-a96d-232c23482af8" providerId="ADAL" clId="{3918D46B-6B73-44D4-B588-EA54FF1C18CB}" dt="2021-11-23T04:10:29.808" v="340" actId="1076"/>
          <ac:spMkLst>
            <pc:docMk/>
            <pc:sldMk cId="1913427730" sldId="262"/>
            <ac:spMk id="37" creationId="{4D4B13D9-8181-45F2-8728-A3E06587679D}"/>
          </ac:spMkLst>
        </pc:spChg>
        <pc:spChg chg="add mod">
          <ac:chgData name="Stewart Gale" userId="3647ddd2-6040-41ae-a96d-232c23482af8" providerId="ADAL" clId="{3918D46B-6B73-44D4-B588-EA54FF1C18CB}" dt="2021-11-23T04:10:36.238" v="346" actId="20577"/>
          <ac:spMkLst>
            <pc:docMk/>
            <pc:sldMk cId="1913427730" sldId="262"/>
            <ac:spMk id="38" creationId="{67374B48-1658-4D9C-A66F-276B1C59D848}"/>
          </ac:spMkLst>
        </pc:spChg>
        <pc:spChg chg="add mod">
          <ac:chgData name="Stewart Gale" userId="3647ddd2-6040-41ae-a96d-232c23482af8" providerId="ADAL" clId="{3918D46B-6B73-44D4-B588-EA54FF1C18CB}" dt="2021-11-23T04:10:41.621" v="350" actId="1076"/>
          <ac:spMkLst>
            <pc:docMk/>
            <pc:sldMk cId="1913427730" sldId="262"/>
            <ac:spMk id="39" creationId="{48E6DC00-E201-4496-B982-EEF5C6307140}"/>
          </ac:spMkLst>
        </pc:spChg>
        <pc:spChg chg="add mod">
          <ac:chgData name="Stewart Gale" userId="3647ddd2-6040-41ae-a96d-232c23482af8" providerId="ADAL" clId="{3918D46B-6B73-44D4-B588-EA54FF1C18CB}" dt="2021-11-23T04:08:25.936" v="267" actId="1076"/>
          <ac:spMkLst>
            <pc:docMk/>
            <pc:sldMk cId="1913427730" sldId="262"/>
            <ac:spMk id="40" creationId="{F2A168BB-6B81-49AB-B399-9A94E694B581}"/>
          </ac:spMkLst>
        </pc:spChg>
        <pc:spChg chg="add mod">
          <ac:chgData name="Stewart Gale" userId="3647ddd2-6040-41ae-a96d-232c23482af8" providerId="ADAL" clId="{3918D46B-6B73-44D4-B588-EA54FF1C18CB}" dt="2021-11-23T04:11:03.931" v="363" actId="1076"/>
          <ac:spMkLst>
            <pc:docMk/>
            <pc:sldMk cId="1913427730" sldId="262"/>
            <ac:spMk id="41" creationId="{589560AB-3112-482F-8AAD-F59E869693BE}"/>
          </ac:spMkLst>
        </pc:spChg>
        <pc:spChg chg="add mod">
          <ac:chgData name="Stewart Gale" userId="3647ddd2-6040-41ae-a96d-232c23482af8" providerId="ADAL" clId="{3918D46B-6B73-44D4-B588-EA54FF1C18CB}" dt="2021-11-23T04:11:16.380" v="372" actId="20577"/>
          <ac:spMkLst>
            <pc:docMk/>
            <pc:sldMk cId="1913427730" sldId="262"/>
            <ac:spMk id="42" creationId="{3E9B1288-C6E0-4AF0-8CBC-2620291B0E2E}"/>
          </ac:spMkLst>
        </pc:spChg>
        <pc:spChg chg="add mod">
          <ac:chgData name="Stewart Gale" userId="3647ddd2-6040-41ae-a96d-232c23482af8" providerId="ADAL" clId="{3918D46B-6B73-44D4-B588-EA54FF1C18CB}" dt="2021-11-23T04:17:42.621" v="491" actId="1076"/>
          <ac:spMkLst>
            <pc:docMk/>
            <pc:sldMk cId="1913427730" sldId="262"/>
            <ac:spMk id="43" creationId="{1F9D2355-3890-4C06-A50F-87465F360A25}"/>
          </ac:spMkLst>
        </pc:spChg>
        <pc:spChg chg="add mod">
          <ac:chgData name="Stewart Gale" userId="3647ddd2-6040-41ae-a96d-232c23482af8" providerId="ADAL" clId="{3918D46B-6B73-44D4-B588-EA54FF1C18CB}" dt="2021-11-23T04:11:38.410" v="401" actId="20577"/>
          <ac:spMkLst>
            <pc:docMk/>
            <pc:sldMk cId="1913427730" sldId="262"/>
            <ac:spMk id="44" creationId="{94DAA5A4-C6DA-471B-8652-8951C04CFAB5}"/>
          </ac:spMkLst>
        </pc:spChg>
        <pc:spChg chg="add mod">
          <ac:chgData name="Stewart Gale" userId="3647ddd2-6040-41ae-a96d-232c23482af8" providerId="ADAL" clId="{3918D46B-6B73-44D4-B588-EA54FF1C18CB}" dt="2021-11-23T04:17:35.899" v="488" actId="1076"/>
          <ac:spMkLst>
            <pc:docMk/>
            <pc:sldMk cId="1913427730" sldId="262"/>
            <ac:spMk id="45" creationId="{B7840E69-6AF4-4006-82B2-009A204B22E5}"/>
          </ac:spMkLst>
        </pc:spChg>
        <pc:spChg chg="add mod">
          <ac:chgData name="Stewart Gale" userId="3647ddd2-6040-41ae-a96d-232c23482af8" providerId="ADAL" clId="{3918D46B-6B73-44D4-B588-EA54FF1C18CB}" dt="2021-11-23T04:09:44.219" v="299" actId="20577"/>
          <ac:spMkLst>
            <pc:docMk/>
            <pc:sldMk cId="1913427730" sldId="262"/>
            <ac:spMk id="46" creationId="{52A346CB-F857-4623-AB99-6ADD725EDCE9}"/>
          </ac:spMkLst>
        </pc:spChg>
        <pc:spChg chg="add mod">
          <ac:chgData name="Stewart Gale" userId="3647ddd2-6040-41ae-a96d-232c23482af8" providerId="ADAL" clId="{3918D46B-6B73-44D4-B588-EA54FF1C18CB}" dt="2021-11-23T04:09:51.088" v="304" actId="20577"/>
          <ac:spMkLst>
            <pc:docMk/>
            <pc:sldMk cId="1913427730" sldId="262"/>
            <ac:spMk id="47" creationId="{21B5706C-C523-4B63-BF3E-EE0DA365A733}"/>
          </ac:spMkLst>
        </pc:spChg>
        <pc:spChg chg="add mod">
          <ac:chgData name="Stewart Gale" userId="3647ddd2-6040-41ae-a96d-232c23482af8" providerId="ADAL" clId="{3918D46B-6B73-44D4-B588-EA54FF1C18CB}" dt="2021-11-23T04:10:04.106" v="315" actId="20577"/>
          <ac:spMkLst>
            <pc:docMk/>
            <pc:sldMk cId="1913427730" sldId="262"/>
            <ac:spMk id="48" creationId="{6BCA012F-718E-4C52-8CF9-CDA3CED3269A}"/>
          </ac:spMkLst>
        </pc:spChg>
        <pc:spChg chg="add mod">
          <ac:chgData name="Stewart Gale" userId="3647ddd2-6040-41ae-a96d-232c23482af8" providerId="ADAL" clId="{3918D46B-6B73-44D4-B588-EA54FF1C18CB}" dt="2021-11-23T04:10:09.775" v="323" actId="20577"/>
          <ac:spMkLst>
            <pc:docMk/>
            <pc:sldMk cId="1913427730" sldId="262"/>
            <ac:spMk id="49" creationId="{7F6AAFCB-8938-4895-88BF-3ABF50AC8996}"/>
          </ac:spMkLst>
        </pc:spChg>
        <pc:spChg chg="add mod">
          <ac:chgData name="Stewart Gale" userId="3647ddd2-6040-41ae-a96d-232c23482af8" providerId="ADAL" clId="{3918D46B-6B73-44D4-B588-EA54FF1C18CB}" dt="2021-11-23T04:10:53.809" v="355" actId="20577"/>
          <ac:spMkLst>
            <pc:docMk/>
            <pc:sldMk cId="1913427730" sldId="262"/>
            <ac:spMk id="50" creationId="{F0A0A3C2-C559-493C-A8EA-8BE2C0FA9A36}"/>
          </ac:spMkLst>
        </pc:spChg>
        <pc:spChg chg="add mod">
          <ac:chgData name="Stewart Gale" userId="3647ddd2-6040-41ae-a96d-232c23482af8" providerId="ADAL" clId="{3918D46B-6B73-44D4-B588-EA54FF1C18CB}" dt="2021-11-23T04:11:00.847" v="362" actId="20577"/>
          <ac:spMkLst>
            <pc:docMk/>
            <pc:sldMk cId="1913427730" sldId="262"/>
            <ac:spMk id="51" creationId="{18DD51CA-8383-4C50-8E76-B38CE3E65707}"/>
          </ac:spMkLst>
        </pc:spChg>
        <pc:spChg chg="add mod">
          <ac:chgData name="Stewart Gale" userId="3647ddd2-6040-41ae-a96d-232c23482af8" providerId="ADAL" clId="{3918D46B-6B73-44D4-B588-EA54FF1C18CB}" dt="2021-11-23T04:11:27.537" v="387" actId="20577"/>
          <ac:spMkLst>
            <pc:docMk/>
            <pc:sldMk cId="1913427730" sldId="262"/>
            <ac:spMk id="52" creationId="{9DE31AAD-CF76-4F0C-8DD9-11A427131ED4}"/>
          </ac:spMkLst>
        </pc:spChg>
        <pc:spChg chg="add mod">
          <ac:chgData name="Stewart Gale" userId="3647ddd2-6040-41ae-a96d-232c23482af8" providerId="ADAL" clId="{3918D46B-6B73-44D4-B588-EA54FF1C18CB}" dt="2021-11-23T04:11:25.025" v="383" actId="20577"/>
          <ac:spMkLst>
            <pc:docMk/>
            <pc:sldMk cId="1913427730" sldId="262"/>
            <ac:spMk id="53" creationId="{B9549295-9238-4929-9E99-3C98B1FA86D7}"/>
          </ac:spMkLst>
        </pc:spChg>
        <pc:spChg chg="add mod">
          <ac:chgData name="Stewart Gale" userId="3647ddd2-6040-41ae-a96d-232c23482af8" providerId="ADAL" clId="{3918D46B-6B73-44D4-B588-EA54FF1C18CB}" dt="2021-11-23T04:11:52.665" v="417" actId="1076"/>
          <ac:spMkLst>
            <pc:docMk/>
            <pc:sldMk cId="1913427730" sldId="262"/>
            <ac:spMk id="54" creationId="{4ABC1DA6-BAD3-4122-B04A-DD558978679A}"/>
          </ac:spMkLst>
        </pc:spChg>
        <pc:spChg chg="add mod">
          <ac:chgData name="Stewart Gale" userId="3647ddd2-6040-41ae-a96d-232c23482af8" providerId="ADAL" clId="{3918D46B-6B73-44D4-B588-EA54FF1C18CB}" dt="2021-11-23T04:17:31.902" v="487" actId="1076"/>
          <ac:spMkLst>
            <pc:docMk/>
            <pc:sldMk cId="1913427730" sldId="262"/>
            <ac:spMk id="55" creationId="{7D28BD87-72E0-48B8-8CF3-74AD4798BE70}"/>
          </ac:spMkLst>
        </pc:spChg>
        <pc:graphicFrameChg chg="mod">
          <ac:chgData name="Stewart Gale" userId="3647ddd2-6040-41ae-a96d-232c23482af8" providerId="ADAL" clId="{3918D46B-6B73-44D4-B588-EA54FF1C18CB}" dt="2021-11-23T04:17:39.063" v="490" actId="1076"/>
          <ac:graphicFrameMkLst>
            <pc:docMk/>
            <pc:sldMk cId="1913427730" sldId="262"/>
            <ac:graphicFrameMk id="4" creationId="{8DB740B4-91E7-490B-9396-1EEC5AFF5096}"/>
          </ac:graphicFrameMkLst>
        </pc:graphicFrameChg>
      </pc:sldChg>
    </pc:docChg>
  </pc:docChgLst>
  <pc:docChgLst>
    <pc:chgData name="Stewart Gale" userId="3647ddd2-6040-41ae-a96d-232c23482af8" providerId="ADAL" clId="{C7972784-65C0-4A5F-A1BB-99C22C04A9D9}"/>
    <pc:docChg chg="modSld">
      <pc:chgData name="Stewart Gale" userId="3647ddd2-6040-41ae-a96d-232c23482af8" providerId="ADAL" clId="{C7972784-65C0-4A5F-A1BB-99C22C04A9D9}" dt="2024-12-10T11:19:57.610" v="10" actId="20577"/>
      <pc:docMkLst>
        <pc:docMk/>
      </pc:docMkLst>
      <pc:sldChg chg="modSp modAnim">
        <pc:chgData name="Stewart Gale" userId="3647ddd2-6040-41ae-a96d-232c23482af8" providerId="ADAL" clId="{C7972784-65C0-4A5F-A1BB-99C22C04A9D9}" dt="2024-12-10T11:11:45.211" v="8" actId="20577"/>
        <pc:sldMkLst>
          <pc:docMk/>
          <pc:sldMk cId="1505372245" sldId="261"/>
        </pc:sldMkLst>
        <pc:spChg chg="mod">
          <ac:chgData name="Stewart Gale" userId="3647ddd2-6040-41ae-a96d-232c23482af8" providerId="ADAL" clId="{C7972784-65C0-4A5F-A1BB-99C22C04A9D9}" dt="2024-12-10T11:11:35.293" v="4" actId="20577"/>
          <ac:spMkLst>
            <pc:docMk/>
            <pc:sldMk cId="1505372245" sldId="261"/>
            <ac:spMk id="13" creationId="{3953BB19-E9D4-4ECA-AED7-5816CAB79FF4}"/>
          </ac:spMkLst>
        </pc:spChg>
        <pc:spChg chg="mod">
          <ac:chgData name="Stewart Gale" userId="3647ddd2-6040-41ae-a96d-232c23482af8" providerId="ADAL" clId="{C7972784-65C0-4A5F-A1BB-99C22C04A9D9}" dt="2024-12-10T11:11:45.211" v="8" actId="20577"/>
          <ac:spMkLst>
            <pc:docMk/>
            <pc:sldMk cId="1505372245" sldId="261"/>
            <ac:spMk id="15" creationId="{80593577-99E7-4438-A31F-F6BE0190DB79}"/>
          </ac:spMkLst>
        </pc:spChg>
        <pc:spChg chg="mod">
          <ac:chgData name="Stewart Gale" userId="3647ddd2-6040-41ae-a96d-232c23482af8" providerId="ADAL" clId="{C7972784-65C0-4A5F-A1BB-99C22C04A9D9}" dt="2024-12-10T11:11:32.169" v="1" actId="20577"/>
          <ac:spMkLst>
            <pc:docMk/>
            <pc:sldMk cId="1505372245" sldId="261"/>
            <ac:spMk id="29" creationId="{9A5726CB-56D4-4E7B-B0A4-B0E918D1B538}"/>
          </ac:spMkLst>
        </pc:spChg>
        <pc:spChg chg="mod">
          <ac:chgData name="Stewart Gale" userId="3647ddd2-6040-41ae-a96d-232c23482af8" providerId="ADAL" clId="{C7972784-65C0-4A5F-A1BB-99C22C04A9D9}" dt="2024-12-10T11:11:42.026" v="6" actId="20577"/>
          <ac:spMkLst>
            <pc:docMk/>
            <pc:sldMk cId="1505372245" sldId="261"/>
            <ac:spMk id="30" creationId="{8FA2B03C-E38F-4EBA-A744-47787D6E2C56}"/>
          </ac:spMkLst>
        </pc:spChg>
      </pc:sldChg>
      <pc:sldChg chg="modSp">
        <pc:chgData name="Stewart Gale" userId="3647ddd2-6040-41ae-a96d-232c23482af8" providerId="ADAL" clId="{C7972784-65C0-4A5F-A1BB-99C22C04A9D9}" dt="2024-12-10T11:19:57.610" v="10" actId="20577"/>
        <pc:sldMkLst>
          <pc:docMk/>
          <pc:sldMk cId="1913427730" sldId="262"/>
        </pc:sldMkLst>
        <pc:spChg chg="mod">
          <ac:chgData name="Stewart Gale" userId="3647ddd2-6040-41ae-a96d-232c23482af8" providerId="ADAL" clId="{C7972784-65C0-4A5F-A1BB-99C22C04A9D9}" dt="2024-12-10T11:19:57.610" v="10" actId="20577"/>
          <ac:spMkLst>
            <pc:docMk/>
            <pc:sldMk cId="1913427730" sldId="262"/>
            <ac:spMk id="22" creationId="{C83E1AD1-E991-4481-A16D-842FBFAF6C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C1ED1-2354-4DA7-93D5-D5CF2B30F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9854C-5FA8-4E63-B173-E055E9A334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04FBF-E8A6-442B-99F1-D2DF7A37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83541-AC47-46A4-BB7E-362F6459F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E6441-EB1A-494E-B3BD-6CB5B67C2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6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6D193-7690-4709-A3DA-08BBC5D17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F152F-2E56-4DD0-84BB-1CF5E40C5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769C8-C807-42D1-8BA7-1F9C30F0E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852C7-72A3-4148-9131-BD3E1D55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C1BAF-D7C8-46BF-AE7E-AF22C1701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575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40E51-F1D6-40E7-808E-7F218AAB6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3CFBA-7B3A-4450-855C-FA757D6AC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D3DDF-A01D-429E-83E6-EBF299D18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F9A89-3E3E-49FB-A991-B5624FF73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99EA3-A2EF-4233-96A4-DED4B4AE3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228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A8492-A6DA-4F93-A2DA-179B18182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9B01F-EE70-495D-8E1B-6A65EF166D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E2E94-0126-4E6C-8567-511E495DF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D9A48-53DB-4D22-B9F6-4FC19824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57B13-2FDD-41F1-943F-744B0B358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74CCF-2AAF-44EE-BFD5-5A4DFD5F8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5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B95A-FF1A-4AD0-8896-FD7E2DFA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99C80-3080-4BC8-BC4C-5934CD98E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775AB-C6DF-4033-97B4-FA6581683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1C0D3A-3031-4554-9BD0-E497981F2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8ADB0A-5524-45B8-A257-6CFF12B1AF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4E6911-D037-4D28-AE7B-270BC8A4B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92C0E-0408-4D18-8A8D-5EC304B6A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7CE9CC-EEB4-4542-8055-0E2725ACE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430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AF0F-72E2-48F0-820E-2DE9C959D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5EA36E-AC9C-431A-810F-6DD8ACB7C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62F8E9-BBAF-4990-A3DE-B65B555DB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369E6-7450-4A4F-8CC0-823C5206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803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F3B197-5778-478C-9515-A58A0608B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CB3D3B-5D42-44E7-A57F-84FEC695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51229-4017-4ADD-AAF4-4D55DBB49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01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A6E1-76C6-4EED-8A45-FE483BE44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DD710-7BAA-4A2C-B42C-5F2F503D5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C3E6C-774D-45B4-BF7D-C198DC3E0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1425F9-8D91-482E-BEC1-D4475A13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221EC8-E97A-4056-9429-92778B14A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2EB59-2E52-4820-BB97-1F0F24C68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712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76B3B-F7E3-4CEA-9699-877F4C3AE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D61C8F-C15D-4142-A5EC-C0DFEC8DEE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FC4CC-26A3-4FB2-AA2E-7C3457F69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2FE1C-6C3C-4FC5-A74F-96FFC2B66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86E65-2707-473C-8C52-EF545217C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211BD-715B-452C-A6C1-40F7B17C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75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AE3F1-B61E-429B-B3F4-F915DF6D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5E4C48-1E19-4751-8C7B-D9FB83F91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E63BE-C429-438C-943B-27317F060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ED104-DF37-4805-B9CB-5F12B70EB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53B1F-1812-4677-AE12-CAAF7275D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517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BEB78-E060-46B6-9903-9F0097CAE1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9067E-4FFD-4614-ADD4-F46B4EB62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95842-CE2F-4D86-92C0-AF51B9BD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E9C61-F9E1-4C1E-8E2E-604D78BAF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C477C-412C-4DA1-865B-E3F07BCF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92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FCFFF5-3736-4B1C-8A53-B7B835541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A4096-0F1A-401C-8079-78CC37758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606E6-6577-4C28-A51B-059C5324C8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38088-9DCA-4A1D-BD8A-38155E2EF57C}" type="datetimeFigureOut">
              <a:rPr lang="en-GB" smtClean="0"/>
              <a:t>10/12/2024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842E-3141-4375-AC65-DE8415475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1333C-DF2C-47E8-AA11-24C8A9C91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8E463-8756-4B32-8840-EADD22C7E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82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154C9CB-E813-4E1A-AAF2-1A6B532AC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719119"/>
              </p:ext>
            </p:extLst>
          </p:nvPr>
        </p:nvGraphicFramePr>
        <p:xfrm>
          <a:off x="342200" y="398297"/>
          <a:ext cx="11343046" cy="6319012"/>
        </p:xfrm>
        <a:graphic>
          <a:graphicData uri="http://schemas.openxmlformats.org/drawingml/2006/table">
            <a:tbl>
              <a:tblPr/>
              <a:tblGrid>
                <a:gridCol w="737303">
                  <a:extLst>
                    <a:ext uri="{9D8B030D-6E8A-4147-A177-3AD203B41FA5}">
                      <a16:colId xmlns:a16="http://schemas.microsoft.com/office/drawing/2014/main" val="430812427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4094526970"/>
                    </a:ext>
                  </a:extLst>
                </a:gridCol>
                <a:gridCol w="664005">
                  <a:extLst>
                    <a:ext uri="{9D8B030D-6E8A-4147-A177-3AD203B41FA5}">
                      <a16:colId xmlns:a16="http://schemas.microsoft.com/office/drawing/2014/main" val="3621097951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429055402"/>
                    </a:ext>
                  </a:extLst>
                </a:gridCol>
                <a:gridCol w="667238">
                  <a:extLst>
                    <a:ext uri="{9D8B030D-6E8A-4147-A177-3AD203B41FA5}">
                      <a16:colId xmlns:a16="http://schemas.microsoft.com/office/drawing/2014/main" val="1804436793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4022270986"/>
                    </a:ext>
                  </a:extLst>
                </a:gridCol>
                <a:gridCol w="499081">
                  <a:extLst>
                    <a:ext uri="{9D8B030D-6E8A-4147-A177-3AD203B41FA5}">
                      <a16:colId xmlns:a16="http://schemas.microsoft.com/office/drawing/2014/main" val="2568410003"/>
                    </a:ext>
                  </a:extLst>
                </a:gridCol>
                <a:gridCol w="924863">
                  <a:extLst>
                    <a:ext uri="{9D8B030D-6E8A-4147-A177-3AD203B41FA5}">
                      <a16:colId xmlns:a16="http://schemas.microsoft.com/office/drawing/2014/main" val="2554277626"/>
                    </a:ext>
                  </a:extLst>
                </a:gridCol>
                <a:gridCol w="960435">
                  <a:extLst>
                    <a:ext uri="{9D8B030D-6E8A-4147-A177-3AD203B41FA5}">
                      <a16:colId xmlns:a16="http://schemas.microsoft.com/office/drawing/2014/main" val="3172206756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1142560436"/>
                    </a:ext>
                  </a:extLst>
                </a:gridCol>
                <a:gridCol w="640290">
                  <a:extLst>
                    <a:ext uri="{9D8B030D-6E8A-4147-A177-3AD203B41FA5}">
                      <a16:colId xmlns:a16="http://schemas.microsoft.com/office/drawing/2014/main" val="2154159610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94612289"/>
                    </a:ext>
                  </a:extLst>
                </a:gridCol>
                <a:gridCol w="660770">
                  <a:extLst>
                    <a:ext uri="{9D8B030D-6E8A-4147-A177-3AD203B41FA5}">
                      <a16:colId xmlns:a16="http://schemas.microsoft.com/office/drawing/2014/main" val="2217241112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2609133657"/>
                    </a:ext>
                  </a:extLst>
                </a:gridCol>
                <a:gridCol w="499081">
                  <a:extLst>
                    <a:ext uri="{9D8B030D-6E8A-4147-A177-3AD203B41FA5}">
                      <a16:colId xmlns:a16="http://schemas.microsoft.com/office/drawing/2014/main" val="4293115437"/>
                    </a:ext>
                  </a:extLst>
                </a:gridCol>
              </a:tblGrid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82620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105560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9541132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075607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237125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         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28408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247145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961228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97443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439645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769066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47582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184225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99179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4E5D7FA-A790-4162-B412-19D4210C8A6A}"/>
              </a:ext>
            </a:extLst>
          </p:cNvPr>
          <p:cNvSpPr txBox="1"/>
          <p:nvPr/>
        </p:nvSpPr>
        <p:spPr>
          <a:xfrm>
            <a:off x="342199" y="0"/>
            <a:ext cx="3758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Foundation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98461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F97FD1C-59B3-4D69-91F1-A9BE5A45D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918436"/>
              </p:ext>
            </p:extLst>
          </p:nvPr>
        </p:nvGraphicFramePr>
        <p:xfrm>
          <a:off x="178554" y="461665"/>
          <a:ext cx="11736700" cy="6319012"/>
        </p:xfrm>
        <a:graphic>
          <a:graphicData uri="http://schemas.openxmlformats.org/drawingml/2006/table">
            <a:tbl>
              <a:tblPr/>
              <a:tblGrid>
                <a:gridCol w="755158">
                  <a:extLst>
                    <a:ext uri="{9D8B030D-6E8A-4147-A177-3AD203B41FA5}">
                      <a16:colId xmlns:a16="http://schemas.microsoft.com/office/drawing/2014/main" val="638166615"/>
                    </a:ext>
                  </a:extLst>
                </a:gridCol>
                <a:gridCol w="528384">
                  <a:extLst>
                    <a:ext uri="{9D8B030D-6E8A-4147-A177-3AD203B41FA5}">
                      <a16:colId xmlns:a16="http://schemas.microsoft.com/office/drawing/2014/main" val="4147957275"/>
                    </a:ext>
                  </a:extLst>
                </a:gridCol>
                <a:gridCol w="498903">
                  <a:extLst>
                    <a:ext uri="{9D8B030D-6E8A-4147-A177-3AD203B41FA5}">
                      <a16:colId xmlns:a16="http://schemas.microsoft.com/office/drawing/2014/main" val="2060250044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3067302900"/>
                    </a:ext>
                  </a:extLst>
                </a:gridCol>
                <a:gridCol w="498903">
                  <a:extLst>
                    <a:ext uri="{9D8B030D-6E8A-4147-A177-3AD203B41FA5}">
                      <a16:colId xmlns:a16="http://schemas.microsoft.com/office/drawing/2014/main" val="562300171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3395408913"/>
                    </a:ext>
                  </a:extLst>
                </a:gridCol>
                <a:gridCol w="574872">
                  <a:extLst>
                    <a:ext uri="{9D8B030D-6E8A-4147-A177-3AD203B41FA5}">
                      <a16:colId xmlns:a16="http://schemas.microsoft.com/office/drawing/2014/main" val="218721923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644417407"/>
                    </a:ext>
                  </a:extLst>
                </a:gridCol>
                <a:gridCol w="498903">
                  <a:extLst>
                    <a:ext uri="{9D8B030D-6E8A-4147-A177-3AD203B41FA5}">
                      <a16:colId xmlns:a16="http://schemas.microsoft.com/office/drawing/2014/main" val="1639654953"/>
                    </a:ext>
                  </a:extLst>
                </a:gridCol>
                <a:gridCol w="425202">
                  <a:extLst>
                    <a:ext uri="{9D8B030D-6E8A-4147-A177-3AD203B41FA5}">
                      <a16:colId xmlns:a16="http://schemas.microsoft.com/office/drawing/2014/main" val="3163415680"/>
                    </a:ext>
                  </a:extLst>
                </a:gridCol>
                <a:gridCol w="755158">
                  <a:extLst>
                    <a:ext uri="{9D8B030D-6E8A-4147-A177-3AD203B41FA5}">
                      <a16:colId xmlns:a16="http://schemas.microsoft.com/office/drawing/2014/main" val="3711803844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791342999"/>
                    </a:ext>
                  </a:extLst>
                </a:gridCol>
                <a:gridCol w="528384">
                  <a:extLst>
                    <a:ext uri="{9D8B030D-6E8A-4147-A177-3AD203B41FA5}">
                      <a16:colId xmlns:a16="http://schemas.microsoft.com/office/drawing/2014/main" val="1233419965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2536400763"/>
                    </a:ext>
                  </a:extLst>
                </a:gridCol>
                <a:gridCol w="541990">
                  <a:extLst>
                    <a:ext uri="{9D8B030D-6E8A-4147-A177-3AD203B41FA5}">
                      <a16:colId xmlns:a16="http://schemas.microsoft.com/office/drawing/2014/main" val="3247752474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1783367994"/>
                    </a:ext>
                  </a:extLst>
                </a:gridCol>
                <a:gridCol w="528384">
                  <a:extLst>
                    <a:ext uri="{9D8B030D-6E8A-4147-A177-3AD203B41FA5}">
                      <a16:colId xmlns:a16="http://schemas.microsoft.com/office/drawing/2014/main" val="2900919018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4258972411"/>
                    </a:ext>
                  </a:extLst>
                </a:gridCol>
                <a:gridCol w="541990">
                  <a:extLst>
                    <a:ext uri="{9D8B030D-6E8A-4147-A177-3AD203B41FA5}">
                      <a16:colId xmlns:a16="http://schemas.microsoft.com/office/drawing/2014/main" val="1351826203"/>
                    </a:ext>
                  </a:extLst>
                </a:gridCol>
                <a:gridCol w="425202">
                  <a:extLst>
                    <a:ext uri="{9D8B030D-6E8A-4147-A177-3AD203B41FA5}">
                      <a16:colId xmlns:a16="http://schemas.microsoft.com/office/drawing/2014/main" val="4169986068"/>
                    </a:ext>
                  </a:extLst>
                </a:gridCol>
              </a:tblGrid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68754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061642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7063025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256770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602936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460420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858729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88161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313073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228170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879258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42423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942292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25462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7FCDD8-E946-46C0-8AA9-D3C2291D1BBF}"/>
              </a:ext>
            </a:extLst>
          </p:cNvPr>
          <p:cNvSpPr txBox="1"/>
          <p:nvPr/>
        </p:nvSpPr>
        <p:spPr>
          <a:xfrm>
            <a:off x="342199" y="0"/>
            <a:ext cx="3758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Intermediate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415751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B740B4-91E7-490B-9396-1EEC5AFF5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73431"/>
              </p:ext>
            </p:extLst>
          </p:nvPr>
        </p:nvGraphicFramePr>
        <p:xfrm>
          <a:off x="181591" y="461665"/>
          <a:ext cx="11730766" cy="6319012"/>
        </p:xfrm>
        <a:graphic>
          <a:graphicData uri="http://schemas.openxmlformats.org/drawingml/2006/table">
            <a:tbl>
              <a:tblPr/>
              <a:tblGrid>
                <a:gridCol w="754849">
                  <a:extLst>
                    <a:ext uri="{9D8B030D-6E8A-4147-A177-3AD203B41FA5}">
                      <a16:colId xmlns:a16="http://schemas.microsoft.com/office/drawing/2014/main" val="2510771741"/>
                    </a:ext>
                  </a:extLst>
                </a:gridCol>
                <a:gridCol w="500966">
                  <a:extLst>
                    <a:ext uri="{9D8B030D-6E8A-4147-A177-3AD203B41FA5}">
                      <a16:colId xmlns:a16="http://schemas.microsoft.com/office/drawing/2014/main" val="2558392981"/>
                    </a:ext>
                  </a:extLst>
                </a:gridCol>
                <a:gridCol w="498699">
                  <a:extLst>
                    <a:ext uri="{9D8B030D-6E8A-4147-A177-3AD203B41FA5}">
                      <a16:colId xmlns:a16="http://schemas.microsoft.com/office/drawing/2014/main" val="366264442"/>
                    </a:ext>
                  </a:extLst>
                </a:gridCol>
                <a:gridCol w="506633">
                  <a:extLst>
                    <a:ext uri="{9D8B030D-6E8A-4147-A177-3AD203B41FA5}">
                      <a16:colId xmlns:a16="http://schemas.microsoft.com/office/drawing/2014/main" val="616359995"/>
                    </a:ext>
                  </a:extLst>
                </a:gridCol>
                <a:gridCol w="498699">
                  <a:extLst>
                    <a:ext uri="{9D8B030D-6E8A-4147-A177-3AD203B41FA5}">
                      <a16:colId xmlns:a16="http://schemas.microsoft.com/office/drawing/2014/main" val="1838196400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1863928446"/>
                    </a:ext>
                  </a:extLst>
                </a:gridCol>
                <a:gridCol w="537235">
                  <a:extLst>
                    <a:ext uri="{9D8B030D-6E8A-4147-A177-3AD203B41FA5}">
                      <a16:colId xmlns:a16="http://schemas.microsoft.com/office/drawing/2014/main" val="1190742549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2553160868"/>
                    </a:ext>
                  </a:extLst>
                </a:gridCol>
                <a:gridCol w="498699">
                  <a:extLst>
                    <a:ext uri="{9D8B030D-6E8A-4147-A177-3AD203B41FA5}">
                      <a16:colId xmlns:a16="http://schemas.microsoft.com/office/drawing/2014/main" val="4030775029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3649880486"/>
                    </a:ext>
                  </a:extLst>
                </a:gridCol>
                <a:gridCol w="754849">
                  <a:extLst>
                    <a:ext uri="{9D8B030D-6E8A-4147-A177-3AD203B41FA5}">
                      <a16:colId xmlns:a16="http://schemas.microsoft.com/office/drawing/2014/main" val="1076485474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3486203323"/>
                    </a:ext>
                  </a:extLst>
                </a:gridCol>
                <a:gridCol w="500966">
                  <a:extLst>
                    <a:ext uri="{9D8B030D-6E8A-4147-A177-3AD203B41FA5}">
                      <a16:colId xmlns:a16="http://schemas.microsoft.com/office/drawing/2014/main" val="3018017236"/>
                    </a:ext>
                  </a:extLst>
                </a:gridCol>
                <a:gridCol w="506633">
                  <a:extLst>
                    <a:ext uri="{9D8B030D-6E8A-4147-A177-3AD203B41FA5}">
                      <a16:colId xmlns:a16="http://schemas.microsoft.com/office/drawing/2014/main" val="1165585220"/>
                    </a:ext>
                  </a:extLst>
                </a:gridCol>
                <a:gridCol w="519101">
                  <a:extLst>
                    <a:ext uri="{9D8B030D-6E8A-4147-A177-3AD203B41FA5}">
                      <a16:colId xmlns:a16="http://schemas.microsoft.com/office/drawing/2014/main" val="482560724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2890227724"/>
                    </a:ext>
                  </a:extLst>
                </a:gridCol>
                <a:gridCol w="500966">
                  <a:extLst>
                    <a:ext uri="{9D8B030D-6E8A-4147-A177-3AD203B41FA5}">
                      <a16:colId xmlns:a16="http://schemas.microsoft.com/office/drawing/2014/main" val="2526003666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1834216226"/>
                    </a:ext>
                  </a:extLst>
                </a:gridCol>
                <a:gridCol w="519101">
                  <a:extLst>
                    <a:ext uri="{9D8B030D-6E8A-4147-A177-3AD203B41FA5}">
                      <a16:colId xmlns:a16="http://schemas.microsoft.com/office/drawing/2014/main" val="3751922551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2885037198"/>
                    </a:ext>
                  </a:extLst>
                </a:gridCol>
              </a:tblGrid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033160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585864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919544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9399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94605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562396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839811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207441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262857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709454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188514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280702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214002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5252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8BCA493-56A1-4046-8DAD-EC5D6C8C72AA}"/>
              </a:ext>
            </a:extLst>
          </p:cNvPr>
          <p:cNvSpPr txBox="1"/>
          <p:nvPr/>
        </p:nvSpPr>
        <p:spPr>
          <a:xfrm>
            <a:off x="335375" y="4465"/>
            <a:ext cx="3021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Higher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737451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9528C9-C4AD-4DF5-854A-E8CE0D1899F7}"/>
              </a:ext>
            </a:extLst>
          </p:cNvPr>
          <p:cNvSpPr txBox="1"/>
          <p:nvPr/>
        </p:nvSpPr>
        <p:spPr>
          <a:xfrm>
            <a:off x="2395183" y="2204113"/>
            <a:ext cx="78201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40132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154C9CB-E813-4E1A-AAF2-1A6B532AC8CC}"/>
              </a:ext>
            </a:extLst>
          </p:cNvPr>
          <p:cNvGraphicFramePr>
            <a:graphicFrameLocks noGrp="1"/>
          </p:cNvGraphicFramePr>
          <p:nvPr/>
        </p:nvGraphicFramePr>
        <p:xfrm>
          <a:off x="342200" y="398297"/>
          <a:ext cx="11343046" cy="6319012"/>
        </p:xfrm>
        <a:graphic>
          <a:graphicData uri="http://schemas.openxmlformats.org/drawingml/2006/table">
            <a:tbl>
              <a:tblPr/>
              <a:tblGrid>
                <a:gridCol w="737303">
                  <a:extLst>
                    <a:ext uri="{9D8B030D-6E8A-4147-A177-3AD203B41FA5}">
                      <a16:colId xmlns:a16="http://schemas.microsoft.com/office/drawing/2014/main" val="430812427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4094526970"/>
                    </a:ext>
                  </a:extLst>
                </a:gridCol>
                <a:gridCol w="664005">
                  <a:extLst>
                    <a:ext uri="{9D8B030D-6E8A-4147-A177-3AD203B41FA5}">
                      <a16:colId xmlns:a16="http://schemas.microsoft.com/office/drawing/2014/main" val="3621097951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429055402"/>
                    </a:ext>
                  </a:extLst>
                </a:gridCol>
                <a:gridCol w="667238">
                  <a:extLst>
                    <a:ext uri="{9D8B030D-6E8A-4147-A177-3AD203B41FA5}">
                      <a16:colId xmlns:a16="http://schemas.microsoft.com/office/drawing/2014/main" val="1804436793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4022270986"/>
                    </a:ext>
                  </a:extLst>
                </a:gridCol>
                <a:gridCol w="499081">
                  <a:extLst>
                    <a:ext uri="{9D8B030D-6E8A-4147-A177-3AD203B41FA5}">
                      <a16:colId xmlns:a16="http://schemas.microsoft.com/office/drawing/2014/main" val="2568410003"/>
                    </a:ext>
                  </a:extLst>
                </a:gridCol>
                <a:gridCol w="924863">
                  <a:extLst>
                    <a:ext uri="{9D8B030D-6E8A-4147-A177-3AD203B41FA5}">
                      <a16:colId xmlns:a16="http://schemas.microsoft.com/office/drawing/2014/main" val="2554277626"/>
                    </a:ext>
                  </a:extLst>
                </a:gridCol>
                <a:gridCol w="960435">
                  <a:extLst>
                    <a:ext uri="{9D8B030D-6E8A-4147-A177-3AD203B41FA5}">
                      <a16:colId xmlns:a16="http://schemas.microsoft.com/office/drawing/2014/main" val="3172206756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1142560436"/>
                    </a:ext>
                  </a:extLst>
                </a:gridCol>
                <a:gridCol w="640290">
                  <a:extLst>
                    <a:ext uri="{9D8B030D-6E8A-4147-A177-3AD203B41FA5}">
                      <a16:colId xmlns:a16="http://schemas.microsoft.com/office/drawing/2014/main" val="2154159610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94612289"/>
                    </a:ext>
                  </a:extLst>
                </a:gridCol>
                <a:gridCol w="660770">
                  <a:extLst>
                    <a:ext uri="{9D8B030D-6E8A-4147-A177-3AD203B41FA5}">
                      <a16:colId xmlns:a16="http://schemas.microsoft.com/office/drawing/2014/main" val="2217241112"/>
                    </a:ext>
                  </a:extLst>
                </a:gridCol>
                <a:gridCol w="848330">
                  <a:extLst>
                    <a:ext uri="{9D8B030D-6E8A-4147-A177-3AD203B41FA5}">
                      <a16:colId xmlns:a16="http://schemas.microsoft.com/office/drawing/2014/main" val="2609133657"/>
                    </a:ext>
                  </a:extLst>
                </a:gridCol>
                <a:gridCol w="499081">
                  <a:extLst>
                    <a:ext uri="{9D8B030D-6E8A-4147-A177-3AD203B41FA5}">
                      <a16:colId xmlns:a16="http://schemas.microsoft.com/office/drawing/2014/main" val="4293115437"/>
                    </a:ext>
                  </a:extLst>
                </a:gridCol>
              </a:tblGrid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82620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105560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9541132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5075607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237125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         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28408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247145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961228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97443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5439645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769066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475829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184225"/>
                  </a:ext>
                </a:extLst>
              </a:tr>
              <a:tr h="430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99179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4E5D7FA-A790-4162-B412-19D4210C8A6A}"/>
              </a:ext>
            </a:extLst>
          </p:cNvPr>
          <p:cNvSpPr txBox="1"/>
          <p:nvPr/>
        </p:nvSpPr>
        <p:spPr>
          <a:xfrm>
            <a:off x="342199" y="0"/>
            <a:ext cx="3758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Foundation</a:t>
            </a:r>
            <a:endParaRPr lang="en-GB"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F8FB35-4C9D-4B12-B654-C6657407C9FD}"/>
              </a:ext>
            </a:extLst>
          </p:cNvPr>
          <p:cNvSpPr txBox="1"/>
          <p:nvPr/>
        </p:nvSpPr>
        <p:spPr>
          <a:xfrm>
            <a:off x="4375656" y="297321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729D71-8C4C-47A8-9A99-F9520EC6D6D4}"/>
              </a:ext>
            </a:extLst>
          </p:cNvPr>
          <p:cNvSpPr txBox="1"/>
          <p:nvPr/>
        </p:nvSpPr>
        <p:spPr>
          <a:xfrm>
            <a:off x="4415859" y="1616562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8481A6-FEB0-44C6-955B-676805DE7FAA}"/>
              </a:ext>
            </a:extLst>
          </p:cNvPr>
          <p:cNvSpPr txBox="1"/>
          <p:nvPr/>
        </p:nvSpPr>
        <p:spPr>
          <a:xfrm>
            <a:off x="4415858" y="2990535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04A924-67F1-4FEF-BC0F-CE7DE320E7E7}"/>
              </a:ext>
            </a:extLst>
          </p:cNvPr>
          <p:cNvSpPr txBox="1"/>
          <p:nvPr/>
        </p:nvSpPr>
        <p:spPr>
          <a:xfrm>
            <a:off x="4415857" y="3557803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304EE2-3729-4BD0-B341-9C44CCCC19AD}"/>
              </a:ext>
            </a:extLst>
          </p:cNvPr>
          <p:cNvSpPr txBox="1"/>
          <p:nvPr/>
        </p:nvSpPr>
        <p:spPr>
          <a:xfrm>
            <a:off x="4415858" y="4364276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DAD4AD-B988-48A6-ADD7-441D42EC0602}"/>
              </a:ext>
            </a:extLst>
          </p:cNvPr>
          <p:cNvSpPr txBox="1"/>
          <p:nvPr/>
        </p:nvSpPr>
        <p:spPr>
          <a:xfrm>
            <a:off x="4273271" y="4907562"/>
            <a:ext cx="638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F0AB56-B4DA-4496-AA86-2E5BAFBF780E}"/>
              </a:ext>
            </a:extLst>
          </p:cNvPr>
          <p:cNvSpPr txBox="1"/>
          <p:nvPr/>
        </p:nvSpPr>
        <p:spPr>
          <a:xfrm>
            <a:off x="4415858" y="5666242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358E56-51C8-4A29-835C-29F9912539A1}"/>
              </a:ext>
            </a:extLst>
          </p:cNvPr>
          <p:cNvSpPr txBox="1"/>
          <p:nvPr/>
        </p:nvSpPr>
        <p:spPr>
          <a:xfrm>
            <a:off x="4273272" y="6243383"/>
            <a:ext cx="638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24D57C-08B9-430D-8AFE-37407B25D048}"/>
              </a:ext>
            </a:extLst>
          </p:cNvPr>
          <p:cNvSpPr txBox="1"/>
          <p:nvPr/>
        </p:nvSpPr>
        <p:spPr>
          <a:xfrm>
            <a:off x="10603487" y="350280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D50082-5893-493E-80BB-FE8DF7CA1D27}"/>
              </a:ext>
            </a:extLst>
          </p:cNvPr>
          <p:cNvSpPr txBox="1"/>
          <p:nvPr/>
        </p:nvSpPr>
        <p:spPr>
          <a:xfrm>
            <a:off x="10643690" y="1669521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3849B-927A-42A3-9522-6EDEABD57A37}"/>
              </a:ext>
            </a:extLst>
          </p:cNvPr>
          <p:cNvSpPr txBox="1"/>
          <p:nvPr/>
        </p:nvSpPr>
        <p:spPr>
          <a:xfrm>
            <a:off x="10643689" y="3043494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06BF6A-2113-4B37-BFC3-9BACC45819CE}"/>
              </a:ext>
            </a:extLst>
          </p:cNvPr>
          <p:cNvSpPr txBox="1"/>
          <p:nvPr/>
        </p:nvSpPr>
        <p:spPr>
          <a:xfrm>
            <a:off x="10643688" y="3610762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940EFB-5FFF-43BB-A8C7-58C73923D68A}"/>
              </a:ext>
            </a:extLst>
          </p:cNvPr>
          <p:cNvSpPr txBox="1"/>
          <p:nvPr/>
        </p:nvSpPr>
        <p:spPr>
          <a:xfrm>
            <a:off x="10643689" y="4417235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D180C4-AC5E-4643-AD2A-F3343D9E3DA2}"/>
              </a:ext>
            </a:extLst>
          </p:cNvPr>
          <p:cNvSpPr txBox="1"/>
          <p:nvPr/>
        </p:nvSpPr>
        <p:spPr>
          <a:xfrm>
            <a:off x="10501102" y="4960521"/>
            <a:ext cx="638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530DE7-D2D6-4DED-BBA0-4E9844BF82B3}"/>
              </a:ext>
            </a:extLst>
          </p:cNvPr>
          <p:cNvSpPr txBox="1"/>
          <p:nvPr/>
        </p:nvSpPr>
        <p:spPr>
          <a:xfrm>
            <a:off x="10643689" y="5719201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8BC56C-091F-48C1-AE5F-39C7998F8094}"/>
              </a:ext>
            </a:extLst>
          </p:cNvPr>
          <p:cNvSpPr txBox="1"/>
          <p:nvPr/>
        </p:nvSpPr>
        <p:spPr>
          <a:xfrm>
            <a:off x="10501103" y="6296342"/>
            <a:ext cx="638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45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F97FD1C-59B3-4D69-91F1-A9BE5A45D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504616"/>
              </p:ext>
            </p:extLst>
          </p:nvPr>
        </p:nvGraphicFramePr>
        <p:xfrm>
          <a:off x="178554" y="461665"/>
          <a:ext cx="11736700" cy="6319012"/>
        </p:xfrm>
        <a:graphic>
          <a:graphicData uri="http://schemas.openxmlformats.org/drawingml/2006/table">
            <a:tbl>
              <a:tblPr/>
              <a:tblGrid>
                <a:gridCol w="755158">
                  <a:extLst>
                    <a:ext uri="{9D8B030D-6E8A-4147-A177-3AD203B41FA5}">
                      <a16:colId xmlns:a16="http://schemas.microsoft.com/office/drawing/2014/main" val="638166615"/>
                    </a:ext>
                  </a:extLst>
                </a:gridCol>
                <a:gridCol w="528384">
                  <a:extLst>
                    <a:ext uri="{9D8B030D-6E8A-4147-A177-3AD203B41FA5}">
                      <a16:colId xmlns:a16="http://schemas.microsoft.com/office/drawing/2014/main" val="4147957275"/>
                    </a:ext>
                  </a:extLst>
                </a:gridCol>
                <a:gridCol w="498903">
                  <a:extLst>
                    <a:ext uri="{9D8B030D-6E8A-4147-A177-3AD203B41FA5}">
                      <a16:colId xmlns:a16="http://schemas.microsoft.com/office/drawing/2014/main" val="2060250044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3067302900"/>
                    </a:ext>
                  </a:extLst>
                </a:gridCol>
                <a:gridCol w="498903">
                  <a:extLst>
                    <a:ext uri="{9D8B030D-6E8A-4147-A177-3AD203B41FA5}">
                      <a16:colId xmlns:a16="http://schemas.microsoft.com/office/drawing/2014/main" val="562300171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3395408913"/>
                    </a:ext>
                  </a:extLst>
                </a:gridCol>
                <a:gridCol w="574872">
                  <a:extLst>
                    <a:ext uri="{9D8B030D-6E8A-4147-A177-3AD203B41FA5}">
                      <a16:colId xmlns:a16="http://schemas.microsoft.com/office/drawing/2014/main" val="218721923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644417407"/>
                    </a:ext>
                  </a:extLst>
                </a:gridCol>
                <a:gridCol w="498903">
                  <a:extLst>
                    <a:ext uri="{9D8B030D-6E8A-4147-A177-3AD203B41FA5}">
                      <a16:colId xmlns:a16="http://schemas.microsoft.com/office/drawing/2014/main" val="1639654953"/>
                    </a:ext>
                  </a:extLst>
                </a:gridCol>
                <a:gridCol w="425202">
                  <a:extLst>
                    <a:ext uri="{9D8B030D-6E8A-4147-A177-3AD203B41FA5}">
                      <a16:colId xmlns:a16="http://schemas.microsoft.com/office/drawing/2014/main" val="3163415680"/>
                    </a:ext>
                  </a:extLst>
                </a:gridCol>
                <a:gridCol w="755158">
                  <a:extLst>
                    <a:ext uri="{9D8B030D-6E8A-4147-A177-3AD203B41FA5}">
                      <a16:colId xmlns:a16="http://schemas.microsoft.com/office/drawing/2014/main" val="3711803844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791342999"/>
                    </a:ext>
                  </a:extLst>
                </a:gridCol>
                <a:gridCol w="528384">
                  <a:extLst>
                    <a:ext uri="{9D8B030D-6E8A-4147-A177-3AD203B41FA5}">
                      <a16:colId xmlns:a16="http://schemas.microsoft.com/office/drawing/2014/main" val="1233419965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2536400763"/>
                    </a:ext>
                  </a:extLst>
                </a:gridCol>
                <a:gridCol w="541990">
                  <a:extLst>
                    <a:ext uri="{9D8B030D-6E8A-4147-A177-3AD203B41FA5}">
                      <a16:colId xmlns:a16="http://schemas.microsoft.com/office/drawing/2014/main" val="3247752474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1783367994"/>
                    </a:ext>
                  </a:extLst>
                </a:gridCol>
                <a:gridCol w="528384">
                  <a:extLst>
                    <a:ext uri="{9D8B030D-6E8A-4147-A177-3AD203B41FA5}">
                      <a16:colId xmlns:a16="http://schemas.microsoft.com/office/drawing/2014/main" val="2900919018"/>
                    </a:ext>
                  </a:extLst>
                </a:gridCol>
                <a:gridCol w="662181">
                  <a:extLst>
                    <a:ext uri="{9D8B030D-6E8A-4147-A177-3AD203B41FA5}">
                      <a16:colId xmlns:a16="http://schemas.microsoft.com/office/drawing/2014/main" val="4258972411"/>
                    </a:ext>
                  </a:extLst>
                </a:gridCol>
                <a:gridCol w="541990">
                  <a:extLst>
                    <a:ext uri="{9D8B030D-6E8A-4147-A177-3AD203B41FA5}">
                      <a16:colId xmlns:a16="http://schemas.microsoft.com/office/drawing/2014/main" val="1351826203"/>
                    </a:ext>
                  </a:extLst>
                </a:gridCol>
                <a:gridCol w="425202">
                  <a:extLst>
                    <a:ext uri="{9D8B030D-6E8A-4147-A177-3AD203B41FA5}">
                      <a16:colId xmlns:a16="http://schemas.microsoft.com/office/drawing/2014/main" val="4169986068"/>
                    </a:ext>
                  </a:extLst>
                </a:gridCol>
              </a:tblGrid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68754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061642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7063025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3256770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602936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460420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858729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88161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4313073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228170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879258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42423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942292"/>
                  </a:ext>
                </a:extLst>
              </a:tr>
              <a:tr h="451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25462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7FCDD8-E946-46C0-8AA9-D3C2291D1BBF}"/>
              </a:ext>
            </a:extLst>
          </p:cNvPr>
          <p:cNvSpPr txBox="1"/>
          <p:nvPr/>
        </p:nvSpPr>
        <p:spPr>
          <a:xfrm>
            <a:off x="342199" y="0"/>
            <a:ext cx="3758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Intermediate</a:t>
            </a:r>
            <a:endParaRPr lang="en-GB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44427D-7BB4-462A-8680-094D7BD66CFA}"/>
              </a:ext>
            </a:extLst>
          </p:cNvPr>
          <p:cNvSpPr txBox="1"/>
          <p:nvPr/>
        </p:nvSpPr>
        <p:spPr>
          <a:xfrm>
            <a:off x="3315401" y="340215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3D7F2F-C38B-4504-84EA-FA031575C23F}"/>
              </a:ext>
            </a:extLst>
          </p:cNvPr>
          <p:cNvSpPr txBox="1"/>
          <p:nvPr/>
        </p:nvSpPr>
        <p:spPr>
          <a:xfrm>
            <a:off x="5418604" y="34021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FCA067-F494-493C-9B81-F71167EFA1DE}"/>
              </a:ext>
            </a:extLst>
          </p:cNvPr>
          <p:cNvSpPr txBox="1"/>
          <p:nvPr/>
        </p:nvSpPr>
        <p:spPr>
          <a:xfrm>
            <a:off x="5418604" y="87408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864BF6-82E8-4069-B5A6-1FDA192B8BFB}"/>
              </a:ext>
            </a:extLst>
          </p:cNvPr>
          <p:cNvSpPr txBox="1"/>
          <p:nvPr/>
        </p:nvSpPr>
        <p:spPr>
          <a:xfrm>
            <a:off x="5418604" y="1681895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2322E6-120E-4D93-8261-C40DEF4814A1}"/>
              </a:ext>
            </a:extLst>
          </p:cNvPr>
          <p:cNvSpPr txBox="1"/>
          <p:nvPr/>
        </p:nvSpPr>
        <p:spPr>
          <a:xfrm>
            <a:off x="5418604" y="221576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FDFF8E-D8C5-454D-A1DD-7DB66595341A}"/>
              </a:ext>
            </a:extLst>
          </p:cNvPr>
          <p:cNvSpPr txBox="1"/>
          <p:nvPr/>
        </p:nvSpPr>
        <p:spPr>
          <a:xfrm>
            <a:off x="5467700" y="311264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E73AAA-0F44-42EB-A8C4-5AE07E80B205}"/>
              </a:ext>
            </a:extLst>
          </p:cNvPr>
          <p:cNvSpPr txBox="1"/>
          <p:nvPr/>
        </p:nvSpPr>
        <p:spPr>
          <a:xfrm>
            <a:off x="5467700" y="364651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53BB19-E9D4-4ECA-AED7-5816CAB79FF4}"/>
              </a:ext>
            </a:extLst>
          </p:cNvPr>
          <p:cNvSpPr txBox="1"/>
          <p:nvPr/>
        </p:nvSpPr>
        <p:spPr>
          <a:xfrm>
            <a:off x="5467700" y="4361885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8BF38A-5972-400D-A13E-80D22B77FD43}"/>
              </a:ext>
            </a:extLst>
          </p:cNvPr>
          <p:cNvSpPr txBox="1"/>
          <p:nvPr/>
        </p:nvSpPr>
        <p:spPr>
          <a:xfrm>
            <a:off x="5467700" y="489575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593577-99E7-4438-A31F-F6BE0190DB79}"/>
              </a:ext>
            </a:extLst>
          </p:cNvPr>
          <p:cNvSpPr txBox="1"/>
          <p:nvPr/>
        </p:nvSpPr>
        <p:spPr>
          <a:xfrm>
            <a:off x="5418604" y="574810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A2836D-635D-458A-ACB5-86F0E7466E6B}"/>
              </a:ext>
            </a:extLst>
          </p:cNvPr>
          <p:cNvSpPr txBox="1"/>
          <p:nvPr/>
        </p:nvSpPr>
        <p:spPr>
          <a:xfrm>
            <a:off x="5418604" y="6281968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969FF6-C56A-4942-BCE2-DD43C9ED6AFE}"/>
              </a:ext>
            </a:extLst>
          </p:cNvPr>
          <p:cNvSpPr txBox="1"/>
          <p:nvPr/>
        </p:nvSpPr>
        <p:spPr>
          <a:xfrm>
            <a:off x="11381413" y="34021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DC6EBA-1287-4186-BBF8-BB3F7A03F2DA}"/>
              </a:ext>
            </a:extLst>
          </p:cNvPr>
          <p:cNvSpPr txBox="1"/>
          <p:nvPr/>
        </p:nvSpPr>
        <p:spPr>
          <a:xfrm>
            <a:off x="11381413" y="87408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521286-9B91-4C9F-A7F0-E8F40EC711A9}"/>
              </a:ext>
            </a:extLst>
          </p:cNvPr>
          <p:cNvSpPr txBox="1"/>
          <p:nvPr/>
        </p:nvSpPr>
        <p:spPr>
          <a:xfrm>
            <a:off x="11381413" y="1681895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334CE7-FA24-4A07-A3FF-512510DD44B5}"/>
              </a:ext>
            </a:extLst>
          </p:cNvPr>
          <p:cNvSpPr txBox="1"/>
          <p:nvPr/>
        </p:nvSpPr>
        <p:spPr>
          <a:xfrm>
            <a:off x="11381413" y="221576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E272A1-0985-422D-8459-A69C3AE07C0B}"/>
              </a:ext>
            </a:extLst>
          </p:cNvPr>
          <p:cNvSpPr txBox="1"/>
          <p:nvPr/>
        </p:nvSpPr>
        <p:spPr>
          <a:xfrm>
            <a:off x="11430509" y="311264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6B59ED-0ABB-4858-8851-1CD6A0A86159}"/>
              </a:ext>
            </a:extLst>
          </p:cNvPr>
          <p:cNvSpPr txBox="1"/>
          <p:nvPr/>
        </p:nvSpPr>
        <p:spPr>
          <a:xfrm>
            <a:off x="11430509" y="364651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9D2B43-5B2D-4A83-AE0B-699E989DCB6D}"/>
              </a:ext>
            </a:extLst>
          </p:cNvPr>
          <p:cNvSpPr txBox="1"/>
          <p:nvPr/>
        </p:nvSpPr>
        <p:spPr>
          <a:xfrm>
            <a:off x="11430509" y="4361885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347A43-7039-4C73-84C1-89900EC88260}"/>
              </a:ext>
            </a:extLst>
          </p:cNvPr>
          <p:cNvSpPr txBox="1"/>
          <p:nvPr/>
        </p:nvSpPr>
        <p:spPr>
          <a:xfrm>
            <a:off x="11430509" y="489575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E4047E-4CC9-4F8A-A97B-B615622DF865}"/>
              </a:ext>
            </a:extLst>
          </p:cNvPr>
          <p:cNvSpPr txBox="1"/>
          <p:nvPr/>
        </p:nvSpPr>
        <p:spPr>
          <a:xfrm>
            <a:off x="11381413" y="574810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B622B1-4930-48BF-AD30-77C17E008260}"/>
              </a:ext>
            </a:extLst>
          </p:cNvPr>
          <p:cNvSpPr txBox="1"/>
          <p:nvPr/>
        </p:nvSpPr>
        <p:spPr>
          <a:xfrm>
            <a:off x="11381413" y="6281968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A098FD-0F61-42E5-B341-27D43C38B56E}"/>
              </a:ext>
            </a:extLst>
          </p:cNvPr>
          <p:cNvSpPr txBox="1"/>
          <p:nvPr/>
        </p:nvSpPr>
        <p:spPr>
          <a:xfrm>
            <a:off x="3315401" y="1689963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AD5344-5319-4BAC-BC5C-AC001F799739}"/>
              </a:ext>
            </a:extLst>
          </p:cNvPr>
          <p:cNvSpPr txBox="1"/>
          <p:nvPr/>
        </p:nvSpPr>
        <p:spPr>
          <a:xfrm>
            <a:off x="4511227" y="3071647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5726CB-56D4-4E7B-B0A4-B0E918D1B538}"/>
              </a:ext>
            </a:extLst>
          </p:cNvPr>
          <p:cNvSpPr txBox="1"/>
          <p:nvPr/>
        </p:nvSpPr>
        <p:spPr>
          <a:xfrm>
            <a:off x="3315401" y="4413876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A2B03C-E38F-4EBA-A744-47787D6E2C56}"/>
              </a:ext>
            </a:extLst>
          </p:cNvPr>
          <p:cNvSpPr txBox="1"/>
          <p:nvPr/>
        </p:nvSpPr>
        <p:spPr>
          <a:xfrm>
            <a:off x="3315401" y="5763622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BEBD1F-0FF8-432D-983D-F8DE5EB37A34}"/>
              </a:ext>
            </a:extLst>
          </p:cNvPr>
          <p:cNvSpPr txBox="1"/>
          <p:nvPr/>
        </p:nvSpPr>
        <p:spPr>
          <a:xfrm>
            <a:off x="9258574" y="374291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A823F4-A837-454E-B1B0-B113E0FB1388}"/>
              </a:ext>
            </a:extLst>
          </p:cNvPr>
          <p:cNvSpPr txBox="1"/>
          <p:nvPr/>
        </p:nvSpPr>
        <p:spPr>
          <a:xfrm>
            <a:off x="9258574" y="1689963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35779A-E1F5-4256-9E7A-EA8CDF67DA43}"/>
              </a:ext>
            </a:extLst>
          </p:cNvPr>
          <p:cNvSpPr txBox="1"/>
          <p:nvPr/>
        </p:nvSpPr>
        <p:spPr>
          <a:xfrm>
            <a:off x="10446412" y="3051917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F20CE66-DE25-4AC6-BBBE-2712AB4B4EF2}"/>
              </a:ext>
            </a:extLst>
          </p:cNvPr>
          <p:cNvSpPr txBox="1"/>
          <p:nvPr/>
        </p:nvSpPr>
        <p:spPr>
          <a:xfrm>
            <a:off x="9258574" y="4413876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E0F318-940C-4F3A-87DF-65E94018D0A0}"/>
              </a:ext>
            </a:extLst>
          </p:cNvPr>
          <p:cNvSpPr txBox="1"/>
          <p:nvPr/>
        </p:nvSpPr>
        <p:spPr>
          <a:xfrm>
            <a:off x="9258574" y="5779143"/>
            <a:ext cx="353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37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B740B4-91E7-490B-9396-1EEC5AFF5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466214"/>
              </p:ext>
            </p:extLst>
          </p:nvPr>
        </p:nvGraphicFramePr>
        <p:xfrm>
          <a:off x="181591" y="461665"/>
          <a:ext cx="11730766" cy="6319012"/>
        </p:xfrm>
        <a:graphic>
          <a:graphicData uri="http://schemas.openxmlformats.org/drawingml/2006/table">
            <a:tbl>
              <a:tblPr/>
              <a:tblGrid>
                <a:gridCol w="754849">
                  <a:extLst>
                    <a:ext uri="{9D8B030D-6E8A-4147-A177-3AD203B41FA5}">
                      <a16:colId xmlns:a16="http://schemas.microsoft.com/office/drawing/2014/main" val="2510771741"/>
                    </a:ext>
                  </a:extLst>
                </a:gridCol>
                <a:gridCol w="500966">
                  <a:extLst>
                    <a:ext uri="{9D8B030D-6E8A-4147-A177-3AD203B41FA5}">
                      <a16:colId xmlns:a16="http://schemas.microsoft.com/office/drawing/2014/main" val="2558392981"/>
                    </a:ext>
                  </a:extLst>
                </a:gridCol>
                <a:gridCol w="498699">
                  <a:extLst>
                    <a:ext uri="{9D8B030D-6E8A-4147-A177-3AD203B41FA5}">
                      <a16:colId xmlns:a16="http://schemas.microsoft.com/office/drawing/2014/main" val="366264442"/>
                    </a:ext>
                  </a:extLst>
                </a:gridCol>
                <a:gridCol w="506633">
                  <a:extLst>
                    <a:ext uri="{9D8B030D-6E8A-4147-A177-3AD203B41FA5}">
                      <a16:colId xmlns:a16="http://schemas.microsoft.com/office/drawing/2014/main" val="616359995"/>
                    </a:ext>
                  </a:extLst>
                </a:gridCol>
                <a:gridCol w="498699">
                  <a:extLst>
                    <a:ext uri="{9D8B030D-6E8A-4147-A177-3AD203B41FA5}">
                      <a16:colId xmlns:a16="http://schemas.microsoft.com/office/drawing/2014/main" val="1838196400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1863928446"/>
                    </a:ext>
                  </a:extLst>
                </a:gridCol>
                <a:gridCol w="537235">
                  <a:extLst>
                    <a:ext uri="{9D8B030D-6E8A-4147-A177-3AD203B41FA5}">
                      <a16:colId xmlns:a16="http://schemas.microsoft.com/office/drawing/2014/main" val="1190742549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2553160868"/>
                    </a:ext>
                  </a:extLst>
                </a:gridCol>
                <a:gridCol w="498699">
                  <a:extLst>
                    <a:ext uri="{9D8B030D-6E8A-4147-A177-3AD203B41FA5}">
                      <a16:colId xmlns:a16="http://schemas.microsoft.com/office/drawing/2014/main" val="4030775029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3649880486"/>
                    </a:ext>
                  </a:extLst>
                </a:gridCol>
                <a:gridCol w="754849">
                  <a:extLst>
                    <a:ext uri="{9D8B030D-6E8A-4147-A177-3AD203B41FA5}">
                      <a16:colId xmlns:a16="http://schemas.microsoft.com/office/drawing/2014/main" val="1076485474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3486203323"/>
                    </a:ext>
                  </a:extLst>
                </a:gridCol>
                <a:gridCol w="500966">
                  <a:extLst>
                    <a:ext uri="{9D8B030D-6E8A-4147-A177-3AD203B41FA5}">
                      <a16:colId xmlns:a16="http://schemas.microsoft.com/office/drawing/2014/main" val="3018017236"/>
                    </a:ext>
                  </a:extLst>
                </a:gridCol>
                <a:gridCol w="506633">
                  <a:extLst>
                    <a:ext uri="{9D8B030D-6E8A-4147-A177-3AD203B41FA5}">
                      <a16:colId xmlns:a16="http://schemas.microsoft.com/office/drawing/2014/main" val="1165585220"/>
                    </a:ext>
                  </a:extLst>
                </a:gridCol>
                <a:gridCol w="519101">
                  <a:extLst>
                    <a:ext uri="{9D8B030D-6E8A-4147-A177-3AD203B41FA5}">
                      <a16:colId xmlns:a16="http://schemas.microsoft.com/office/drawing/2014/main" val="482560724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2890227724"/>
                    </a:ext>
                  </a:extLst>
                </a:gridCol>
                <a:gridCol w="500966">
                  <a:extLst>
                    <a:ext uri="{9D8B030D-6E8A-4147-A177-3AD203B41FA5}">
                      <a16:colId xmlns:a16="http://schemas.microsoft.com/office/drawing/2014/main" val="2526003666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1834216226"/>
                    </a:ext>
                  </a:extLst>
                </a:gridCol>
                <a:gridCol w="519101">
                  <a:extLst>
                    <a:ext uri="{9D8B030D-6E8A-4147-A177-3AD203B41FA5}">
                      <a16:colId xmlns:a16="http://schemas.microsoft.com/office/drawing/2014/main" val="3751922551"/>
                    </a:ext>
                  </a:extLst>
                </a:gridCol>
                <a:gridCol w="661910">
                  <a:extLst>
                    <a:ext uri="{9D8B030D-6E8A-4147-A177-3AD203B41FA5}">
                      <a16:colId xmlns:a16="http://schemas.microsoft.com/office/drawing/2014/main" val="2885037198"/>
                    </a:ext>
                  </a:extLst>
                </a:gridCol>
              </a:tblGrid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033160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585864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919544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9399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94605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562396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839811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207441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7262857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709454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188514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280702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30.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214002"/>
                  </a:ext>
                </a:extLst>
              </a:tr>
              <a:tr h="4505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GB" sz="2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GB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5252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8BCA493-56A1-4046-8DAD-EC5D6C8C72AA}"/>
              </a:ext>
            </a:extLst>
          </p:cNvPr>
          <p:cNvSpPr txBox="1"/>
          <p:nvPr/>
        </p:nvSpPr>
        <p:spPr>
          <a:xfrm>
            <a:off x="335375" y="4465"/>
            <a:ext cx="3021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Higher</a:t>
            </a:r>
            <a:endParaRPr lang="en-GB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F4F483-5CBD-4332-B24E-AE57CFDD70CB}"/>
              </a:ext>
            </a:extLst>
          </p:cNvPr>
          <p:cNvSpPr txBox="1"/>
          <p:nvPr/>
        </p:nvSpPr>
        <p:spPr>
          <a:xfrm>
            <a:off x="5334457" y="373873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4649F-193A-406F-94E1-08711BC57D26}"/>
              </a:ext>
            </a:extLst>
          </p:cNvPr>
          <p:cNvSpPr txBox="1"/>
          <p:nvPr/>
        </p:nvSpPr>
        <p:spPr>
          <a:xfrm>
            <a:off x="5334457" y="171555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1DFA9D-E9A7-4E38-B84B-8EBADFF9A516}"/>
              </a:ext>
            </a:extLst>
          </p:cNvPr>
          <p:cNvSpPr txBox="1"/>
          <p:nvPr/>
        </p:nvSpPr>
        <p:spPr>
          <a:xfrm>
            <a:off x="5334457" y="224942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4AB850-5FC3-4ADA-8ACE-5D910F5DB52F}"/>
              </a:ext>
            </a:extLst>
          </p:cNvPr>
          <p:cNvSpPr txBox="1"/>
          <p:nvPr/>
        </p:nvSpPr>
        <p:spPr>
          <a:xfrm>
            <a:off x="5334457" y="306851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CAE328-860C-4D65-ACA1-28AA09D71FF2}"/>
              </a:ext>
            </a:extLst>
          </p:cNvPr>
          <p:cNvSpPr txBox="1"/>
          <p:nvPr/>
        </p:nvSpPr>
        <p:spPr>
          <a:xfrm>
            <a:off x="5334457" y="3602713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791BF8-C8F6-43F8-9A77-8E085E728C42}"/>
              </a:ext>
            </a:extLst>
          </p:cNvPr>
          <p:cNvSpPr txBox="1"/>
          <p:nvPr/>
        </p:nvSpPr>
        <p:spPr>
          <a:xfrm>
            <a:off x="5383553" y="439554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EA3D9A-2310-4A74-9874-2E37F05AE476}"/>
              </a:ext>
            </a:extLst>
          </p:cNvPr>
          <p:cNvSpPr txBox="1"/>
          <p:nvPr/>
        </p:nvSpPr>
        <p:spPr>
          <a:xfrm>
            <a:off x="5383553" y="492941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5D276A-2C8D-48FE-AF4B-417A1D35348F}"/>
              </a:ext>
            </a:extLst>
          </p:cNvPr>
          <p:cNvSpPr txBox="1"/>
          <p:nvPr/>
        </p:nvSpPr>
        <p:spPr>
          <a:xfrm>
            <a:off x="5334457" y="577955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FFCFA9-598D-4B06-B542-4C1D432ABED0}"/>
              </a:ext>
            </a:extLst>
          </p:cNvPr>
          <p:cNvSpPr txBox="1"/>
          <p:nvPr/>
        </p:nvSpPr>
        <p:spPr>
          <a:xfrm>
            <a:off x="5334457" y="6313418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17BAAE-C5EA-4502-A5D0-6673B79E1365}"/>
              </a:ext>
            </a:extLst>
          </p:cNvPr>
          <p:cNvSpPr txBox="1"/>
          <p:nvPr/>
        </p:nvSpPr>
        <p:spPr>
          <a:xfrm>
            <a:off x="11284057" y="340149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556344-2DC4-42C8-8551-D7D69650DA2C}"/>
              </a:ext>
            </a:extLst>
          </p:cNvPr>
          <p:cNvSpPr txBox="1"/>
          <p:nvPr/>
        </p:nvSpPr>
        <p:spPr>
          <a:xfrm>
            <a:off x="11284057" y="1681830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76D929-2292-4D27-A410-717DF18D443E}"/>
              </a:ext>
            </a:extLst>
          </p:cNvPr>
          <p:cNvSpPr txBox="1"/>
          <p:nvPr/>
        </p:nvSpPr>
        <p:spPr>
          <a:xfrm>
            <a:off x="11284057" y="2215697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A978C2-CC92-4735-B1E2-2D8B2CC18DF6}"/>
              </a:ext>
            </a:extLst>
          </p:cNvPr>
          <p:cNvSpPr txBox="1"/>
          <p:nvPr/>
        </p:nvSpPr>
        <p:spPr>
          <a:xfrm>
            <a:off x="11297147" y="308272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FD9311-E09B-4432-A96A-51F88AB28641}"/>
              </a:ext>
            </a:extLst>
          </p:cNvPr>
          <p:cNvSpPr txBox="1"/>
          <p:nvPr/>
        </p:nvSpPr>
        <p:spPr>
          <a:xfrm>
            <a:off x="11281165" y="3560379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3E1AD1-E991-4481-A16D-842FBFAF6C3E}"/>
              </a:ext>
            </a:extLst>
          </p:cNvPr>
          <p:cNvSpPr txBox="1"/>
          <p:nvPr/>
        </p:nvSpPr>
        <p:spPr>
          <a:xfrm>
            <a:off x="11303659" y="4402457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38F5F0-08E4-4262-86A6-2120AF0995B7}"/>
              </a:ext>
            </a:extLst>
          </p:cNvPr>
          <p:cNvSpPr txBox="1"/>
          <p:nvPr/>
        </p:nvSpPr>
        <p:spPr>
          <a:xfrm>
            <a:off x="11333153" y="4895687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74B2AF-0B53-499E-991F-1E2976BDDB79}"/>
              </a:ext>
            </a:extLst>
          </p:cNvPr>
          <p:cNvSpPr txBox="1"/>
          <p:nvPr/>
        </p:nvSpPr>
        <p:spPr>
          <a:xfrm>
            <a:off x="11281165" y="579163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E9B34B-9C22-4DDF-AF59-59D52AABB30B}"/>
              </a:ext>
            </a:extLst>
          </p:cNvPr>
          <p:cNvSpPr txBox="1"/>
          <p:nvPr/>
        </p:nvSpPr>
        <p:spPr>
          <a:xfrm>
            <a:off x="11284057" y="6281903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8AC225-E2AF-4900-8AE1-E029987DF64E}"/>
              </a:ext>
            </a:extLst>
          </p:cNvPr>
          <p:cNvSpPr txBox="1"/>
          <p:nvPr/>
        </p:nvSpPr>
        <p:spPr>
          <a:xfrm>
            <a:off x="2996099" y="338555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6F1690-D095-4644-BD3B-A968F2BBC306}"/>
              </a:ext>
            </a:extLst>
          </p:cNvPr>
          <p:cNvSpPr txBox="1"/>
          <p:nvPr/>
        </p:nvSpPr>
        <p:spPr>
          <a:xfrm>
            <a:off x="4152188" y="373873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2A56BF-6537-4D2E-A87A-F620693A6693}"/>
              </a:ext>
            </a:extLst>
          </p:cNvPr>
          <p:cNvSpPr txBox="1"/>
          <p:nvPr/>
        </p:nvSpPr>
        <p:spPr>
          <a:xfrm>
            <a:off x="2996099" y="1664697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101640-1791-46B8-83FA-031EB20C0334}"/>
              </a:ext>
            </a:extLst>
          </p:cNvPr>
          <p:cNvSpPr txBox="1"/>
          <p:nvPr/>
        </p:nvSpPr>
        <p:spPr>
          <a:xfrm>
            <a:off x="4152188" y="1700015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375219-1681-48BB-A2A0-51BCC4C05C45}"/>
              </a:ext>
            </a:extLst>
          </p:cNvPr>
          <p:cNvSpPr txBox="1"/>
          <p:nvPr/>
        </p:nvSpPr>
        <p:spPr>
          <a:xfrm>
            <a:off x="2996099" y="299451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FD5B4A-07D2-4090-91AF-FCD599D5784D}"/>
              </a:ext>
            </a:extLst>
          </p:cNvPr>
          <p:cNvSpPr txBox="1"/>
          <p:nvPr/>
        </p:nvSpPr>
        <p:spPr>
          <a:xfrm>
            <a:off x="4152188" y="302983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6F1133-BD15-48FC-80BD-49C0E1C91ECC}"/>
              </a:ext>
            </a:extLst>
          </p:cNvPr>
          <p:cNvSpPr txBox="1"/>
          <p:nvPr/>
        </p:nvSpPr>
        <p:spPr>
          <a:xfrm>
            <a:off x="2952155" y="4367140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6D72AC3-9DB1-4361-898A-05F9830CDF88}"/>
              </a:ext>
            </a:extLst>
          </p:cNvPr>
          <p:cNvSpPr txBox="1"/>
          <p:nvPr/>
        </p:nvSpPr>
        <p:spPr>
          <a:xfrm>
            <a:off x="4108244" y="4402458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AC294A5-B891-480A-9425-0F16A853E59B}"/>
              </a:ext>
            </a:extLst>
          </p:cNvPr>
          <p:cNvSpPr txBox="1"/>
          <p:nvPr/>
        </p:nvSpPr>
        <p:spPr>
          <a:xfrm>
            <a:off x="2952155" y="573462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D0D611-386B-4A74-AB53-6E2FD69FC3E8}"/>
              </a:ext>
            </a:extLst>
          </p:cNvPr>
          <p:cNvSpPr txBox="1"/>
          <p:nvPr/>
        </p:nvSpPr>
        <p:spPr>
          <a:xfrm>
            <a:off x="4108244" y="5769940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620871-1CC3-4FE3-8B4E-4422FCC47918}"/>
              </a:ext>
            </a:extLst>
          </p:cNvPr>
          <p:cNvSpPr txBox="1"/>
          <p:nvPr/>
        </p:nvSpPr>
        <p:spPr>
          <a:xfrm>
            <a:off x="8942807" y="426347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4B13D9-8181-45F2-8728-A3E06587679D}"/>
              </a:ext>
            </a:extLst>
          </p:cNvPr>
          <p:cNvSpPr txBox="1"/>
          <p:nvPr/>
        </p:nvSpPr>
        <p:spPr>
          <a:xfrm>
            <a:off x="10056180" y="396868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374B48-1658-4D9C-A66F-276B1C59D848}"/>
              </a:ext>
            </a:extLst>
          </p:cNvPr>
          <p:cNvSpPr txBox="1"/>
          <p:nvPr/>
        </p:nvSpPr>
        <p:spPr>
          <a:xfrm>
            <a:off x="8942807" y="1752489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8E6DC00-E201-4496-B982-EEF5C6307140}"/>
              </a:ext>
            </a:extLst>
          </p:cNvPr>
          <p:cNvSpPr txBox="1"/>
          <p:nvPr/>
        </p:nvSpPr>
        <p:spPr>
          <a:xfrm>
            <a:off x="10125076" y="1744998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2A168BB-6B81-49AB-B399-9A94E694B581}"/>
              </a:ext>
            </a:extLst>
          </p:cNvPr>
          <p:cNvSpPr txBox="1"/>
          <p:nvPr/>
        </p:nvSpPr>
        <p:spPr>
          <a:xfrm>
            <a:off x="8942807" y="3082306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14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89560AB-3112-482F-8AAD-F59E869693BE}"/>
              </a:ext>
            </a:extLst>
          </p:cNvPr>
          <p:cNvSpPr txBox="1"/>
          <p:nvPr/>
        </p:nvSpPr>
        <p:spPr>
          <a:xfrm>
            <a:off x="10117188" y="3074600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E9B1288-C6E0-4AF0-8CBC-2620291B0E2E}"/>
              </a:ext>
            </a:extLst>
          </p:cNvPr>
          <p:cNvSpPr txBox="1"/>
          <p:nvPr/>
        </p:nvSpPr>
        <p:spPr>
          <a:xfrm>
            <a:off x="8898863" y="4454932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9D2355-3890-4C06-A50F-87465F360A25}"/>
              </a:ext>
            </a:extLst>
          </p:cNvPr>
          <p:cNvSpPr txBox="1"/>
          <p:nvPr/>
        </p:nvSpPr>
        <p:spPr>
          <a:xfrm>
            <a:off x="10103626" y="4422730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4DAA5A4-C6DA-471B-8652-8951C04CFAB5}"/>
              </a:ext>
            </a:extLst>
          </p:cNvPr>
          <p:cNvSpPr txBox="1"/>
          <p:nvPr/>
        </p:nvSpPr>
        <p:spPr>
          <a:xfrm>
            <a:off x="8898863" y="582241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45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7840E69-6AF4-4006-82B2-009A204B22E5}"/>
              </a:ext>
            </a:extLst>
          </p:cNvPr>
          <p:cNvSpPr txBox="1"/>
          <p:nvPr/>
        </p:nvSpPr>
        <p:spPr>
          <a:xfrm>
            <a:off x="10098896" y="581977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A346CB-F857-4623-AB99-6ADD725EDCE9}"/>
              </a:ext>
            </a:extLst>
          </p:cNvPr>
          <p:cNvSpPr txBox="1"/>
          <p:nvPr/>
        </p:nvSpPr>
        <p:spPr>
          <a:xfrm>
            <a:off x="2974231" y="4918406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1B5706C-C523-4B63-BF3E-EE0DA365A733}"/>
              </a:ext>
            </a:extLst>
          </p:cNvPr>
          <p:cNvSpPr txBox="1"/>
          <p:nvPr/>
        </p:nvSpPr>
        <p:spPr>
          <a:xfrm>
            <a:off x="4130320" y="4953724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BCA012F-718E-4C52-8CF9-CDA3CED3269A}"/>
              </a:ext>
            </a:extLst>
          </p:cNvPr>
          <p:cNvSpPr txBox="1"/>
          <p:nvPr/>
        </p:nvSpPr>
        <p:spPr>
          <a:xfrm>
            <a:off x="2974210" y="6260851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F6AAFCB-8938-4895-88BF-3ABF50AC8996}"/>
              </a:ext>
            </a:extLst>
          </p:cNvPr>
          <p:cNvSpPr txBox="1"/>
          <p:nvPr/>
        </p:nvSpPr>
        <p:spPr>
          <a:xfrm>
            <a:off x="4130299" y="6296169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28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A0A3C2-C559-493C-A8EA-8BE2C0FA9A36}"/>
              </a:ext>
            </a:extLst>
          </p:cNvPr>
          <p:cNvSpPr txBox="1"/>
          <p:nvPr/>
        </p:nvSpPr>
        <p:spPr>
          <a:xfrm>
            <a:off x="8968987" y="3559237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8DD51CA-8383-4C50-8E76-B38CE3E65707}"/>
              </a:ext>
            </a:extLst>
          </p:cNvPr>
          <p:cNvSpPr txBox="1"/>
          <p:nvPr/>
        </p:nvSpPr>
        <p:spPr>
          <a:xfrm>
            <a:off x="10125076" y="3594555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16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DE31AAD-CF76-4F0C-8DD9-11A427131ED4}"/>
              </a:ext>
            </a:extLst>
          </p:cNvPr>
          <p:cNvSpPr txBox="1"/>
          <p:nvPr/>
        </p:nvSpPr>
        <p:spPr>
          <a:xfrm>
            <a:off x="8942807" y="4926719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9549295-9238-4929-9E99-3C98B1FA86D7}"/>
              </a:ext>
            </a:extLst>
          </p:cNvPr>
          <p:cNvSpPr txBox="1"/>
          <p:nvPr/>
        </p:nvSpPr>
        <p:spPr>
          <a:xfrm>
            <a:off x="10098896" y="4962037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70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BC1DA6-BAD3-4122-B04A-DD558978679A}"/>
              </a:ext>
            </a:extLst>
          </p:cNvPr>
          <p:cNvSpPr txBox="1"/>
          <p:nvPr/>
        </p:nvSpPr>
        <p:spPr>
          <a:xfrm>
            <a:off x="8917117" y="6294868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D28BD87-72E0-48B8-8CF3-74AD4798BE70}"/>
              </a:ext>
            </a:extLst>
          </p:cNvPr>
          <p:cNvSpPr txBox="1"/>
          <p:nvPr/>
        </p:nvSpPr>
        <p:spPr>
          <a:xfrm>
            <a:off x="10091460" y="6274108"/>
            <a:ext cx="628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55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42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1551</Words>
  <Application>Microsoft Office PowerPoint</Application>
  <PresentationFormat>Widescreen</PresentationFormat>
  <Paragraphs>1491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2021-11-23T03:24:15Z</dcterms:created>
  <dcterms:modified xsi:type="dcterms:W3CDTF">2024-12-10T11:20:08Z</dcterms:modified>
</cp:coreProperties>
</file>