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"/>
  </p:notesMasterIdLst>
  <p:sldIdLst>
    <p:sldId id="2583" r:id="rId2"/>
    <p:sldId id="2584" r:id="rId3"/>
    <p:sldId id="2581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D5C938-7CFE-421A-B248-C3D1EF5E4876}" v="59" dt="2024-10-28T06:37:37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31DC890-B89E-4273-90B7-E48A6E06718D}"/>
    <pc:docChg chg="modSld">
      <pc:chgData name="Stewart Gale" userId="3647ddd2-6040-41ae-a96d-232c23482af8" providerId="ADAL" clId="{131DC890-B89E-4273-90B7-E48A6E06718D}" dt="2021-05-26T07:04:09.381" v="24" actId="20577"/>
      <pc:docMkLst>
        <pc:docMk/>
      </pc:docMkLst>
      <pc:sldChg chg="modSp">
        <pc:chgData name="Stewart Gale" userId="3647ddd2-6040-41ae-a96d-232c23482af8" providerId="ADAL" clId="{131DC890-B89E-4273-90B7-E48A6E06718D}" dt="2021-05-26T07:04:09.381" v="24" actId="20577"/>
        <pc:sldMkLst>
          <pc:docMk/>
          <pc:sldMk cId="4043043769" sldId="2583"/>
        </pc:sldMkLst>
        <pc:graphicFrameChg chg="mod">
          <ac:chgData name="Stewart Gale" userId="3647ddd2-6040-41ae-a96d-232c23482af8" providerId="ADAL" clId="{131DC890-B89E-4273-90B7-E48A6E06718D}" dt="2021-05-26T07:04:09.381" v="24" actId="20577"/>
          <ac:graphicFrameMkLst>
            <pc:docMk/>
            <pc:sldMk cId="4043043769" sldId="2583"/>
            <ac:graphicFrameMk id="2" creationId="{934AEE2F-EB36-4075-A250-B023D2B04EB1}"/>
          </ac:graphicFrameMkLst>
        </pc:graphicFrameChg>
      </pc:sldChg>
    </pc:docChg>
  </pc:docChgLst>
  <pc:docChgLst>
    <pc:chgData name="Stewart Gale" userId="3647ddd2-6040-41ae-a96d-232c23482af8" providerId="ADAL" clId="{81D5C938-7CFE-421A-B248-C3D1EF5E4876}"/>
    <pc:docChg chg="custSel modSld">
      <pc:chgData name="Stewart Gale" userId="3647ddd2-6040-41ae-a96d-232c23482af8" providerId="ADAL" clId="{81D5C938-7CFE-421A-B248-C3D1EF5E4876}" dt="2024-10-28T06:37:37.685" v="119" actId="20577"/>
      <pc:docMkLst>
        <pc:docMk/>
      </pc:docMkLst>
      <pc:sldChg chg="modSp mod">
        <pc:chgData name="Stewart Gale" userId="3647ddd2-6040-41ae-a96d-232c23482af8" providerId="ADAL" clId="{81D5C938-7CFE-421A-B248-C3D1EF5E4876}" dt="2024-10-28T06:37:37.685" v="119" actId="20577"/>
        <pc:sldMkLst>
          <pc:docMk/>
          <pc:sldMk cId="2734687907" sldId="2581"/>
        </pc:sldMkLst>
        <pc:graphicFrameChg chg="mod modGraphic">
          <ac:chgData name="Stewart Gale" userId="3647ddd2-6040-41ae-a96d-232c23482af8" providerId="ADAL" clId="{81D5C938-7CFE-421A-B248-C3D1EF5E4876}" dt="2023-10-20T18:15:19.049" v="116" actId="14100"/>
          <ac:graphicFrameMkLst>
            <pc:docMk/>
            <pc:sldMk cId="2734687907" sldId="2581"/>
            <ac:graphicFrameMk id="2" creationId="{934AEE2F-EB36-4075-A250-B023D2B04EB1}"/>
          </ac:graphicFrameMkLst>
        </pc:graphicFrameChg>
        <pc:graphicFrameChg chg="mod">
          <ac:chgData name="Stewart Gale" userId="3647ddd2-6040-41ae-a96d-232c23482af8" providerId="ADAL" clId="{81D5C938-7CFE-421A-B248-C3D1EF5E4876}" dt="2024-10-28T06:37:37.685" v="119" actId="20577"/>
          <ac:graphicFrameMkLst>
            <pc:docMk/>
            <pc:sldMk cId="2734687907" sldId="2581"/>
            <ac:graphicFrameMk id="13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81D5C938-7CFE-421A-B248-C3D1EF5E4876}" dt="2023-10-20T18:15:11.256" v="115" actId="14100"/>
        <pc:sldMkLst>
          <pc:docMk/>
          <pc:sldMk cId="4043043769" sldId="2583"/>
        </pc:sldMkLst>
        <pc:graphicFrameChg chg="mod modGraphic">
          <ac:chgData name="Stewart Gale" userId="3647ddd2-6040-41ae-a96d-232c23482af8" providerId="ADAL" clId="{81D5C938-7CFE-421A-B248-C3D1EF5E4876}" dt="2023-10-20T18:15:11.256" v="115" actId="14100"/>
          <ac:graphicFrameMkLst>
            <pc:docMk/>
            <pc:sldMk cId="4043043769" sldId="2583"/>
            <ac:graphicFrameMk id="2" creationId="{934AEE2F-EB36-4075-A250-B023D2B04EB1}"/>
          </ac:graphicFrameMkLst>
        </pc:graphicFrameChg>
      </pc:sldChg>
      <pc:sldChg chg="modSp mod">
        <pc:chgData name="Stewart Gale" userId="3647ddd2-6040-41ae-a96d-232c23482af8" providerId="ADAL" clId="{81D5C938-7CFE-421A-B248-C3D1EF5E4876}" dt="2023-10-20T18:16:43.670" v="117" actId="1076"/>
        <pc:sldMkLst>
          <pc:docMk/>
          <pc:sldMk cId="1847670522" sldId="2584"/>
        </pc:sldMkLst>
        <pc:spChg chg="mod">
          <ac:chgData name="Stewart Gale" userId="3647ddd2-6040-41ae-a96d-232c23482af8" providerId="ADAL" clId="{81D5C938-7CFE-421A-B248-C3D1EF5E4876}" dt="2023-10-20T18:16:43.670" v="117" actId="1076"/>
          <ac:spMkLst>
            <pc:docMk/>
            <pc:sldMk cId="1847670522" sldId="2584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937F5-DDDB-4B55-AB93-F4A5BE781F2A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27B88-CA3D-4A07-A6B6-A25376C3A7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6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17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241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703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88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98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898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88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080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34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93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031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AA460-FB9E-4351-839B-03BAF2E16461}" type="datetimeFigureOut">
              <a:rPr lang="en-GB" smtClean="0"/>
              <a:t>28/10/2024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47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22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3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34AEE2F-EB36-4075-A250-B023D2B04E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0932566"/>
                  </p:ext>
                </p:extLst>
              </p:nvPr>
            </p:nvGraphicFramePr>
            <p:xfrm>
              <a:off x="121920" y="39882"/>
              <a:ext cx="11925994" cy="6780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6014">
                      <a:extLst>
                        <a:ext uri="{9D8B030D-6E8A-4147-A177-3AD203B41FA5}">
                          <a16:colId xmlns:a16="http://schemas.microsoft.com/office/drawing/2014/main" val="3875676670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504859945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36901844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2461527275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3120079993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374986871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671536127"/>
                        </a:ext>
                      </a:extLst>
                    </a:gridCol>
                  </a:tblGrid>
                  <a:tr h="561607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/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First 4 terms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𝒏𝒕𝒉</m:t>
                              </m:r>
                            </m:oMath>
                          </a14:m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 term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Term to Term Rule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𝒔𝒕</m:t>
                              </m:r>
                            </m:oMath>
                          </a14:m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 term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𝒕𝒉</m:t>
                              </m:r>
                            </m:oMath>
                          </a14:m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 term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𝟐𝟗</m:t>
                              </m:r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𝒕𝒉</m:t>
                              </m:r>
                            </m:oMath>
                          </a14:m>
                          <a:r>
                            <a:rPr lang="en-GB" sz="2800" b="1" dirty="0">
                              <a:solidFill>
                                <a:schemeClr val="tx1"/>
                              </a:solidFill>
                            </a:rPr>
                            <a:t> term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337593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5, 9, 13, 17,…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2994943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7, 11, 15, 19,…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GB" sz="2400" b="0" i="0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7307868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8, 13, 18, 23,…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148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41191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2, 7, 12, 17,…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142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377956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2, 8, 14, 20,…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+ 6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170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42204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−2, 4, 10, 16,…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+ 6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164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077280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−1, 2, 5, 8, 11…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26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82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3587489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10, 12, 14, 16…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66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84164297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6, 4, 2, 0,…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8−2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− 2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01740378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7, 6, 5, 4,… 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8−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− 1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304739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7, 4, 1, −2,…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10−3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− 3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8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−77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756386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2.5, 0, −2.5, −5,…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5−2.5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− 2.5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2.5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−67.5</m:t>
                                </m:r>
                              </m:oMath>
                            </m:oMathPara>
                          </a14:m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32616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34AEE2F-EB36-4075-A250-B023D2B04E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10932566"/>
                  </p:ext>
                </p:extLst>
              </p:nvPr>
            </p:nvGraphicFramePr>
            <p:xfrm>
              <a:off x="121920" y="39882"/>
              <a:ext cx="11925994" cy="678089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6014">
                      <a:extLst>
                        <a:ext uri="{9D8B030D-6E8A-4147-A177-3AD203B41FA5}">
                          <a16:colId xmlns:a16="http://schemas.microsoft.com/office/drawing/2014/main" val="3875676670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504859945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36901844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2461527275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3120079993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374986871"/>
                        </a:ext>
                      </a:extLst>
                    </a:gridCol>
                    <a:gridCol w="1908330">
                      <a:extLst>
                        <a:ext uri="{9D8B030D-6E8A-4147-A177-3AD203B41FA5}">
                          <a16:colId xmlns:a16="http://schemas.microsoft.com/office/drawing/2014/main" val="1671536127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/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</a:rPr>
                            <a:t>First 4 terms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4762" r="-400958" b="-96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Term to Term Rule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4762" r="-200639" b="-96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4762" r="-100639" b="-96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4762" r="-639" b="-962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337593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132530" r="-500958" b="-11180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2994943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235366" r="-500958" b="-10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235366" r="-400958" b="-10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235366" r="-299682" b="-10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235366" r="-200639" b="-10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235366" r="-100639" b="-10317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235366" r="-639" b="-10317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7307868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331325" r="-500958" b="-919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331325" r="-400958" b="-919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331325" r="-299682" b="-919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331325" r="-200639" b="-919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331325" r="-100639" b="-9192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331325" r="-639" b="-9192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241191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436585" r="-500958" b="-83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436585" r="-400958" b="-83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436585" r="-299682" b="-83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436585" r="-200639" b="-83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436585" r="-100639" b="-8304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436585" r="-639" b="-8304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377956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517647" r="-500958" b="-7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517647" r="-400958" b="-7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517647" r="-299682" b="-7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517647" r="-200639" b="-7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517647" r="-100639" b="-7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517647" r="-639" b="-7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142204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617647" r="-500958" b="-6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617647" r="-400958" b="-6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617647" r="-299682" b="-6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617647" r="-200639" b="-6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617647" r="-100639" b="-6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617647" r="-639" b="-6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107728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717647" r="-500958" b="-5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717647" r="-400958" b="-5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717647" r="-299682" b="-5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717647" r="-200639" b="-5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717647" r="-100639" b="-5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717647" r="-639" b="-5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6358748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817647" r="-500958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817647" r="-400958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817647" r="-299682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817647" r="-200639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817647" r="-100639" b="-40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817647" r="-639" b="-4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164297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939759" r="-500958" b="-310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939759" r="-400958" b="-310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939759" r="-299682" b="-310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939759" r="-200639" b="-310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939759" r="-100639" b="-3108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939759" r="-639" b="-3108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174037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1015294" r="-500958" b="-2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1015294" r="-400958" b="-2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1015294" r="-299682" b="-2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1015294" r="-200639" b="-2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1015294" r="-100639" b="-2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1015294" r="-639" b="-20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5304739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1115294" r="-500958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1115294" r="-400958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1115294" r="-299682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1115294" r="-200639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1115294" r="-100639" b="-10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1115294" r="-639" b="-10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7563866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559" t="-1215294" r="-500958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559" t="-1215294" r="-400958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4841" t="-1215294" r="-299682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5879" t="-1215294" r="-200639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5879" t="-1215294" r="-100639" b="-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5879" t="-1215294" r="-639" b="-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326167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4304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8167" y="2100350"/>
            <a:ext cx="75756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84767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34AEE2F-EB36-4075-A250-B023D2B04E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8083308"/>
                  </p:ext>
                </p:extLst>
              </p:nvPr>
            </p:nvGraphicFramePr>
            <p:xfrm>
              <a:off x="137002" y="123012"/>
              <a:ext cx="11910914" cy="66119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5412">
                      <a:extLst>
                        <a:ext uri="{9D8B030D-6E8A-4147-A177-3AD203B41FA5}">
                          <a16:colId xmlns:a16="http://schemas.microsoft.com/office/drawing/2014/main" val="3875676670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504859945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36901844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2461527275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3120079993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374986871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671536127"/>
                        </a:ext>
                      </a:extLst>
                    </a:gridCol>
                  </a:tblGrid>
                  <a:tr h="561607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/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𝑭𝒊𝒓𝒔𝒕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𝒕𝒆𝒓𝒎𝒔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𝒏𝒕𝒉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𝒕𝒐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</m:oMath>
                            </m:oMathPara>
                          </a14:m>
                          <a:endParaRPr lang="en-GB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16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𝒓𝒖𝒍𝒆</m:t>
                                </m:r>
                              </m:oMath>
                            </m:oMathPara>
                          </a14:m>
                          <a:endParaRPr lang="en-GB" sz="16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𝒔𝒕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𝟐𝟗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𝒕𝒉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𝒕𝒆𝒓𝒎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337593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5, 9, 13, 17,…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117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12994943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+ 4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bg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GB" sz="2400" b="0" i="0" dirty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7307868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8, 13, 18, 23,…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41191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377956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+ 6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42204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+ 6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077280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3587489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84164297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8−2</m:t>
                                </m:r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01740378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7, 6, 5, 4,… 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304739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756386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−67.5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326167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934AEE2F-EB36-4075-A250-B023D2B04EB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8083308"/>
                  </p:ext>
                </p:extLst>
              </p:nvPr>
            </p:nvGraphicFramePr>
            <p:xfrm>
              <a:off x="137002" y="123012"/>
              <a:ext cx="11910914" cy="66119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75412">
                      <a:extLst>
                        <a:ext uri="{9D8B030D-6E8A-4147-A177-3AD203B41FA5}">
                          <a16:colId xmlns:a16="http://schemas.microsoft.com/office/drawing/2014/main" val="3875676670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504859945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36901844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2461527275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3120079993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374986871"/>
                        </a:ext>
                      </a:extLst>
                    </a:gridCol>
                    <a:gridCol w="1905917">
                      <a:extLst>
                        <a:ext uri="{9D8B030D-6E8A-4147-A177-3AD203B41FA5}">
                          <a16:colId xmlns:a16="http://schemas.microsoft.com/office/drawing/2014/main" val="1671536127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endParaRPr lang="en-GB" sz="1200" b="0" dirty="0"/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240" t="-1053" r="-500319" b="-104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240" t="-1053" r="-400319" b="-104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5240" t="-1053" r="-300319" b="-104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1053" r="-201282" b="-104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1053" r="-100639" b="-10473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920" t="-1053" r="-639" b="-10473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337593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240" t="-115663" r="-500319" b="-1098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240" t="-115663" r="-400319" b="-1098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5240" t="-115663" r="-300319" b="-1098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115663" r="-201282" b="-1098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115663" r="-100639" b="-10987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920" t="-115663" r="-639" b="-10987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2994943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240" t="-218293" r="-400319" b="-10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5240" t="-218293" r="-300319" b="-10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218293" r="-201282" b="-10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218293" r="-100639" b="-101219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920" t="-218293" r="-639" b="-101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7307868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240" t="-314458" r="-500319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41191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240" t="-419512" r="-400319" b="-8109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23779561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5240" t="-513253" r="-300319" b="-7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513253" r="-201282" b="-7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0142204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6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25240" t="-620732" r="-300319" b="-609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620732" r="-201282" b="-6097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1077280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7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712048" r="-201282" b="-5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712048" r="-100639" b="-5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3587489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8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821951" r="-100639" b="-4085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920" t="-821951" r="-639" b="-4085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4164297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9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5240" t="-910843" r="-400319" b="-303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01740378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dirty="0">
                              <a:solidFill>
                                <a:schemeClr val="tx1"/>
                              </a:solidFill>
                            </a:rPr>
                            <a:t>10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240" t="-1023171" r="-500319" b="-2073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53047392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11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6282" t="-1109639" r="-201282" b="-1048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1109639" r="-100639" b="-1048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97563866"/>
                      </a:ext>
                    </a:extLst>
                  </a:tr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12</a:t>
                          </a:r>
                        </a:p>
                      </a:txBody>
                      <a:tcPr anchor="ctr" anchorCtr="1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4920" t="-1224390" r="-100639" b="-60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24920" t="-1224390" r="-639" b="-609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32616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9628341"/>
                  </p:ext>
                </p:extLst>
              </p:nvPr>
            </p:nvGraphicFramePr>
            <p:xfrm>
              <a:off x="2612678" y="689553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02572230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6335259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630552723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34081252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98166896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6792902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69628341"/>
                  </p:ext>
                </p:extLst>
              </p:nvPr>
            </p:nvGraphicFramePr>
            <p:xfrm>
              <a:off x="2612678" y="689553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02572230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6335259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630552723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34081252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98166896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3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000"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0647" r="-200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967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79290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1632488"/>
                  </p:ext>
                </p:extLst>
              </p:nvPr>
            </p:nvGraphicFramePr>
            <p:xfrm>
              <a:off x="4499725" y="1192291"/>
              <a:ext cx="7548188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4512039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74692801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91365530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589786677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GB" sz="24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69066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1632488"/>
                  </p:ext>
                </p:extLst>
              </p:nvPr>
            </p:nvGraphicFramePr>
            <p:xfrm>
              <a:off x="4499725" y="1192291"/>
              <a:ext cx="7548188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4512039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74692801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91365530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589786677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0000"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0647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69066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47933" y="1282793"/>
                <a:ext cx="187217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7, 11, 15, 19,… 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33" y="1282793"/>
                <a:ext cx="187217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5468646"/>
                  </p:ext>
                </p:extLst>
              </p:nvPr>
            </p:nvGraphicFramePr>
            <p:xfrm>
              <a:off x="2612677" y="1695029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155236843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13048927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41064354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299905919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1038524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457860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5468646"/>
                  </p:ext>
                </p:extLst>
              </p:nvPr>
            </p:nvGraphicFramePr>
            <p:xfrm>
              <a:off x="2612677" y="1695029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155236843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13048927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41064354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299905919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1038524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r="-3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100000"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00647" r="-200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29967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3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578607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9012486"/>
                  </p:ext>
                </p:extLst>
              </p:nvPr>
            </p:nvGraphicFramePr>
            <p:xfrm>
              <a:off x="4499724" y="2197767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65521965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98310822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073710016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087542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142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594489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9012486"/>
                  </p:ext>
                </p:extLst>
              </p:nvPr>
            </p:nvGraphicFramePr>
            <p:xfrm>
              <a:off x="4499724" y="2197767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65521965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98310822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073710016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087542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00000"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00647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2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594489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799649" y="2264470"/>
                <a:ext cx="17295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2, 7, 12, 17,… 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649" y="2264470"/>
                <a:ext cx="1729512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2290054"/>
                  </p:ext>
                </p:extLst>
              </p:nvPr>
            </p:nvGraphicFramePr>
            <p:xfrm>
              <a:off x="8273818" y="2706794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664601873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64722936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170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505425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82290054"/>
                  </p:ext>
                </p:extLst>
              </p:nvPr>
            </p:nvGraphicFramePr>
            <p:xfrm>
              <a:off x="8273818" y="2706794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664601873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64722936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9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054258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003328"/>
                  </p:ext>
                </p:extLst>
              </p:nvPr>
            </p:nvGraphicFramePr>
            <p:xfrm>
              <a:off x="725979" y="2724757"/>
              <a:ext cx="3773746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6873">
                      <a:extLst>
                        <a:ext uri="{9D8B030D-6E8A-4147-A177-3AD203B41FA5}">
                          <a16:colId xmlns:a16="http://schemas.microsoft.com/office/drawing/2014/main" val="484219720"/>
                        </a:ext>
                      </a:extLst>
                    </a:gridCol>
                    <a:gridCol w="1886873">
                      <a:extLst>
                        <a:ext uri="{9D8B030D-6E8A-4147-A177-3AD203B41FA5}">
                          <a16:colId xmlns:a16="http://schemas.microsoft.com/office/drawing/2014/main" val="1159375729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2, 8, 14, 20,…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9841369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003328"/>
                  </p:ext>
                </p:extLst>
              </p:nvPr>
            </p:nvGraphicFramePr>
            <p:xfrm>
              <a:off x="725979" y="2724757"/>
              <a:ext cx="3773746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6873">
                      <a:extLst>
                        <a:ext uri="{9D8B030D-6E8A-4147-A177-3AD203B41FA5}">
                          <a16:colId xmlns:a16="http://schemas.microsoft.com/office/drawing/2014/main" val="484219720"/>
                        </a:ext>
                      </a:extLst>
                    </a:gridCol>
                    <a:gridCol w="1886873">
                      <a:extLst>
                        <a:ext uri="{9D8B030D-6E8A-4147-A177-3AD203B41FA5}">
                          <a16:colId xmlns:a16="http://schemas.microsoft.com/office/drawing/2014/main" val="1159375729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841369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6787781"/>
                  </p:ext>
                </p:extLst>
              </p:nvPr>
            </p:nvGraphicFramePr>
            <p:xfrm>
              <a:off x="733065" y="3210762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939584116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32270753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−2, 4, 10, 16,…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2744836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6787781"/>
                  </p:ext>
                </p:extLst>
              </p:nvPr>
            </p:nvGraphicFramePr>
            <p:xfrm>
              <a:off x="733065" y="3210762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2939584116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32270753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2744836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283060"/>
                  </p:ext>
                </p:extLst>
              </p:nvPr>
            </p:nvGraphicFramePr>
            <p:xfrm>
              <a:off x="8280905" y="3232301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3536108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520989653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166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020728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3" name="Table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8283060"/>
                  </p:ext>
                </p:extLst>
              </p:nvPr>
            </p:nvGraphicFramePr>
            <p:xfrm>
              <a:off x="8280905" y="3232301"/>
              <a:ext cx="3774094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3536108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520989653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20728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4344775"/>
                  </p:ext>
                </p:extLst>
              </p:nvPr>
            </p:nvGraphicFramePr>
            <p:xfrm>
              <a:off x="725979" y="3700144"/>
              <a:ext cx="5661141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172506609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85426777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623707022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−1, 2, 5, 8, 11…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369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4344775"/>
                  </p:ext>
                </p:extLst>
              </p:nvPr>
            </p:nvGraphicFramePr>
            <p:xfrm>
              <a:off x="725979" y="3700144"/>
              <a:ext cx="5661141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172506609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85426777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623707022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100324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1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369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0814630" y="3770735"/>
                <a:ext cx="5934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82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4630" y="3770735"/>
                <a:ext cx="593432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847004"/>
                  </p:ext>
                </p:extLst>
              </p:nvPr>
            </p:nvGraphicFramePr>
            <p:xfrm>
              <a:off x="725630" y="4218153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05109046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380576569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34484812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32445681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10, 12, 14, 16…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+ 2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0520524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847004"/>
                  </p:ext>
                </p:extLst>
              </p:nvPr>
            </p:nvGraphicFramePr>
            <p:xfrm>
              <a:off x="725630" y="4218153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05109046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380576569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34484812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32445681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l="-100000"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l="-200647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l="-2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520524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21065" y="4763256"/>
                <a:ext cx="168667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6, 4, 2, 0,… 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065" y="4763256"/>
                <a:ext cx="1686679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4136288"/>
                  </p:ext>
                </p:extLst>
              </p:nvPr>
            </p:nvGraphicFramePr>
            <p:xfrm>
              <a:off x="4499724" y="4713139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78303588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85377191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1292555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189444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− 2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691089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84136288"/>
                  </p:ext>
                </p:extLst>
              </p:nvPr>
            </p:nvGraphicFramePr>
            <p:xfrm>
              <a:off x="4499724" y="4713139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78303588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853771910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129255528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518944494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7"/>
                          <a:stretch>
                            <a:fillRect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7"/>
                          <a:stretch>
                            <a:fillRect l="-100000"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7"/>
                          <a:stretch>
                            <a:fillRect l="-200647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7"/>
                          <a:stretch>
                            <a:fillRect l="-2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6910891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7973224"/>
                  </p:ext>
                </p:extLst>
              </p:nvPr>
            </p:nvGraphicFramePr>
            <p:xfrm>
              <a:off x="2612676" y="5217792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57065607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4573684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9451722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1804791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376298311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8−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− 1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−21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410849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37973224"/>
                  </p:ext>
                </p:extLst>
              </p:nvPr>
            </p:nvGraphicFramePr>
            <p:xfrm>
              <a:off x="2612676" y="5217792"/>
              <a:ext cx="9435235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57065607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14573684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9451722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18047911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376298311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8"/>
                          <a:stretch>
                            <a:fillRect r="-3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8"/>
                          <a:stretch>
                            <a:fillRect l="-100000"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8"/>
                          <a:stretch>
                            <a:fillRect l="-200647" r="-200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8"/>
                          <a:stretch>
                            <a:fillRect l="-299677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8"/>
                          <a:stretch>
                            <a:fillRect l="-3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108491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627963"/>
                  </p:ext>
                </p:extLst>
              </p:nvPr>
            </p:nvGraphicFramePr>
            <p:xfrm>
              <a:off x="719211" y="5735801"/>
              <a:ext cx="5661141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72056975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72761591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001282697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7, 4, 1, −2,… 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10−3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− 3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008343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6627963"/>
                  </p:ext>
                </p:extLst>
              </p:nvPr>
            </p:nvGraphicFramePr>
            <p:xfrm>
              <a:off x="719211" y="5735801"/>
              <a:ext cx="5661141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3720569752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372761591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4001282697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9"/>
                          <a:stretch>
                            <a:fillRect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9"/>
                          <a:stretch>
                            <a:fillRect l="-100000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9"/>
                          <a:stretch>
                            <a:fillRect l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0083432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10700015" y="5757141"/>
                <a:ext cx="82266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−77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015" y="5757141"/>
                <a:ext cx="822661" cy="46166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5238871"/>
                  </p:ext>
                </p:extLst>
              </p:nvPr>
            </p:nvGraphicFramePr>
            <p:xfrm>
              <a:off x="747933" y="6244376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56934106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92632978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47370051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07034076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2.5, 0, −2.5, −5,… </m:t>
                                </m:r>
                              </m:oMath>
                            </m:oMathPara>
                          </a14:m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5−2.5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− 2.5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0" i="1" u="none" strike="noStrike" kern="120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2.5</m:t>
                                </m:r>
                              </m:oMath>
                            </m:oMathPara>
                          </a14:m>
                          <a:endParaRPr kumimoji="0" lang="en-GB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719187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5238871"/>
                  </p:ext>
                </p:extLst>
              </p:nvPr>
            </p:nvGraphicFramePr>
            <p:xfrm>
              <a:off x="747933" y="6244376"/>
              <a:ext cx="7548188" cy="5027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7047">
                      <a:extLst>
                        <a:ext uri="{9D8B030D-6E8A-4147-A177-3AD203B41FA5}">
                          <a16:colId xmlns:a16="http://schemas.microsoft.com/office/drawing/2014/main" val="569341067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92632978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1473700515"/>
                        </a:ext>
                      </a:extLst>
                    </a:gridCol>
                    <a:gridCol w="1887047">
                      <a:extLst>
                        <a:ext uri="{9D8B030D-6E8A-4147-A177-3AD203B41FA5}">
                          <a16:colId xmlns:a16="http://schemas.microsoft.com/office/drawing/2014/main" val="2907034076"/>
                        </a:ext>
                      </a:extLst>
                    </a:gridCol>
                  </a:tblGrid>
                  <a:tr h="50273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1"/>
                          <a:stretch>
                            <a:fillRect r="-2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1"/>
                          <a:stretch>
                            <a:fillRect l="-100000" r="-19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1"/>
                          <a:stretch>
                            <a:fillRect l="-200647" r="-1003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1"/>
                          <a:stretch>
                            <a:fillRect l="-2996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91875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3468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/>
      <p:bldP spid="17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</TotalTime>
  <Words>501</Words>
  <Application>Microsoft Office PowerPoint</Application>
  <PresentationFormat>Widescreen</PresentationFormat>
  <Paragraphs>186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58</cp:revision>
  <dcterms:created xsi:type="dcterms:W3CDTF">2019-03-03T19:40:11Z</dcterms:created>
  <dcterms:modified xsi:type="dcterms:W3CDTF">2024-10-28T06:37:46Z</dcterms:modified>
</cp:coreProperties>
</file>