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9C9C3-32CC-46BA-BA68-F681EBC72956}" v="2" dt="2023-09-26T05:24:55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0C85391-25F3-4FB6-A324-A2CCA538703B}"/>
    <pc:docChg chg="modSld">
      <pc:chgData name="Stewart Gale" userId="3647ddd2-6040-41ae-a96d-232c23482af8" providerId="ADAL" clId="{C0C85391-25F3-4FB6-A324-A2CCA538703B}" dt="2021-03-10T05:30:14.463" v="1" actId="20577"/>
      <pc:docMkLst>
        <pc:docMk/>
      </pc:docMkLst>
      <pc:sldChg chg="modSp">
        <pc:chgData name="Stewart Gale" userId="3647ddd2-6040-41ae-a96d-232c23482af8" providerId="ADAL" clId="{C0C85391-25F3-4FB6-A324-A2CCA538703B}" dt="2021-03-10T05:30:14.463" v="1" actId="20577"/>
        <pc:sldMkLst>
          <pc:docMk/>
          <pc:sldMk cId="2007663583" sldId="261"/>
        </pc:sldMkLst>
        <pc:spChg chg="mod">
          <ac:chgData name="Stewart Gale" userId="3647ddd2-6040-41ae-a96d-232c23482af8" providerId="ADAL" clId="{C0C85391-25F3-4FB6-A324-A2CCA538703B}" dt="2021-03-10T05:30:14.463" v="1" actId="20577"/>
          <ac:spMkLst>
            <pc:docMk/>
            <pc:sldMk cId="2007663583" sldId="261"/>
            <ac:spMk id="17" creationId="{00000000-0000-0000-0000-000000000000}"/>
          </ac:spMkLst>
        </pc:spChg>
      </pc:sldChg>
    </pc:docChg>
  </pc:docChgLst>
  <pc:docChgLst>
    <pc:chgData name="Stewart Gale" userId="3647ddd2-6040-41ae-a96d-232c23482af8" providerId="ADAL" clId="{4E79C9C3-32CC-46BA-BA68-F681EBC72956}"/>
    <pc:docChg chg="undo custSel modSld">
      <pc:chgData name="Stewart Gale" userId="3647ddd2-6040-41ae-a96d-232c23482af8" providerId="ADAL" clId="{4E79C9C3-32CC-46BA-BA68-F681EBC72956}" dt="2023-09-26T05:24:55.775" v="11" actId="122"/>
      <pc:docMkLst>
        <pc:docMk/>
      </pc:docMkLst>
      <pc:sldChg chg="addSp delSp modSp mod">
        <pc:chgData name="Stewart Gale" userId="3647ddd2-6040-41ae-a96d-232c23482af8" providerId="ADAL" clId="{4E79C9C3-32CC-46BA-BA68-F681EBC72956}" dt="2023-09-26T05:24:55.775" v="11" actId="122"/>
        <pc:sldMkLst>
          <pc:docMk/>
          <pc:sldMk cId="2854935527" sldId="257"/>
        </pc:sldMkLst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53.337" v="10" actId="14100"/>
          <ac:spMkLst>
            <pc:docMk/>
            <pc:sldMk cId="2854935527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55.775" v="11" actId="122"/>
          <ac:spMkLst>
            <pc:docMk/>
            <pc:sldMk cId="2854935527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4E79C9C3-32CC-46BA-BA68-F681EBC72956}" dt="2023-09-26T05:24:29.681" v="8" actId="1076"/>
          <ac:spMkLst>
            <pc:docMk/>
            <pc:sldMk cId="2854935527" sldId="257"/>
            <ac:spMk id="15" creationId="{00000000-0000-0000-0000-000000000000}"/>
          </ac:spMkLst>
        </pc:spChg>
        <pc:picChg chg="add del mod modCrop">
          <ac:chgData name="Stewart Gale" userId="3647ddd2-6040-41ae-a96d-232c23482af8" providerId="ADAL" clId="{4E79C9C3-32CC-46BA-BA68-F681EBC72956}" dt="2023-09-26T05:24:29.681" v="8" actId="1076"/>
          <ac:picMkLst>
            <pc:docMk/>
            <pc:sldMk cId="2854935527" sldId="257"/>
            <ac:picMk id="4" creationId="{00000000-0000-0000-0000-000000000000}"/>
          </ac:picMkLst>
        </pc:picChg>
      </pc:sldChg>
      <pc:sldChg chg="modSp">
        <pc:chgData name="Stewart Gale" userId="3647ddd2-6040-41ae-a96d-232c23482af8" providerId="ADAL" clId="{4E79C9C3-32CC-46BA-BA68-F681EBC72956}" dt="2021-11-17T04:15:23.618" v="0" actId="113"/>
        <pc:sldMkLst>
          <pc:docMk/>
          <pc:sldMk cId="2007663583" sldId="261"/>
        </pc:sldMkLst>
        <pc:spChg chg="mod">
          <ac:chgData name="Stewart Gale" userId="3647ddd2-6040-41ae-a96d-232c23482af8" providerId="ADAL" clId="{4E79C9C3-32CC-46BA-BA68-F681EBC72956}" dt="2021-11-17T04:15:23.618" v="0" actId="113"/>
          <ac:spMkLst>
            <pc:docMk/>
            <pc:sldMk cId="2007663583" sldId="261"/>
            <ac:spMk id="2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69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51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1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97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02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7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67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48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90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17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B134F-25FC-409D-8876-262F8A66507A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E72A0-B5E3-4A60-AF9C-0106F6E0C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96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.png"/><Relationship Id="rId7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0.png"/><Relationship Id="rId4" Type="http://schemas.openxmlformats.org/officeDocument/2006/relationships/image" Target="../media/image4.png"/><Relationship Id="rId9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4210" t="24507" r="22985" b="14959"/>
          <a:stretch/>
        </p:blipFill>
        <p:spPr bwMode="auto">
          <a:xfrm>
            <a:off x="1080655" y="604058"/>
            <a:ext cx="10177549" cy="60738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9695" y="80837"/>
            <a:ext cx="9365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Find the values of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. Give your answers to 1 decimal place. </a:t>
            </a:r>
          </a:p>
        </p:txBody>
      </p:sp>
    </p:spTree>
    <p:extLst>
      <p:ext uri="{BB962C8B-B14F-4D97-AF65-F5344CB8AC3E}">
        <p14:creationId xmlns:p14="http://schemas.microsoft.com/office/powerpoint/2010/main" val="244838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61" y="4205379"/>
            <a:ext cx="2792210" cy="152413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9249" t="43098" r="74438" b="28647"/>
          <a:stretch/>
        </p:blipFill>
        <p:spPr>
          <a:xfrm>
            <a:off x="1331376" y="798981"/>
            <a:ext cx="1764750" cy="203778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4"/>
          <a:srcRect l="10630" t="19198"/>
          <a:stretch/>
        </p:blipFill>
        <p:spPr>
          <a:xfrm>
            <a:off x="4327966" y="543481"/>
            <a:ext cx="3443451" cy="184236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5"/>
          <a:srcRect l="64035" t="48823" r="18975" b="25600"/>
          <a:stretch/>
        </p:blipFill>
        <p:spPr>
          <a:xfrm>
            <a:off x="8748465" y="818460"/>
            <a:ext cx="2253773" cy="226193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87185" y="315883"/>
            <a:ext cx="281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Find the height of the triangle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40299" y="251663"/>
            <a:ext cx="2945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Find the length of the base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44114" y="235722"/>
            <a:ext cx="3411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Given that the height is 10 cm find the length of the sides.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13234" y="2172393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6129" y="3672206"/>
            <a:ext cx="281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Find the length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929" y="3595122"/>
            <a:ext cx="2304488" cy="304826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211551" y="3222943"/>
            <a:ext cx="281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Find the length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05615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0473" y="2184679"/>
            <a:ext cx="83293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7463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703" t="24257" r="22689" b="15046"/>
          <a:stretch/>
        </p:blipFill>
        <p:spPr bwMode="auto">
          <a:xfrm>
            <a:off x="1263534" y="428105"/>
            <a:ext cx="10041775" cy="6001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141" y="1736710"/>
            <a:ext cx="160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5 sin 40 = 3.2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01911" y="1736710"/>
            <a:ext cx="1487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 cos 65 = 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9120" y="1737249"/>
            <a:ext cx="175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3 tan 70 = 8.2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78613" y="3953719"/>
            <a:ext cx="175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8 sin 55 = 6.6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708323" y="3668602"/>
                <a:ext cx="133092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𝒔𝒊𝒏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𝟒𝟎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= 9.3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323" y="3668602"/>
                <a:ext cx="1330924" cy="492443"/>
              </a:xfrm>
              <a:prstGeom prst="rect">
                <a:avLst/>
              </a:prstGeom>
              <a:blipFill>
                <a:blip r:embed="rId3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760709" y="3639741"/>
                <a:ext cx="133092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= 6.8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709" y="3639741"/>
                <a:ext cx="1330924" cy="492443"/>
              </a:xfrm>
              <a:prstGeom prst="rect">
                <a:avLst/>
              </a:prstGeom>
              <a:blipFill>
                <a:blip r:embed="rId4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252499" y="3846442"/>
            <a:ext cx="175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8 tan 62 = 15.0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066669" y="5678285"/>
                <a:ext cx="133092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𝟕𝟓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= 11.6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669" y="5678285"/>
                <a:ext cx="1330924" cy="492443"/>
              </a:xfrm>
              <a:prstGeom prst="rect">
                <a:avLst/>
              </a:prstGeom>
              <a:blipFill>
                <a:blip r:embed="rId5"/>
                <a:stretch>
                  <a:fillRect r="-2752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208530" y="5801396"/>
            <a:ext cx="175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10 tan 12 = 2.1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699120" y="5665344"/>
                <a:ext cx="1517226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𝒕𝒂𝒏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𝟑𝟕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= 10.0</a:t>
                </a: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120" y="5665344"/>
                <a:ext cx="1517226" cy="496546"/>
              </a:xfrm>
              <a:prstGeom prst="rect">
                <a:avLst/>
              </a:prstGeom>
              <a:blipFill>
                <a:blip r:embed="rId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93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61" y="4205379"/>
            <a:ext cx="2792210" cy="152413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9249" t="43098" r="74438" b="28647"/>
          <a:stretch/>
        </p:blipFill>
        <p:spPr>
          <a:xfrm>
            <a:off x="1331376" y="798981"/>
            <a:ext cx="1764750" cy="203778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4"/>
          <a:srcRect l="10630" t="19198"/>
          <a:stretch/>
        </p:blipFill>
        <p:spPr>
          <a:xfrm>
            <a:off x="4327966" y="543481"/>
            <a:ext cx="3443451" cy="184236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5"/>
          <a:srcRect l="64035" t="48823" r="18975" b="25600"/>
          <a:stretch/>
        </p:blipFill>
        <p:spPr>
          <a:xfrm>
            <a:off x="8748465" y="818460"/>
            <a:ext cx="2253773" cy="226193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87185" y="315883"/>
            <a:ext cx="281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Find the height of the triangle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40299" y="251663"/>
            <a:ext cx="2945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Find the length of the base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44114" y="235722"/>
            <a:ext cx="3411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Given that the height is 10 cm find the length of the sides.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13234" y="2172393"/>
            <a:ext cx="46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6129" y="3672206"/>
            <a:ext cx="281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Find the length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929" y="3595122"/>
            <a:ext cx="2304488" cy="304826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211551" y="3222943"/>
            <a:ext cx="281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Find the length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9840" y="3048325"/>
            <a:ext cx="208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5 tan 75 = </a:t>
            </a:r>
            <a:r>
              <a:rPr lang="en-GB" sz="2400" b="1" dirty="0">
                <a:solidFill>
                  <a:srgbClr val="FF0000"/>
                </a:solidFill>
              </a:rPr>
              <a:t>18.7</a:t>
            </a:r>
          </a:p>
        </p:txBody>
      </p:sp>
      <p:sp>
        <p:nvSpPr>
          <p:cNvPr id="2" name="Right Triangle 1"/>
          <p:cNvSpPr/>
          <p:nvPr/>
        </p:nvSpPr>
        <p:spPr>
          <a:xfrm flipH="1">
            <a:off x="1374369" y="882053"/>
            <a:ext cx="798837" cy="1650559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73174" y="2534474"/>
                <a:ext cx="2089934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tan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>
                                <a:solidFill>
                                  <a:srgbClr val="FF0000"/>
                                </a:solidFill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5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3.5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174" y="2534474"/>
                <a:ext cx="2089934" cy="647357"/>
              </a:xfrm>
              <a:prstGeom prst="rect">
                <a:avLst/>
              </a:prstGeom>
              <a:blipFill>
                <a:blip r:embed="rId7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Triangle 17"/>
          <p:cNvSpPr/>
          <p:nvPr/>
        </p:nvSpPr>
        <p:spPr>
          <a:xfrm>
            <a:off x="5968437" y="678873"/>
            <a:ext cx="1621887" cy="1462351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6212852" y="2677668"/>
            <a:ext cx="16244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3.5 x 2 = </a:t>
            </a:r>
            <a:r>
              <a:rPr lang="en-GB" sz="2400" b="1" dirty="0">
                <a:solidFill>
                  <a:srgbClr val="FF0000"/>
                </a:solidFill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003843" y="2973379"/>
                <a:ext cx="2089934" cy="616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60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11.5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3843" y="2973379"/>
                <a:ext cx="2089934" cy="616772"/>
              </a:xfrm>
              <a:prstGeom prst="rect">
                <a:avLst/>
              </a:prstGeom>
              <a:blipFill>
                <a:blip r:embed="rId8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Triangle 21"/>
          <p:cNvSpPr/>
          <p:nvPr/>
        </p:nvSpPr>
        <p:spPr>
          <a:xfrm>
            <a:off x="9884702" y="1044908"/>
            <a:ext cx="953697" cy="1632760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399729" y="5935047"/>
            <a:ext cx="208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7 sin 60 = </a:t>
            </a:r>
            <a:r>
              <a:rPr lang="en-GB" sz="2400" b="1" dirty="0">
                <a:solidFill>
                  <a:srgbClr val="FF0000"/>
                </a:solidFill>
              </a:rPr>
              <a:t>6.1</a:t>
            </a:r>
          </a:p>
        </p:txBody>
      </p:sp>
      <p:sp>
        <p:nvSpPr>
          <p:cNvPr id="24" name="Right Triangle 23"/>
          <p:cNvSpPr/>
          <p:nvPr/>
        </p:nvSpPr>
        <p:spPr>
          <a:xfrm flipH="1">
            <a:off x="1049839" y="4203754"/>
            <a:ext cx="1201524" cy="1462254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745041" y="5811365"/>
                <a:ext cx="2089934" cy="617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6.1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0070C0"/>
                                </a:solidFill>
                              </a:rPr>
                              <m:t> </m:t>
                            </m:r>
                            <m:r>
                              <a:rPr lang="en-GB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=</a:t>
                </a:r>
                <a:r>
                  <a:rPr lang="en-GB" sz="2400" b="1" dirty="0">
                    <a:solidFill>
                      <a:srgbClr val="0070C0"/>
                    </a:solidFill>
                  </a:rPr>
                  <a:t> 8.0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5041" y="5811365"/>
                <a:ext cx="2089934" cy="617092"/>
              </a:xfrm>
              <a:prstGeom prst="rect">
                <a:avLst/>
              </a:prstGeom>
              <a:blipFill>
                <a:blip r:embed="rId9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Triangle 25"/>
          <p:cNvSpPr/>
          <p:nvPr/>
        </p:nvSpPr>
        <p:spPr>
          <a:xfrm>
            <a:off x="2297022" y="4203753"/>
            <a:ext cx="1443704" cy="1470267"/>
          </a:xfrm>
          <a:prstGeom prst="rtTriangl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41324" y="4888421"/>
            <a:ext cx="2287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13 cos 30 = </a:t>
            </a:r>
            <a:r>
              <a:rPr lang="en-GB" sz="2400" b="1" dirty="0">
                <a:solidFill>
                  <a:srgbClr val="FF0000"/>
                </a:solidFill>
              </a:rPr>
              <a:t>11.3</a:t>
            </a:r>
          </a:p>
        </p:txBody>
      </p:sp>
      <p:sp>
        <p:nvSpPr>
          <p:cNvPr id="28" name="Right Triangle 27"/>
          <p:cNvSpPr/>
          <p:nvPr/>
        </p:nvSpPr>
        <p:spPr>
          <a:xfrm rot="7799580" flipH="1">
            <a:off x="6520215" y="3816490"/>
            <a:ext cx="1512790" cy="2349677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Triangle 29"/>
          <p:cNvSpPr/>
          <p:nvPr/>
        </p:nvSpPr>
        <p:spPr>
          <a:xfrm>
            <a:off x="5897320" y="4855615"/>
            <a:ext cx="1764243" cy="1470267"/>
          </a:xfrm>
          <a:prstGeom prst="rtTriangl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69400" y="5729511"/>
                <a:ext cx="2703550" cy="509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11.3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0070C0"/>
                            </a:solidFill>
                          </a:rPr>
                          <m:t> </m:t>
                        </m:r>
                        <m:sSup>
                          <m:sSupPr>
                            <m:ctrlPr>
                              <a:rPr lang="en-GB" sz="24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24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= 10.6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00" y="5729511"/>
                <a:ext cx="2703550" cy="509948"/>
              </a:xfrm>
              <a:prstGeom prst="rect">
                <a:avLst/>
              </a:prstGeom>
              <a:blipFill>
                <a:blip r:embed="rId10"/>
                <a:stretch>
                  <a:fillRect r="-1580" b="-26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66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7" grpId="0"/>
      <p:bldP spid="18" grpId="0" animBg="1"/>
      <p:bldP spid="3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30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183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2016-05-09T06:55:11Z</dcterms:created>
  <dcterms:modified xsi:type="dcterms:W3CDTF">2023-09-26T05:25:01Z</dcterms:modified>
</cp:coreProperties>
</file>