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190" autoAdjust="0"/>
    <p:restoredTop sz="94660"/>
  </p:normalViewPr>
  <p:slideViewPr>
    <p:cSldViewPr snapToGrid="0">
      <p:cViewPr varScale="1">
        <p:scale>
          <a:sx n="70" d="100"/>
          <a:sy n="70" d="100"/>
        </p:scale>
        <p:origin x="48" y="4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24287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9619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6802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6265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79003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81218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23560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9789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6881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34248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83046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3221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UKMT | Diagnostic Questio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876" y="787940"/>
            <a:ext cx="4859357" cy="4940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817141" y="957750"/>
            <a:ext cx="5437762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 smtClean="0">
                <a:solidFill>
                  <a:srgbClr val="FFC000"/>
                </a:solidFill>
              </a:rPr>
              <a:t>Junior Challenge 2</a:t>
            </a:r>
          </a:p>
          <a:p>
            <a:pPr algn="ctr"/>
            <a:endParaRPr lang="en-GB" sz="4000" b="1" dirty="0">
              <a:solidFill>
                <a:srgbClr val="FFC000"/>
              </a:solidFill>
            </a:endParaRPr>
          </a:p>
          <a:p>
            <a:pPr algn="ctr"/>
            <a:r>
              <a:rPr lang="en-GB" sz="9600" b="1" dirty="0" smtClean="0">
                <a:solidFill>
                  <a:srgbClr val="FFC000"/>
                </a:solidFill>
              </a:rPr>
              <a:t>Silver</a:t>
            </a:r>
            <a:endParaRPr lang="en-GB" sz="9600" b="1" dirty="0">
              <a:solidFill>
                <a:srgbClr val="FFC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8094" y="68094"/>
            <a:ext cx="12052570" cy="6721813"/>
          </a:xfrm>
          <a:prstGeom prst="rect">
            <a:avLst/>
          </a:prstGeom>
          <a:noFill/>
          <a:ln w="1397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8191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Q1.</a:t>
            </a:r>
            <a:endParaRPr lang="en-GB" sz="6000" b="1" dirty="0"/>
          </a:p>
        </p:txBody>
      </p:sp>
      <p:pic>
        <p:nvPicPr>
          <p:cNvPr id="1026" name="Picture 2" descr="https://images.diagnosticquestions.com/uploads/questions/6fc55a79-7705-464f-b5df-9075db3c5a8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0510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5383313" y="2278456"/>
            <a:ext cx="1577558" cy="787940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3"/>
          <p:cNvSpPr/>
          <p:nvPr/>
        </p:nvSpPr>
        <p:spPr>
          <a:xfrm>
            <a:off x="1925532" y="3266872"/>
            <a:ext cx="805073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FFC000"/>
                </a:solidFill>
              </a:rPr>
              <a:t>Half of the water = 9kg. </a:t>
            </a:r>
            <a:endParaRPr lang="en-US" sz="2800" b="1" dirty="0" smtClean="0">
              <a:solidFill>
                <a:srgbClr val="FFC000"/>
              </a:solidFill>
            </a:endParaRPr>
          </a:p>
          <a:p>
            <a:r>
              <a:rPr lang="en-US" sz="2800" b="1" dirty="0" smtClean="0">
                <a:solidFill>
                  <a:srgbClr val="FFC000"/>
                </a:solidFill>
              </a:rPr>
              <a:t>Therefore </a:t>
            </a:r>
            <a:r>
              <a:rPr lang="en-US" sz="2800" b="1" dirty="0">
                <a:solidFill>
                  <a:srgbClr val="FFC000"/>
                </a:solidFill>
              </a:rPr>
              <a:t>18kg of water in the bucket. </a:t>
            </a:r>
            <a:endParaRPr lang="en-US" sz="2800" b="1" dirty="0" smtClean="0">
              <a:solidFill>
                <a:srgbClr val="FFC000"/>
              </a:solidFill>
            </a:endParaRPr>
          </a:p>
          <a:p>
            <a:r>
              <a:rPr lang="en-US" sz="2800" b="1" dirty="0" smtClean="0">
                <a:solidFill>
                  <a:srgbClr val="FFC000"/>
                </a:solidFill>
              </a:rPr>
              <a:t>So </a:t>
            </a:r>
            <a:r>
              <a:rPr lang="en-US" sz="2800" b="1" dirty="0">
                <a:solidFill>
                  <a:srgbClr val="FFC000"/>
                </a:solidFill>
              </a:rPr>
              <a:t>the bucket has a weight of 21kg </a:t>
            </a:r>
            <a:r>
              <a:rPr lang="en-US" sz="2800" b="1" dirty="0" smtClean="0">
                <a:solidFill>
                  <a:srgbClr val="FFC000"/>
                </a:solidFill>
              </a:rPr>
              <a:t>– </a:t>
            </a:r>
            <a:r>
              <a:rPr lang="en-US" sz="2800" b="1" dirty="0">
                <a:solidFill>
                  <a:srgbClr val="FFC000"/>
                </a:solidFill>
              </a:rPr>
              <a:t>18kg = 3kg	</a:t>
            </a:r>
            <a:endParaRPr lang="en-GB" sz="28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1735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Q2.</a:t>
            </a:r>
            <a:endParaRPr lang="en-GB" sz="6000" b="1" dirty="0"/>
          </a:p>
        </p:txBody>
      </p:sp>
      <p:pic>
        <p:nvPicPr>
          <p:cNvPr id="2050" name="Picture 2" descr="https://images.diagnosticquestions.com/uploads/questions/226bd0de-1a53-4bb7-8392-4bc12f132a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905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2054284" y="2929970"/>
            <a:ext cx="1248986" cy="787940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2140959" y="3856795"/>
            <a:ext cx="816788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FFC000"/>
                </a:solidFill>
                <a:latin typeface="robotolight"/>
              </a:rPr>
              <a:t>The </a:t>
            </a:r>
            <a:r>
              <a:rPr lang="en-US" sz="2800" b="1" dirty="0">
                <a:solidFill>
                  <a:srgbClr val="FFC000"/>
                </a:solidFill>
                <a:latin typeface="robotolight"/>
              </a:rPr>
              <a:t>spots on the other ladybirds add up to 68. </a:t>
            </a:r>
            <a:r>
              <a:rPr lang="en-US" sz="2800" b="1" dirty="0" smtClean="0">
                <a:solidFill>
                  <a:srgbClr val="FFC000"/>
                </a:solidFill>
                <a:latin typeface="robotolight"/>
              </a:rPr>
              <a:t>6 x 12 = 72 </a:t>
            </a:r>
            <a:r>
              <a:rPr lang="en-US" sz="2800" b="1" dirty="0">
                <a:solidFill>
                  <a:srgbClr val="FFC000"/>
                </a:solidFill>
                <a:latin typeface="robotolight"/>
              </a:rPr>
              <a:t>so you need 4 to get from 68 to 72.</a:t>
            </a:r>
            <a:endParaRPr lang="en-GB" sz="28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698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Q3.</a:t>
            </a:r>
            <a:endParaRPr lang="en-GB" sz="6000" b="1" dirty="0"/>
          </a:p>
        </p:txBody>
      </p:sp>
      <p:pic>
        <p:nvPicPr>
          <p:cNvPr id="3074" name="Picture 2" descr="https://images.diagnosticquestions.com/uploads/questions/bb4b3721-a80f-4290-ac2e-f59e04b1d93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5755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3797794" y="3035031"/>
            <a:ext cx="1235413" cy="787940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2543032" y="3909325"/>
            <a:ext cx="708546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FFC000"/>
                </a:solidFill>
                <a:latin typeface="robotolight"/>
              </a:rPr>
              <a:t>Start BBBB. Move 1 BTTT. Move 2 TBBT. Move 3 BTBB. Move 4 TTTT. </a:t>
            </a:r>
            <a:endParaRPr lang="en-GB" sz="28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3494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Q4.</a:t>
            </a:r>
            <a:endParaRPr lang="en-GB" sz="6000" b="1" dirty="0"/>
          </a:p>
        </p:txBody>
      </p:sp>
      <p:pic>
        <p:nvPicPr>
          <p:cNvPr id="4098" name="Picture 2" descr="https://images.diagnosticquestions.com/uploads/questions/7fdfa0fc-6fe8-4e62-829b-12e6394c8ea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7205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7254877" y="2641061"/>
            <a:ext cx="1991993" cy="593629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2"/>
          <p:cNvSpPr/>
          <p:nvPr/>
        </p:nvSpPr>
        <p:spPr>
          <a:xfrm>
            <a:off x="3232244" y="3617627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600" b="1" dirty="0" smtClean="0">
                <a:solidFill>
                  <a:srgbClr val="FFC000"/>
                </a:solidFill>
              </a:rPr>
              <a:t>Monday </a:t>
            </a:r>
            <a:r>
              <a:rPr lang="en-US" sz="3600" b="1" dirty="0">
                <a:solidFill>
                  <a:srgbClr val="FFC000"/>
                </a:solidFill>
              </a:rPr>
              <a:t>= 5 Tuesday = 8 Wednesday = 11 Thursday = 14</a:t>
            </a:r>
            <a:endParaRPr lang="en-GB" sz="36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2457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Q5.</a:t>
            </a:r>
            <a:endParaRPr lang="en-GB" sz="6000" b="1" dirty="0"/>
          </a:p>
        </p:txBody>
      </p:sp>
      <p:pic>
        <p:nvPicPr>
          <p:cNvPr id="5122" name="Picture 2" descr="https://images.diagnosticquestions.com/uploads/questions/5b4e426f-e00e-481a-83ca-70fb669916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0045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2294466" y="2580260"/>
            <a:ext cx="1957493" cy="1443100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3358760" y="4173140"/>
            <a:ext cx="712272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FFC000"/>
                </a:solidFill>
                <a:latin typeface="robotolight"/>
              </a:rPr>
              <a:t>B is wrong because the second move is bigger than the third move. C is wrong because the second move is too small. D is wrong because the 1st move is too big. Only A is left.</a:t>
            </a:r>
            <a:endParaRPr lang="en-GB" sz="24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3726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140</Words>
  <Application>Microsoft Office PowerPoint</Application>
  <PresentationFormat>Widescreen</PresentationFormat>
  <Paragraphs>15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robotolight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DCSCCM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6</cp:revision>
  <dcterms:created xsi:type="dcterms:W3CDTF">2020-06-11T04:03:37Z</dcterms:created>
  <dcterms:modified xsi:type="dcterms:W3CDTF">2020-06-14T18:43:42Z</dcterms:modified>
</cp:coreProperties>
</file>