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56" r:id="rId8"/>
    <p:sldId id="261" r:id="rId9"/>
    <p:sldId id="260" r:id="rId10"/>
    <p:sldId id="259" r:id="rId11"/>
    <p:sldId id="258" r:id="rId12"/>
    <p:sldId id="257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F325E27-C80D-4C6A-8EB1-ABB32EADA550}"/>
    <pc:docChg chg="undo custSel addSld modSld sldOrd">
      <pc:chgData name="Stewart Gale" userId="3647ddd2-6040-41ae-a96d-232c23482af8" providerId="ADAL" clId="{BF325E27-C80D-4C6A-8EB1-ABB32EADA550}" dt="2021-09-17T05:35:59.139" v="322" actId="14100"/>
      <pc:docMkLst>
        <pc:docMk/>
      </pc:docMkLst>
      <pc:sldChg chg="addSp modSp mod ord">
        <pc:chgData name="Stewart Gale" userId="3647ddd2-6040-41ae-a96d-232c23482af8" providerId="ADAL" clId="{BF325E27-C80D-4C6A-8EB1-ABB32EADA550}" dt="2021-09-17T04:50:49.248" v="60"/>
        <pc:sldMkLst>
          <pc:docMk/>
          <pc:sldMk cId="452025619" sldId="256"/>
        </pc:sldMkLst>
        <pc:spChg chg="add mod">
          <ac:chgData name="Stewart Gale" userId="3647ddd2-6040-41ae-a96d-232c23482af8" providerId="ADAL" clId="{BF325E27-C80D-4C6A-8EB1-ABB32EADA550}" dt="2021-09-17T04:50:35.843" v="55" actId="1076"/>
          <ac:spMkLst>
            <pc:docMk/>
            <pc:sldMk cId="452025619" sldId="256"/>
            <ac:spMk id="4" creationId="{19352687-F2F9-44C9-B0F7-48F090A05EBC}"/>
          </ac:spMkLst>
        </pc:spChg>
      </pc:sldChg>
      <pc:sldChg chg="addSp delSp modSp mod">
        <pc:chgData name="Stewart Gale" userId="3647ddd2-6040-41ae-a96d-232c23482af8" providerId="ADAL" clId="{BF325E27-C80D-4C6A-8EB1-ABB32EADA550}" dt="2021-09-17T05:34:16.238" v="243" actId="20577"/>
        <pc:sldMkLst>
          <pc:docMk/>
          <pc:sldMk cId="1319096951" sldId="257"/>
        </pc:sldMkLst>
        <pc:spChg chg="add mod">
          <ac:chgData name="Stewart Gale" userId="3647ddd2-6040-41ae-a96d-232c23482af8" providerId="ADAL" clId="{BF325E27-C80D-4C6A-8EB1-ABB32EADA550}" dt="2021-09-17T05:32:12.202" v="207" actId="14100"/>
          <ac:spMkLst>
            <pc:docMk/>
            <pc:sldMk cId="1319096951" sldId="257"/>
            <ac:spMk id="8" creationId="{893E8C42-DAED-490C-ACF8-97265128302C}"/>
          </ac:spMkLst>
        </pc:spChg>
        <pc:spChg chg="add mod">
          <ac:chgData name="Stewart Gale" userId="3647ddd2-6040-41ae-a96d-232c23482af8" providerId="ADAL" clId="{BF325E27-C80D-4C6A-8EB1-ABB32EADA550}" dt="2021-09-17T05:32:38.238" v="215" actId="207"/>
          <ac:spMkLst>
            <pc:docMk/>
            <pc:sldMk cId="1319096951" sldId="257"/>
            <ac:spMk id="10" creationId="{5EAB41C6-E6A3-4FC5-A77D-4EAA57AC3024}"/>
          </ac:spMkLst>
        </pc:spChg>
        <pc:spChg chg="add mod">
          <ac:chgData name="Stewart Gale" userId="3647ddd2-6040-41ae-a96d-232c23482af8" providerId="ADAL" clId="{BF325E27-C80D-4C6A-8EB1-ABB32EADA550}" dt="2021-09-17T05:33:24.927" v="235" actId="14100"/>
          <ac:spMkLst>
            <pc:docMk/>
            <pc:sldMk cId="1319096951" sldId="257"/>
            <ac:spMk id="11" creationId="{FC1CF631-6B4D-41CD-BBA7-FB57B882536C}"/>
          </ac:spMkLst>
        </pc:spChg>
        <pc:spChg chg="add mod">
          <ac:chgData name="Stewart Gale" userId="3647ddd2-6040-41ae-a96d-232c23482af8" providerId="ADAL" clId="{BF325E27-C80D-4C6A-8EB1-ABB32EADA550}" dt="2021-09-17T05:33:48.751" v="240" actId="207"/>
          <ac:spMkLst>
            <pc:docMk/>
            <pc:sldMk cId="1319096951" sldId="257"/>
            <ac:spMk id="13" creationId="{D68F62D6-6C3E-4B38-9911-81678313396F}"/>
          </ac:spMkLst>
        </pc:spChg>
        <pc:spChg chg="add mod">
          <ac:chgData name="Stewart Gale" userId="3647ddd2-6040-41ae-a96d-232c23482af8" providerId="ADAL" clId="{BF325E27-C80D-4C6A-8EB1-ABB32EADA550}" dt="2021-09-17T05:34:16.238" v="243" actId="20577"/>
          <ac:spMkLst>
            <pc:docMk/>
            <pc:sldMk cId="1319096951" sldId="257"/>
            <ac:spMk id="14" creationId="{C485B226-4A4A-4852-A6C0-E5473482ECD6}"/>
          </ac:spMkLst>
        </pc:spChg>
        <pc:picChg chg="add del mod modCrop">
          <ac:chgData name="Stewart Gale" userId="3647ddd2-6040-41ae-a96d-232c23482af8" providerId="ADAL" clId="{BF325E27-C80D-4C6A-8EB1-ABB32EADA550}" dt="2021-09-17T04:49:08.853" v="16" actId="21"/>
          <ac:picMkLst>
            <pc:docMk/>
            <pc:sldMk cId="1319096951" sldId="257"/>
            <ac:picMk id="3" creationId="{97BB0728-A4D5-49BF-A75F-AE71726AB30B}"/>
          </ac:picMkLst>
        </pc:picChg>
        <pc:picChg chg="add mod modCrop">
          <ac:chgData name="Stewart Gale" userId="3647ddd2-6040-41ae-a96d-232c23482af8" providerId="ADAL" clId="{BF325E27-C80D-4C6A-8EB1-ABB32EADA550}" dt="2021-09-17T04:49:20.661" v="19" actId="14100"/>
          <ac:picMkLst>
            <pc:docMk/>
            <pc:sldMk cId="1319096951" sldId="257"/>
            <ac:picMk id="5" creationId="{265CE697-682D-4245-9B87-DA8D28B6D983}"/>
          </ac:picMkLst>
        </pc:picChg>
        <pc:picChg chg="add mod">
          <ac:chgData name="Stewart Gale" userId="3647ddd2-6040-41ae-a96d-232c23482af8" providerId="ADAL" clId="{BF325E27-C80D-4C6A-8EB1-ABB32EADA550}" dt="2021-09-17T05:32:04.082" v="204" actId="1076"/>
          <ac:picMkLst>
            <pc:docMk/>
            <pc:sldMk cId="1319096951" sldId="257"/>
            <ac:picMk id="6" creationId="{16EF3F80-714C-4B71-ADE6-6BC22BF4559C}"/>
          </ac:picMkLst>
        </pc:picChg>
      </pc:sldChg>
      <pc:sldChg chg="addSp modSp mod">
        <pc:chgData name="Stewart Gale" userId="3647ddd2-6040-41ae-a96d-232c23482af8" providerId="ADAL" clId="{BF325E27-C80D-4C6A-8EB1-ABB32EADA550}" dt="2021-09-17T05:31:38.867" v="197" actId="1076"/>
        <pc:sldMkLst>
          <pc:docMk/>
          <pc:sldMk cId="1370429664" sldId="258"/>
        </pc:sldMkLst>
        <pc:spChg chg="add mod">
          <ac:chgData name="Stewart Gale" userId="3647ddd2-6040-41ae-a96d-232c23482af8" providerId="ADAL" clId="{BF325E27-C80D-4C6A-8EB1-ABB32EADA550}" dt="2021-09-17T05:30:36.648" v="185" actId="20577"/>
          <ac:spMkLst>
            <pc:docMk/>
            <pc:sldMk cId="1370429664" sldId="258"/>
            <ac:spMk id="5" creationId="{1A7E3B31-D0BE-4CCE-B504-AC866BD27F97}"/>
          </ac:spMkLst>
        </pc:spChg>
        <pc:spChg chg="add mod">
          <ac:chgData name="Stewart Gale" userId="3647ddd2-6040-41ae-a96d-232c23482af8" providerId="ADAL" clId="{BF325E27-C80D-4C6A-8EB1-ABB32EADA550}" dt="2021-09-17T05:31:12.933" v="188" actId="14100"/>
          <ac:spMkLst>
            <pc:docMk/>
            <pc:sldMk cId="1370429664" sldId="258"/>
            <ac:spMk id="7" creationId="{E7B09FD0-F3BB-4CF2-8E08-CFA37C204F66}"/>
          </ac:spMkLst>
        </pc:spChg>
        <pc:spChg chg="add mod">
          <ac:chgData name="Stewart Gale" userId="3647ddd2-6040-41ae-a96d-232c23482af8" providerId="ADAL" clId="{BF325E27-C80D-4C6A-8EB1-ABB32EADA550}" dt="2021-09-17T05:31:35.350" v="194" actId="14100"/>
          <ac:spMkLst>
            <pc:docMk/>
            <pc:sldMk cId="1370429664" sldId="258"/>
            <ac:spMk id="8" creationId="{16DEEA0D-D955-4ADB-BA69-C135535EA891}"/>
          </ac:spMkLst>
        </pc:spChg>
        <pc:spChg chg="add mod">
          <ac:chgData name="Stewart Gale" userId="3647ddd2-6040-41ae-a96d-232c23482af8" providerId="ADAL" clId="{BF325E27-C80D-4C6A-8EB1-ABB32EADA550}" dt="2021-09-17T05:31:38.867" v="197" actId="1076"/>
          <ac:spMkLst>
            <pc:docMk/>
            <pc:sldMk cId="1370429664" sldId="258"/>
            <ac:spMk id="9" creationId="{8B7BE401-62A1-4333-9139-8BD3ECCBB378}"/>
          </ac:spMkLst>
        </pc:spChg>
      </pc:sldChg>
      <pc:sldChg chg="addSp modSp mod">
        <pc:chgData name="Stewart Gale" userId="3647ddd2-6040-41ae-a96d-232c23482af8" providerId="ADAL" clId="{BF325E27-C80D-4C6A-8EB1-ABB32EADA550}" dt="2021-09-17T05:29:57.148" v="171" actId="1076"/>
        <pc:sldMkLst>
          <pc:docMk/>
          <pc:sldMk cId="3965936748" sldId="259"/>
        </pc:sldMkLst>
        <pc:spChg chg="add mod">
          <ac:chgData name="Stewart Gale" userId="3647ddd2-6040-41ae-a96d-232c23482af8" providerId="ADAL" clId="{BF325E27-C80D-4C6A-8EB1-ABB32EADA550}" dt="2021-09-17T05:29:57.148" v="171" actId="1076"/>
          <ac:spMkLst>
            <pc:docMk/>
            <pc:sldMk cId="3965936748" sldId="259"/>
            <ac:spMk id="5" creationId="{6A783EC1-0D25-45AD-83CC-67D6031CD655}"/>
          </ac:spMkLst>
        </pc:spChg>
      </pc:sldChg>
      <pc:sldChg chg="addSp modSp mod">
        <pc:chgData name="Stewart Gale" userId="3647ddd2-6040-41ae-a96d-232c23482af8" providerId="ADAL" clId="{BF325E27-C80D-4C6A-8EB1-ABB32EADA550}" dt="2021-09-17T05:28:18.131" v="118" actId="1076"/>
        <pc:sldMkLst>
          <pc:docMk/>
          <pc:sldMk cId="2961318825" sldId="260"/>
        </pc:sldMkLst>
        <pc:spChg chg="add mod">
          <ac:chgData name="Stewart Gale" userId="3647ddd2-6040-41ae-a96d-232c23482af8" providerId="ADAL" clId="{BF325E27-C80D-4C6A-8EB1-ABB32EADA550}" dt="2021-09-17T05:28:18.131" v="118" actId="1076"/>
          <ac:spMkLst>
            <pc:docMk/>
            <pc:sldMk cId="2961318825" sldId="260"/>
            <ac:spMk id="5" creationId="{FE0F171E-C3AA-4DA6-AFAB-870C0D08E8A4}"/>
          </ac:spMkLst>
        </pc:spChg>
      </pc:sldChg>
      <pc:sldChg chg="addSp delSp modSp mod">
        <pc:chgData name="Stewart Gale" userId="3647ddd2-6040-41ae-a96d-232c23482af8" providerId="ADAL" clId="{BF325E27-C80D-4C6A-8EB1-ABB32EADA550}" dt="2021-09-17T05:27:31.628" v="93" actId="1076"/>
        <pc:sldMkLst>
          <pc:docMk/>
          <pc:sldMk cId="1458929902" sldId="261"/>
        </pc:sldMkLst>
        <pc:spChg chg="add del mod">
          <ac:chgData name="Stewart Gale" userId="3647ddd2-6040-41ae-a96d-232c23482af8" providerId="ADAL" clId="{BF325E27-C80D-4C6A-8EB1-ABB32EADA550}" dt="2021-09-17T05:26:22.515" v="71" actId="478"/>
          <ac:spMkLst>
            <pc:docMk/>
            <pc:sldMk cId="1458929902" sldId="261"/>
            <ac:spMk id="5" creationId="{505EC15C-C0D8-4FFD-844B-E29F60020454}"/>
          </ac:spMkLst>
        </pc:spChg>
        <pc:spChg chg="add mod">
          <ac:chgData name="Stewart Gale" userId="3647ddd2-6040-41ae-a96d-232c23482af8" providerId="ADAL" clId="{BF325E27-C80D-4C6A-8EB1-ABB32EADA550}" dt="2021-09-17T05:27:13.185" v="85" actId="113"/>
          <ac:spMkLst>
            <pc:docMk/>
            <pc:sldMk cId="1458929902" sldId="261"/>
            <ac:spMk id="7" creationId="{9056C9F6-7739-4332-8BEF-A38858DFC390}"/>
          </ac:spMkLst>
        </pc:spChg>
        <pc:spChg chg="add mod">
          <ac:chgData name="Stewart Gale" userId="3647ddd2-6040-41ae-a96d-232c23482af8" providerId="ADAL" clId="{BF325E27-C80D-4C6A-8EB1-ABB32EADA550}" dt="2021-09-17T05:27:31.628" v="93" actId="1076"/>
          <ac:spMkLst>
            <pc:docMk/>
            <pc:sldMk cId="1458929902" sldId="261"/>
            <ac:spMk id="9" creationId="{88EB6747-E38F-4922-9B21-7D497FF3A3C9}"/>
          </ac:spMkLst>
        </pc:spChg>
        <pc:spChg chg="add mod">
          <ac:chgData name="Stewart Gale" userId="3647ddd2-6040-41ae-a96d-232c23482af8" providerId="ADAL" clId="{BF325E27-C80D-4C6A-8EB1-ABB32EADA550}" dt="2021-09-17T05:27:27.545" v="92" actId="20577"/>
          <ac:spMkLst>
            <pc:docMk/>
            <pc:sldMk cId="1458929902" sldId="261"/>
            <ac:spMk id="10" creationId="{595E864E-6B9C-484A-9878-4ED2FAC030A6}"/>
          </ac:spMkLst>
        </pc:spChg>
        <pc:picChg chg="mod">
          <ac:chgData name="Stewart Gale" userId="3647ddd2-6040-41ae-a96d-232c23482af8" providerId="ADAL" clId="{BF325E27-C80D-4C6A-8EB1-ABB32EADA550}" dt="2021-09-17T05:27:01.094" v="82" actId="1076"/>
          <ac:picMkLst>
            <pc:docMk/>
            <pc:sldMk cId="1458929902" sldId="261"/>
            <ac:picMk id="3" creationId="{0B272EF2-3B92-469D-8D79-D7A0A5089043}"/>
          </ac:picMkLst>
        </pc:picChg>
      </pc:sldChg>
      <pc:sldChg chg="addSp delSp modSp new mod">
        <pc:chgData name="Stewart Gale" userId="3647ddd2-6040-41ae-a96d-232c23482af8" providerId="ADAL" clId="{BF325E27-C80D-4C6A-8EB1-ABB32EADA550}" dt="2021-09-17T05:35:59.139" v="322" actId="14100"/>
        <pc:sldMkLst>
          <pc:docMk/>
          <pc:sldMk cId="199945202" sldId="262"/>
        </pc:sldMkLst>
        <pc:spChg chg="del">
          <ac:chgData name="Stewart Gale" userId="3647ddd2-6040-41ae-a96d-232c23482af8" providerId="ADAL" clId="{BF325E27-C80D-4C6A-8EB1-ABB32EADA550}" dt="2021-09-17T04:49:25.477" v="21" actId="478"/>
          <ac:spMkLst>
            <pc:docMk/>
            <pc:sldMk cId="199945202" sldId="262"/>
            <ac:spMk id="2" creationId="{FB6B50A5-B74D-4AE4-B466-6618914799CE}"/>
          </ac:spMkLst>
        </pc:spChg>
        <pc:spChg chg="del">
          <ac:chgData name="Stewart Gale" userId="3647ddd2-6040-41ae-a96d-232c23482af8" providerId="ADAL" clId="{BF325E27-C80D-4C6A-8EB1-ABB32EADA550}" dt="2021-09-17T04:49:25.477" v="21" actId="478"/>
          <ac:spMkLst>
            <pc:docMk/>
            <pc:sldMk cId="199945202" sldId="262"/>
            <ac:spMk id="3" creationId="{B9CFB818-D496-4F2E-B24A-E41FA447418B}"/>
          </ac:spMkLst>
        </pc:spChg>
        <pc:spChg chg="add mod">
          <ac:chgData name="Stewart Gale" userId="3647ddd2-6040-41ae-a96d-232c23482af8" providerId="ADAL" clId="{BF325E27-C80D-4C6A-8EB1-ABB32EADA550}" dt="2021-09-17T05:35:59.139" v="322" actId="14100"/>
          <ac:spMkLst>
            <pc:docMk/>
            <pc:sldMk cId="199945202" sldId="262"/>
            <ac:spMk id="7" creationId="{CCEC205D-DA64-4459-9B72-77EA163282C5}"/>
          </ac:spMkLst>
        </pc:spChg>
        <pc:spChg chg="add mod">
          <ac:chgData name="Stewart Gale" userId="3647ddd2-6040-41ae-a96d-232c23482af8" providerId="ADAL" clId="{BF325E27-C80D-4C6A-8EB1-ABB32EADA550}" dt="2021-09-17T05:35:14.779" v="265" actId="1076"/>
          <ac:spMkLst>
            <pc:docMk/>
            <pc:sldMk cId="199945202" sldId="262"/>
            <ac:spMk id="9" creationId="{4F1016EC-A248-409C-A3D9-057CC5A69841}"/>
          </ac:spMkLst>
        </pc:spChg>
        <pc:picChg chg="add mod modCrop">
          <ac:chgData name="Stewart Gale" userId="3647ddd2-6040-41ae-a96d-232c23482af8" providerId="ADAL" clId="{BF325E27-C80D-4C6A-8EB1-ABB32EADA550}" dt="2021-09-17T05:35:09.186" v="263" actId="1076"/>
          <ac:picMkLst>
            <pc:docMk/>
            <pc:sldMk cId="199945202" sldId="262"/>
            <ac:picMk id="5" creationId="{606B7168-7C5E-41F8-BCC3-4573BA3C079F}"/>
          </ac:picMkLst>
        </pc:picChg>
      </pc:sldChg>
      <pc:sldChg chg="add">
        <pc:chgData name="Stewart Gale" userId="3647ddd2-6040-41ae-a96d-232c23482af8" providerId="ADAL" clId="{BF325E27-C80D-4C6A-8EB1-ABB32EADA550}" dt="2021-09-17T04:50:41.822" v="56"/>
        <pc:sldMkLst>
          <pc:docMk/>
          <pc:sldMk cId="4178340422" sldId="263"/>
        </pc:sldMkLst>
      </pc:sldChg>
      <pc:sldChg chg="add">
        <pc:chgData name="Stewart Gale" userId="3647ddd2-6040-41ae-a96d-232c23482af8" providerId="ADAL" clId="{BF325E27-C80D-4C6A-8EB1-ABB32EADA550}" dt="2021-09-17T04:50:41.822" v="56"/>
        <pc:sldMkLst>
          <pc:docMk/>
          <pc:sldMk cId="3877168629" sldId="264"/>
        </pc:sldMkLst>
      </pc:sldChg>
      <pc:sldChg chg="add">
        <pc:chgData name="Stewart Gale" userId="3647ddd2-6040-41ae-a96d-232c23482af8" providerId="ADAL" clId="{BF325E27-C80D-4C6A-8EB1-ABB32EADA550}" dt="2021-09-17T04:50:41.822" v="56"/>
        <pc:sldMkLst>
          <pc:docMk/>
          <pc:sldMk cId="3456478727" sldId="265"/>
        </pc:sldMkLst>
      </pc:sldChg>
      <pc:sldChg chg="add">
        <pc:chgData name="Stewart Gale" userId="3647ddd2-6040-41ae-a96d-232c23482af8" providerId="ADAL" clId="{BF325E27-C80D-4C6A-8EB1-ABB32EADA550}" dt="2021-09-17T04:50:41.822" v="56"/>
        <pc:sldMkLst>
          <pc:docMk/>
          <pc:sldMk cId="867326936" sldId="266"/>
        </pc:sldMkLst>
      </pc:sldChg>
      <pc:sldChg chg="add">
        <pc:chgData name="Stewart Gale" userId="3647ddd2-6040-41ae-a96d-232c23482af8" providerId="ADAL" clId="{BF325E27-C80D-4C6A-8EB1-ABB32EADA550}" dt="2021-09-17T04:50:41.822" v="56"/>
        <pc:sldMkLst>
          <pc:docMk/>
          <pc:sldMk cId="2434379385" sldId="267"/>
        </pc:sldMkLst>
      </pc:sldChg>
      <pc:sldChg chg="add">
        <pc:chgData name="Stewart Gale" userId="3647ddd2-6040-41ae-a96d-232c23482af8" providerId="ADAL" clId="{BF325E27-C80D-4C6A-8EB1-ABB32EADA550}" dt="2021-09-17T04:50:41.822" v="56"/>
        <pc:sldMkLst>
          <pc:docMk/>
          <pc:sldMk cId="1270392196" sldId="268"/>
        </pc:sldMkLst>
      </pc:sldChg>
    </pc:docChg>
  </pc:docChgLst>
  <pc:docChgLst>
    <pc:chgData name="Stewart Gale" userId="3647ddd2-6040-41ae-a96d-232c23482af8" providerId="ADAL" clId="{916D32BC-6199-4EB9-BE7D-FAC2EF4E05A6}"/>
    <pc:docChg chg="modSld">
      <pc:chgData name="Stewart Gale" userId="3647ddd2-6040-41ae-a96d-232c23482af8" providerId="ADAL" clId="{916D32BC-6199-4EB9-BE7D-FAC2EF4E05A6}" dt="2024-02-29T10:19:30.279" v="12" actId="1076"/>
      <pc:docMkLst>
        <pc:docMk/>
      </pc:docMkLst>
      <pc:sldChg chg="modSp mod">
        <pc:chgData name="Stewart Gale" userId="3647ddd2-6040-41ae-a96d-232c23482af8" providerId="ADAL" clId="{916D32BC-6199-4EB9-BE7D-FAC2EF4E05A6}" dt="2024-02-29T10:19:30.279" v="12" actId="1076"/>
        <pc:sldMkLst>
          <pc:docMk/>
          <pc:sldMk cId="1458929902" sldId="261"/>
        </pc:sldMkLst>
        <pc:spChg chg="mod">
          <ac:chgData name="Stewart Gale" userId="3647ddd2-6040-41ae-a96d-232c23482af8" providerId="ADAL" clId="{916D32BC-6199-4EB9-BE7D-FAC2EF4E05A6}" dt="2024-02-29T10:19:24.172" v="10" actId="20577"/>
          <ac:spMkLst>
            <pc:docMk/>
            <pc:sldMk cId="1458929902" sldId="261"/>
            <ac:spMk id="7" creationId="{9056C9F6-7739-4332-8BEF-A38858DFC390}"/>
          </ac:spMkLst>
        </pc:spChg>
        <pc:spChg chg="mod">
          <ac:chgData name="Stewart Gale" userId="3647ddd2-6040-41ae-a96d-232c23482af8" providerId="ADAL" clId="{916D32BC-6199-4EB9-BE7D-FAC2EF4E05A6}" dt="2024-02-29T10:19:30.279" v="12" actId="1076"/>
          <ac:spMkLst>
            <pc:docMk/>
            <pc:sldMk cId="1458929902" sldId="261"/>
            <ac:spMk id="9" creationId="{88EB6747-E38F-4922-9B21-7D497FF3A3C9}"/>
          </ac:spMkLst>
        </pc:spChg>
        <pc:spChg chg="mod">
          <ac:chgData name="Stewart Gale" userId="3647ddd2-6040-41ae-a96d-232c23482af8" providerId="ADAL" clId="{916D32BC-6199-4EB9-BE7D-FAC2EF4E05A6}" dt="2024-02-29T10:19:30.279" v="12" actId="1076"/>
          <ac:spMkLst>
            <pc:docMk/>
            <pc:sldMk cId="1458929902" sldId="261"/>
            <ac:spMk id="10" creationId="{595E864E-6B9C-484A-9878-4ED2FAC030A6}"/>
          </ac:spMkLst>
        </pc:spChg>
        <pc:picChg chg="mod">
          <ac:chgData name="Stewart Gale" userId="3647ddd2-6040-41ae-a96d-232c23482af8" providerId="ADAL" clId="{916D32BC-6199-4EB9-BE7D-FAC2EF4E05A6}" dt="2024-02-29T10:18:59.881" v="0" actId="1076"/>
          <ac:picMkLst>
            <pc:docMk/>
            <pc:sldMk cId="1458929902" sldId="261"/>
            <ac:picMk id="3" creationId="{0B272EF2-3B92-469D-8D79-D7A0A508904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26CC8-3E3A-499E-849F-C3F7417F8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E48DDD-711E-463A-8DD2-6B273960A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F510A-CC4D-4FA3-8670-275A1C3AD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996B7-1061-4112-BB23-DF1510309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F92D27-C702-49F4-A41B-693089CDE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559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C581B-499C-4941-ABB0-AE74A19FC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46DD4-5381-447F-91E8-90CF6762E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D55A1-ED36-4DAA-8DC2-D240532A5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F696A-1257-4E21-ADD0-D01A0660D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5F620-DB76-4E21-9106-1DFAA732F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768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CD07F-905F-444B-909D-C70CF16FB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DC310-BE1A-44B1-BDE7-A63556F1B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27BD0-1AF3-4546-9338-FD8AF3A6A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E79A71-CDDB-4A23-A38E-62F25A267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D791C-07D9-48E4-B8CF-1209CEE0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528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45CFA-7968-4615-AEC4-60A6A6A6F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B2111-D42F-489F-8351-BC4ED859FB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6DE7EF-081A-43E6-AC82-3658DD734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A3C4C1-F7EC-4EAA-B3F3-D32AD59E0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F95CE-5B69-4D90-BA41-19E22ABEA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702C6-7ECF-4089-91AC-E700AE02F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1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08D80-F416-43DD-9031-8D51B3D66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A718C1-3A67-46C1-94BA-72012545B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4E27F0-6A98-478E-A165-CBDB701BE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AD7E85-C03F-4DD0-ACEF-27C1E73203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7D33A6-ECF3-4CD8-8F84-639CE98A99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2D6D54-5BEF-4DD3-B24B-B97300EF2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67FB39-3291-4869-89F2-50308CE98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22D934-C716-4836-AD49-61CB93D21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50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316BA-5242-41D3-91F5-C71CCD807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04F0F3-952A-4A6D-BE39-BF2E98D0D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1902BB-B43F-4E15-B59E-78C1216DE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8C6DA8-1A63-4C35-B79F-35B8724B3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047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325D5A-1C3B-4C8F-BE38-BD6DD79DF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D26B57-28B2-46AA-89FE-80F5390DC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D8B0A-EEE0-4C93-977F-FEF5A2227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333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3E130-FEB0-4767-BF41-98A9B3E8A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2CFB5-6B52-46B6-B932-84A3213F3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02404-CDFB-4242-975C-4B07C7C5E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1266C-367E-4C3C-8604-B083BD511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DCD6CE-C934-4ED1-804B-8850BDEB8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97FA49-B297-44BD-88D7-B86D5EDB4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610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26A39-C699-412D-B9DF-B2D13417E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2545C2-A3AD-434A-9A97-51EB062FBB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980A0-D5D8-4D05-A159-70B7561AC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A07B3B-246C-4AA5-BA4E-2303D710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16C948-49FB-40CC-82B8-E9FDCBC8D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D644E8-412E-471B-9932-E91160085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280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B1BFA-DCD1-4F1A-8ABC-836F1D820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3399DF-2012-4ECF-AE45-022E96CC0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14E03-E946-4D17-82B0-17E4A27F9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8857B-DCD3-493E-9937-7933E9572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95588-F829-45D4-8C79-BDCC5D4CC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6071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18D5E-1004-4EAB-9560-FA41709F40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94BB6A-1181-438A-8248-9D2B4E56B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1A464-8C4C-4930-9CC1-E630B9417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A8D8C-588D-4628-BEED-A7A7B0998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E7D0C-F759-4ED1-8DD0-3DE28DED7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143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B1FAD7-B1B9-4B75-8BBC-50474725C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85D96-B796-49FF-AA04-5E82DAD5A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9427D-225D-4DD7-A744-AEAF54341B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0FB8D-EA08-44F8-83F3-7817A79C8DB2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6339A-68C4-46F6-A532-46F319C2F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D2564-5759-4085-A9F7-5653493294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5617B-2E36-4F3E-AB06-3BBDE9371B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378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272EF2-3B92-469D-8D79-D7A0A50890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33" t="28630" r="23697" b="8303"/>
          <a:stretch/>
        </p:blipFill>
        <p:spPr>
          <a:xfrm>
            <a:off x="2114901" y="139654"/>
            <a:ext cx="8319357" cy="657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4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FD2902-9E06-47B8-83C4-7DDAE4EBB1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25" t="28139" r="24460" b="32024"/>
          <a:stretch/>
        </p:blipFill>
        <p:spPr>
          <a:xfrm>
            <a:off x="420735" y="465614"/>
            <a:ext cx="11503361" cy="5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68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F27B37-FA8D-4962-A387-7A375BD61D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98" t="27157" r="22443" b="31289"/>
          <a:stretch/>
        </p:blipFill>
        <p:spPr>
          <a:xfrm>
            <a:off x="246831" y="387077"/>
            <a:ext cx="11488981" cy="573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47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8AF08B-4158-4578-9D47-E3283C87BA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43" t="20777" r="23479" b="13538"/>
          <a:stretch/>
        </p:blipFill>
        <p:spPr>
          <a:xfrm>
            <a:off x="1744651" y="93802"/>
            <a:ext cx="8207161" cy="667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326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5CE697-682D-4245-9B87-DA8D28B6D9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89" t="21923" r="18735" b="12638"/>
          <a:stretch/>
        </p:blipFill>
        <p:spPr>
          <a:xfrm>
            <a:off x="6384394" y="403907"/>
            <a:ext cx="5732807" cy="59520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EF3F80-714C-4B71-ADE6-6BC22BF455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61" t="26667" r="19225" b="10920"/>
          <a:stretch/>
        </p:blipFill>
        <p:spPr>
          <a:xfrm>
            <a:off x="129026" y="286099"/>
            <a:ext cx="6342274" cy="521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79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6B7168-7C5E-41F8-BCC3-4573BA3C07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79" t="21759" r="25660" b="7321"/>
          <a:stretch/>
        </p:blipFill>
        <p:spPr>
          <a:xfrm>
            <a:off x="2423439" y="0"/>
            <a:ext cx="7180565" cy="678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92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352687-F2F9-44C9-B0F7-48F090A05EBC}"/>
              </a:ext>
            </a:extLst>
          </p:cNvPr>
          <p:cNvSpPr txBox="1"/>
          <p:nvPr/>
        </p:nvSpPr>
        <p:spPr>
          <a:xfrm>
            <a:off x="2159778" y="2221488"/>
            <a:ext cx="76013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5202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272EF2-3B92-469D-8D79-D7A0A50890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33" t="28630" r="23697" b="8303"/>
          <a:stretch/>
        </p:blipFill>
        <p:spPr>
          <a:xfrm>
            <a:off x="1183672" y="279309"/>
            <a:ext cx="8319357" cy="65786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56C9F6-7739-4332-8BEF-A38858DFC390}"/>
              </a:ext>
            </a:extLst>
          </p:cNvPr>
          <p:cNvSpPr txBox="1"/>
          <p:nvPr/>
        </p:nvSpPr>
        <p:spPr>
          <a:xfrm>
            <a:off x="5740244" y="2497483"/>
            <a:ext cx="41933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1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4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6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3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2</a:t>
            </a:r>
            <a:endParaRPr lang="en-GB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EB6747-E38F-4922-9B21-7D497FF3A3C9}"/>
              </a:ext>
            </a:extLst>
          </p:cNvPr>
          <p:cNvSpPr txBox="1"/>
          <p:nvPr/>
        </p:nvSpPr>
        <p:spPr>
          <a:xfrm>
            <a:off x="7384856" y="4982813"/>
            <a:ext cx="3912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5E864E-6B9C-484A-9878-4ED2FAC030A6}"/>
              </a:ext>
            </a:extLst>
          </p:cNvPr>
          <p:cNvSpPr txBox="1"/>
          <p:nvPr/>
        </p:nvSpPr>
        <p:spPr>
          <a:xfrm>
            <a:off x="7384856" y="5970895"/>
            <a:ext cx="3912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929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FD2902-9E06-47B8-83C4-7DDAE4EBB1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25" t="28139" r="24460" b="32024"/>
          <a:stretch/>
        </p:blipFill>
        <p:spPr>
          <a:xfrm>
            <a:off x="420735" y="465614"/>
            <a:ext cx="11503361" cy="5817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0F171E-C3AA-4DA6-AFAB-870C0D08E8A4}"/>
              </a:ext>
            </a:extLst>
          </p:cNvPr>
          <p:cNvSpPr txBox="1"/>
          <p:nvPr/>
        </p:nvSpPr>
        <p:spPr>
          <a:xfrm>
            <a:off x="1706786" y="4812248"/>
            <a:ext cx="60950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0 × 5 + 2 × 16 + 4 × 6 + 20 × 2 + 30 × 1	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= 0 + 32 + 24 + 40 + 30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=126</a:t>
            </a:r>
          </a:p>
          <a:p>
            <a:endParaRPr lang="en-GB" sz="2400" b="1" dirty="0">
              <a:solidFill>
                <a:srgbClr val="FF0000"/>
              </a:solidFill>
            </a:endParaRPr>
          </a:p>
          <a:p>
            <a:r>
              <a:rPr lang="en-GB" sz="2400" b="1" dirty="0">
                <a:solidFill>
                  <a:srgbClr val="FF0000"/>
                </a:solidFill>
              </a:rPr>
              <a:t>Mean = 126 ÷ 30 = 4.2(0)</a:t>
            </a:r>
          </a:p>
        </p:txBody>
      </p:sp>
    </p:spTree>
    <p:extLst>
      <p:ext uri="{BB962C8B-B14F-4D97-AF65-F5344CB8AC3E}">
        <p14:creationId xmlns:p14="http://schemas.microsoft.com/office/powerpoint/2010/main" val="2961318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F27B37-FA8D-4962-A387-7A375BD61D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98" t="27157" r="22443" b="31289"/>
          <a:stretch/>
        </p:blipFill>
        <p:spPr>
          <a:xfrm>
            <a:off x="246831" y="387077"/>
            <a:ext cx="11488981" cy="57388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783EC1-0D25-45AD-83CC-67D6031CD655}"/>
              </a:ext>
            </a:extLst>
          </p:cNvPr>
          <p:cNvSpPr txBox="1"/>
          <p:nvPr/>
        </p:nvSpPr>
        <p:spPr>
          <a:xfrm>
            <a:off x="6166589" y="4702573"/>
            <a:ext cx="321302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 x 29 = 58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5 x 30 = 150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2 x 31 = 62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1 × 32 = 32</a:t>
            </a:r>
          </a:p>
          <a:p>
            <a:r>
              <a:rPr lang="en-GB" sz="2400" b="1" dirty="0">
                <a:solidFill>
                  <a:srgbClr val="FF0000"/>
                </a:solidFill>
              </a:rPr>
              <a:t>Mean 302 ÷ 10 = 30.2</a:t>
            </a:r>
          </a:p>
        </p:txBody>
      </p:sp>
    </p:spTree>
    <p:extLst>
      <p:ext uri="{BB962C8B-B14F-4D97-AF65-F5344CB8AC3E}">
        <p14:creationId xmlns:p14="http://schemas.microsoft.com/office/powerpoint/2010/main" val="3965936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8AF08B-4158-4578-9D47-E3283C87BA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43" t="20777" r="23479" b="13538"/>
          <a:stretch/>
        </p:blipFill>
        <p:spPr>
          <a:xfrm>
            <a:off x="1744651" y="93802"/>
            <a:ext cx="8207161" cy="66703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7E3B31-D0BE-4CCE-B504-AC866BD27F97}"/>
              </a:ext>
            </a:extLst>
          </p:cNvPr>
          <p:cNvSpPr txBox="1"/>
          <p:nvPr/>
        </p:nvSpPr>
        <p:spPr>
          <a:xfrm>
            <a:off x="601653" y="5434938"/>
            <a:ext cx="14515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2 x 29 = 58</a:t>
            </a:r>
          </a:p>
          <a:p>
            <a:r>
              <a:rPr lang="en-GB" b="1" dirty="0">
                <a:solidFill>
                  <a:srgbClr val="FF0000"/>
                </a:solidFill>
              </a:rPr>
              <a:t>5 x 30 = 150</a:t>
            </a:r>
          </a:p>
          <a:p>
            <a:r>
              <a:rPr lang="en-GB" b="1" dirty="0">
                <a:solidFill>
                  <a:srgbClr val="FF0000"/>
                </a:solidFill>
              </a:rPr>
              <a:t>2 x 31 = 62</a:t>
            </a:r>
          </a:p>
          <a:p>
            <a:r>
              <a:rPr lang="en-GB" b="1" dirty="0">
                <a:solidFill>
                  <a:srgbClr val="FF0000"/>
                </a:solidFill>
              </a:rPr>
              <a:t>1 × 32 = 32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B09FD0-F3BB-4CF2-8E08-CFA37C204F66}"/>
              </a:ext>
            </a:extLst>
          </p:cNvPr>
          <p:cNvSpPr txBox="1"/>
          <p:nvPr/>
        </p:nvSpPr>
        <p:spPr>
          <a:xfrm>
            <a:off x="3816078" y="6089913"/>
            <a:ext cx="2279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FF0000"/>
                </a:solidFill>
              </a:rPr>
              <a:t>Mean 302 ÷ 10 = 30.2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DEEA0D-D955-4ADB-BA69-C135535EA891}"/>
              </a:ext>
            </a:extLst>
          </p:cNvPr>
          <p:cNvSpPr txBox="1"/>
          <p:nvPr/>
        </p:nvSpPr>
        <p:spPr>
          <a:xfrm>
            <a:off x="7859352" y="3198167"/>
            <a:ext cx="5506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0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7BE401-62A1-4333-9139-8BD3ECCBB378}"/>
              </a:ext>
            </a:extLst>
          </p:cNvPr>
          <p:cNvSpPr txBox="1"/>
          <p:nvPr/>
        </p:nvSpPr>
        <p:spPr>
          <a:xfrm>
            <a:off x="8018765" y="4455701"/>
            <a:ext cx="3912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29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5CE697-682D-4245-9B87-DA8D28B6D9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89" t="21923" r="18735" b="12638"/>
          <a:stretch/>
        </p:blipFill>
        <p:spPr>
          <a:xfrm>
            <a:off x="6384394" y="403907"/>
            <a:ext cx="5732807" cy="59520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EF3F80-714C-4B71-ADE6-6BC22BF455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61" t="26667" r="19225" b="10920"/>
          <a:stretch/>
        </p:blipFill>
        <p:spPr>
          <a:xfrm>
            <a:off x="129026" y="286099"/>
            <a:ext cx="6342274" cy="5211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3E8C42-DAED-490C-ACF8-97265128302C}"/>
              </a:ext>
            </a:extLst>
          </p:cNvPr>
          <p:cNvSpPr txBox="1"/>
          <p:nvPr/>
        </p:nvSpPr>
        <p:spPr>
          <a:xfrm>
            <a:off x="938243" y="3698013"/>
            <a:ext cx="47725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“mode is 7”</a:t>
            </a:r>
          </a:p>
          <a:p>
            <a:r>
              <a:rPr lang="en-US" dirty="0">
                <a:solidFill>
                  <a:srgbClr val="FF0000"/>
                </a:solidFill>
              </a:rPr>
              <a:t>“the mode is the one of which there is the most”</a:t>
            </a:r>
          </a:p>
          <a:p>
            <a:r>
              <a:rPr lang="en-US" dirty="0">
                <a:solidFill>
                  <a:srgbClr val="FF0000"/>
                </a:solidFill>
              </a:rPr>
              <a:t>“because its got the lowest frequency”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AB41C6-E6A3-4FC5-A77D-4EAA57AC3024}"/>
              </a:ext>
            </a:extLst>
          </p:cNvPr>
          <p:cNvSpPr txBox="1"/>
          <p:nvPr/>
        </p:nvSpPr>
        <p:spPr>
          <a:xfrm>
            <a:off x="831656" y="5008221"/>
            <a:ext cx="132251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 × 4 =   16</a:t>
            </a:r>
          </a:p>
          <a:p>
            <a:r>
              <a:rPr lang="en-US" dirty="0">
                <a:solidFill>
                  <a:srgbClr val="FF0000"/>
                </a:solidFill>
              </a:rPr>
              <a:t>5 × 7 =   35</a:t>
            </a:r>
          </a:p>
          <a:p>
            <a:r>
              <a:rPr lang="en-US" dirty="0">
                <a:solidFill>
                  <a:srgbClr val="FF0000"/>
                </a:solidFill>
              </a:rPr>
              <a:t>6 × 10 = 60</a:t>
            </a:r>
          </a:p>
          <a:p>
            <a:r>
              <a:rPr lang="en-US" dirty="0">
                <a:solidFill>
                  <a:srgbClr val="FF0000"/>
                </a:solidFill>
              </a:rPr>
              <a:t>7 × 12 = 84</a:t>
            </a:r>
          </a:p>
          <a:p>
            <a:r>
              <a:rPr lang="en-US" dirty="0">
                <a:solidFill>
                  <a:srgbClr val="FF0000"/>
                </a:solidFill>
              </a:rPr>
              <a:t>8 × 5 =   40</a:t>
            </a:r>
          </a:p>
          <a:p>
            <a:r>
              <a:rPr lang="en-US" dirty="0">
                <a:solidFill>
                  <a:srgbClr val="FF0000"/>
                </a:solidFill>
              </a:rPr>
              <a:t>9 × 2 =   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1CF631-6B4D-41CD-BBA7-FB57B882536C}"/>
              </a:ext>
            </a:extLst>
          </p:cNvPr>
          <p:cNvSpPr txBox="1"/>
          <p:nvPr/>
        </p:nvSpPr>
        <p:spPr>
          <a:xfrm>
            <a:off x="2374354" y="5885384"/>
            <a:ext cx="2629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FF0000"/>
                </a:solidFill>
              </a:rPr>
              <a:t>Mean </a:t>
            </a:r>
            <a:r>
              <a:rPr lang="en-GB" b="1" dirty="0">
                <a:solidFill>
                  <a:srgbClr val="FF0000"/>
                </a:solidFill>
              </a:rPr>
              <a:t>253</a:t>
            </a:r>
            <a:r>
              <a:rPr lang="en-GB" sz="1800" b="1" dirty="0">
                <a:solidFill>
                  <a:srgbClr val="FF0000"/>
                </a:solidFill>
              </a:rPr>
              <a:t> ÷ 40 = </a:t>
            </a:r>
            <a:r>
              <a:rPr lang="en-GB" b="1" dirty="0">
                <a:solidFill>
                  <a:srgbClr val="FF0000"/>
                </a:solidFill>
              </a:rPr>
              <a:t>6.325</a:t>
            </a:r>
            <a:endParaRPr lang="en-GB" sz="1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8F62D6-6C3E-4B38-9911-81678313396F}"/>
              </a:ext>
            </a:extLst>
          </p:cNvPr>
          <p:cNvSpPr txBox="1"/>
          <p:nvPr/>
        </p:nvSpPr>
        <p:spPr>
          <a:xfrm>
            <a:off x="7224841" y="5312952"/>
            <a:ext cx="34766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Beccy</a:t>
            </a:r>
            <a:r>
              <a:rPr lang="en-GB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has a bigger sample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85B226-4A4A-4852-A6C0-E5473482ECD6}"/>
              </a:ext>
            </a:extLst>
          </p:cNvPr>
          <p:cNvSpPr txBox="1"/>
          <p:nvPr/>
        </p:nvSpPr>
        <p:spPr>
          <a:xfrm>
            <a:off x="10505883" y="3030808"/>
            <a:ext cx="3912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7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096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6B7168-7C5E-41F8-BCC3-4573BA3C07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79" t="21759" r="25660" b="7321"/>
          <a:stretch/>
        </p:blipFill>
        <p:spPr>
          <a:xfrm>
            <a:off x="2659051" y="0"/>
            <a:ext cx="7180565" cy="67816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EC205D-DA64-4459-9B72-77EA163282C5}"/>
              </a:ext>
            </a:extLst>
          </p:cNvPr>
          <p:cNvSpPr txBox="1"/>
          <p:nvPr/>
        </p:nvSpPr>
        <p:spPr>
          <a:xfrm>
            <a:off x="3744552" y="6085306"/>
            <a:ext cx="46645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No, ‘average cannot be bigger than 6’ OR</a:t>
            </a:r>
          </a:p>
          <a:p>
            <a:r>
              <a:rPr lang="en-US" sz="2000" dirty="0">
                <a:solidFill>
                  <a:srgbClr val="FF0000"/>
                </a:solidFill>
              </a:rPr>
              <a:t> ‘Average must be less than 6’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1016EC-A248-409C-A3D9-057CC5A69841}"/>
              </a:ext>
            </a:extLst>
          </p:cNvPr>
          <p:cNvSpPr txBox="1"/>
          <p:nvPr/>
        </p:nvSpPr>
        <p:spPr>
          <a:xfrm>
            <a:off x="6541045" y="4328430"/>
            <a:ext cx="28091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 + 3 + 5 + 8 + 5 = 22</a:t>
            </a:r>
          </a:p>
        </p:txBody>
      </p:sp>
    </p:spTree>
    <p:extLst>
      <p:ext uri="{BB962C8B-B14F-4D97-AF65-F5344CB8AC3E}">
        <p14:creationId xmlns:p14="http://schemas.microsoft.com/office/powerpoint/2010/main" val="199945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205</Words>
  <Application>Microsoft Office PowerPoint</Application>
  <PresentationFormat>Widescreen</PresentationFormat>
  <Paragraphs>42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2021-09-17T04:43:34Z</dcterms:created>
  <dcterms:modified xsi:type="dcterms:W3CDTF">2024-02-29T10:19:38Z</dcterms:modified>
</cp:coreProperties>
</file>