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662" r:id="rId2"/>
    <p:sldId id="666" r:id="rId3"/>
    <p:sldId id="643" r:id="rId4"/>
    <p:sldId id="669" r:id="rId5"/>
    <p:sldId id="672" r:id="rId6"/>
    <p:sldId id="667" r:id="rId7"/>
    <p:sldId id="673" r:id="rId8"/>
    <p:sldId id="671" r:id="rId9"/>
    <p:sldId id="674" r:id="rId10"/>
    <p:sldId id="663" r:id="rId11"/>
    <p:sldId id="645" r:id="rId12"/>
    <p:sldId id="644" r:id="rId13"/>
    <p:sldId id="651" r:id="rId14"/>
    <p:sldId id="652" r:id="rId15"/>
    <p:sldId id="656" r:id="rId16"/>
    <p:sldId id="675" r:id="rId17"/>
    <p:sldId id="665" r:id="rId18"/>
    <p:sldId id="661" r:id="rId19"/>
    <p:sldId id="676" r:id="rId20"/>
    <p:sldId id="679" r:id="rId21"/>
    <p:sldId id="6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A80FCD-6DD4-48BC-80CB-DCF9C601D12A}" v="418" dt="2024-01-02T11:31:40.5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70" autoAdjust="0"/>
    <p:restoredTop sz="55102" autoAdjust="0"/>
  </p:normalViewPr>
  <p:slideViewPr>
    <p:cSldViewPr>
      <p:cViewPr varScale="1">
        <p:scale>
          <a:sx n="73" d="100"/>
          <a:sy n="73" d="100"/>
        </p:scale>
        <p:origin x="57" y="48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E77285D-3023-490A-A26F-09A1DDA83484}"/>
    <pc:docChg chg="undo custSel modSld">
      <pc:chgData name="Stewart Gale" userId="3647ddd2-6040-41ae-a96d-232c23482af8" providerId="ADAL" clId="{EE77285D-3023-490A-A26F-09A1DDA83484}" dt="2021-02-09T11:17:22.441" v="125" actId="1076"/>
      <pc:docMkLst>
        <pc:docMk/>
      </pc:docMkLst>
      <pc:sldChg chg="modSp mod">
        <pc:chgData name="Stewart Gale" userId="3647ddd2-6040-41ae-a96d-232c23482af8" providerId="ADAL" clId="{EE77285D-3023-490A-A26F-09A1DDA83484}" dt="2021-02-09T11:09:26.024" v="13" actId="20577"/>
        <pc:sldMkLst>
          <pc:docMk/>
          <pc:sldMk cId="918983273" sldId="643"/>
        </pc:sldMkLst>
        <pc:spChg chg="mod">
          <ac:chgData name="Stewart Gale" userId="3647ddd2-6040-41ae-a96d-232c23482af8" providerId="ADAL" clId="{EE77285D-3023-490A-A26F-09A1DDA83484}" dt="2021-02-09T11:09:26.024" v="13" actId="20577"/>
          <ac:spMkLst>
            <pc:docMk/>
            <pc:sldMk cId="918983273" sldId="643"/>
            <ac:spMk id="13" creationId="{00000000-0000-0000-0000-000000000000}"/>
          </ac:spMkLst>
        </pc:spChg>
      </pc:sldChg>
      <pc:sldChg chg="modSp">
        <pc:chgData name="Stewart Gale" userId="3647ddd2-6040-41ae-a96d-232c23482af8" providerId="ADAL" clId="{EE77285D-3023-490A-A26F-09A1DDA83484}" dt="2021-02-09T11:11:29.419" v="23" actId="113"/>
        <pc:sldMkLst>
          <pc:docMk/>
          <pc:sldMk cId="1204762522" sldId="651"/>
        </pc:sldMkLst>
        <pc:spChg chg="mod">
          <ac:chgData name="Stewart Gale" userId="3647ddd2-6040-41ae-a96d-232c23482af8" providerId="ADAL" clId="{EE77285D-3023-490A-A26F-09A1DDA83484}" dt="2021-02-09T11:11:29.419" v="23" actId="113"/>
          <ac:spMkLst>
            <pc:docMk/>
            <pc:sldMk cId="1204762522" sldId="651"/>
            <ac:spMk id="26" creationId="{00000000-0000-0000-0000-000000000000}"/>
          </ac:spMkLst>
        </pc:spChg>
      </pc:sldChg>
      <pc:sldChg chg="addSp modSp mod modAnim">
        <pc:chgData name="Stewart Gale" userId="3647ddd2-6040-41ae-a96d-232c23482af8" providerId="ADAL" clId="{EE77285D-3023-490A-A26F-09A1DDA83484}" dt="2021-02-09T11:13:23.317" v="50" actId="14100"/>
        <pc:sldMkLst>
          <pc:docMk/>
          <pc:sldMk cId="23004068" sldId="652"/>
        </pc:sldMkLst>
        <pc:spChg chg="add mod">
          <ac:chgData name="Stewart Gale" userId="3647ddd2-6040-41ae-a96d-232c23482af8" providerId="ADAL" clId="{EE77285D-3023-490A-A26F-09A1DDA83484}" dt="2021-02-09T11:12:22.298" v="34" actId="20577"/>
          <ac:spMkLst>
            <pc:docMk/>
            <pc:sldMk cId="23004068" sldId="652"/>
            <ac:spMk id="16" creationId="{8EA2FD98-B4BF-410E-979A-A3263052F47A}"/>
          </ac:spMkLst>
        </pc:spChg>
        <pc:spChg chg="add mod">
          <ac:chgData name="Stewart Gale" userId="3647ddd2-6040-41ae-a96d-232c23482af8" providerId="ADAL" clId="{EE77285D-3023-490A-A26F-09A1DDA83484}" dt="2021-02-09T11:12:44.990" v="42" actId="1076"/>
          <ac:spMkLst>
            <pc:docMk/>
            <pc:sldMk cId="23004068" sldId="652"/>
            <ac:spMk id="17" creationId="{5240BC46-6D0E-4D66-944E-F780BD557D88}"/>
          </ac:spMkLst>
        </pc:spChg>
        <pc:spChg chg="add mod">
          <ac:chgData name="Stewart Gale" userId="3647ddd2-6040-41ae-a96d-232c23482af8" providerId="ADAL" clId="{EE77285D-3023-490A-A26F-09A1DDA83484}" dt="2021-02-09T11:13:23.317" v="50" actId="14100"/>
          <ac:spMkLst>
            <pc:docMk/>
            <pc:sldMk cId="23004068" sldId="652"/>
            <ac:spMk id="20" creationId="{1D192182-AB84-411E-8202-A5F0F6E020C8}"/>
          </ac:spMkLst>
        </pc:spChg>
        <pc:spChg chg="mod">
          <ac:chgData name="Stewart Gale" userId="3647ddd2-6040-41ae-a96d-232c23482af8" providerId="ADAL" clId="{EE77285D-3023-490A-A26F-09A1DDA83484}" dt="2021-02-09T11:12:04.532" v="29" actId="20577"/>
          <ac:spMkLst>
            <pc:docMk/>
            <pc:sldMk cId="23004068" sldId="652"/>
            <ac:spMk id="46" creationId="{00000000-0000-0000-0000-000000000000}"/>
          </ac:spMkLst>
        </pc:spChg>
      </pc:sldChg>
      <pc:sldChg chg="modSp mod">
        <pc:chgData name="Stewart Gale" userId="3647ddd2-6040-41ae-a96d-232c23482af8" providerId="ADAL" clId="{EE77285D-3023-490A-A26F-09A1DDA83484}" dt="2021-02-09T11:13:50.495" v="52" actId="1076"/>
        <pc:sldMkLst>
          <pc:docMk/>
          <pc:sldMk cId="1096120019" sldId="656"/>
        </pc:sldMkLst>
        <pc:spChg chg="mod">
          <ac:chgData name="Stewart Gale" userId="3647ddd2-6040-41ae-a96d-232c23482af8" providerId="ADAL" clId="{EE77285D-3023-490A-A26F-09A1DDA83484}" dt="2021-02-09T11:13:50.495" v="52" actId="1076"/>
          <ac:spMkLst>
            <pc:docMk/>
            <pc:sldMk cId="1096120019" sldId="656"/>
            <ac:spMk id="21" creationId="{00000000-0000-0000-0000-000000000000}"/>
          </ac:spMkLst>
        </pc:spChg>
      </pc:sldChg>
      <pc:sldChg chg="modSp mod">
        <pc:chgData name="Stewart Gale" userId="3647ddd2-6040-41ae-a96d-232c23482af8" providerId="ADAL" clId="{EE77285D-3023-490A-A26F-09A1DDA83484}" dt="2021-02-09T11:17:22.441" v="125" actId="1076"/>
        <pc:sldMkLst>
          <pc:docMk/>
          <pc:sldMk cId="1758203950" sldId="661"/>
        </pc:sldMkLst>
        <pc:spChg chg="mod">
          <ac:chgData name="Stewart Gale" userId="3647ddd2-6040-41ae-a96d-232c23482af8" providerId="ADAL" clId="{EE77285D-3023-490A-A26F-09A1DDA83484}" dt="2021-02-09T11:17:22.441" v="125" actId="1076"/>
          <ac:spMkLst>
            <pc:docMk/>
            <pc:sldMk cId="1758203950" sldId="661"/>
            <ac:spMk id="16" creationId="{00000000-0000-0000-0000-000000000000}"/>
          </ac:spMkLst>
        </pc:spChg>
      </pc:sldChg>
      <pc:sldChg chg="modSp mod">
        <pc:chgData name="Stewart Gale" userId="3647ddd2-6040-41ae-a96d-232c23482af8" providerId="ADAL" clId="{EE77285D-3023-490A-A26F-09A1DDA83484}" dt="2021-02-09T11:09:29.080" v="16" actId="20577"/>
        <pc:sldMkLst>
          <pc:docMk/>
          <pc:sldMk cId="63204687" sldId="662"/>
        </pc:sldMkLst>
        <pc:spChg chg="mod">
          <ac:chgData name="Stewart Gale" userId="3647ddd2-6040-41ae-a96d-232c23482af8" providerId="ADAL" clId="{EE77285D-3023-490A-A26F-09A1DDA83484}" dt="2021-02-09T11:09:29.080" v="16" actId="20577"/>
          <ac:spMkLst>
            <pc:docMk/>
            <pc:sldMk cId="63204687" sldId="662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EE77285D-3023-490A-A26F-09A1DDA83484}" dt="2021-02-09T11:10:31.524" v="19" actId="20577"/>
        <pc:sldMkLst>
          <pc:docMk/>
          <pc:sldMk cId="612335709" sldId="664"/>
        </pc:sldMkLst>
        <pc:spChg chg="mod">
          <ac:chgData name="Stewart Gale" userId="3647ddd2-6040-41ae-a96d-232c23482af8" providerId="ADAL" clId="{EE77285D-3023-490A-A26F-09A1DDA83484}" dt="2021-02-09T11:10:31.524" v="19" actId="20577"/>
          <ac:spMkLst>
            <pc:docMk/>
            <pc:sldMk cId="612335709" sldId="664"/>
            <ac:spMk id="12" creationId="{00000000-0000-0000-0000-000000000000}"/>
          </ac:spMkLst>
        </pc:spChg>
      </pc:sldChg>
      <pc:sldChg chg="modSp mod modAnim">
        <pc:chgData name="Stewart Gale" userId="3647ddd2-6040-41ae-a96d-232c23482af8" providerId="ADAL" clId="{EE77285D-3023-490A-A26F-09A1DDA83484}" dt="2021-02-09T11:16:58.821" v="124"/>
        <pc:sldMkLst>
          <pc:docMk/>
          <pc:sldMk cId="1624362840" sldId="665"/>
        </pc:sldMkLst>
        <pc:spChg chg="mod">
          <ac:chgData name="Stewart Gale" userId="3647ddd2-6040-41ae-a96d-232c23482af8" providerId="ADAL" clId="{EE77285D-3023-490A-A26F-09A1DDA83484}" dt="2021-02-09T11:16:41.975" v="121" actId="1076"/>
          <ac:spMkLst>
            <pc:docMk/>
            <pc:sldMk cId="1624362840" sldId="665"/>
            <ac:spMk id="17" creationId="{00000000-0000-0000-0000-000000000000}"/>
          </ac:spMkLst>
        </pc:spChg>
        <pc:spChg chg="mod">
          <ac:chgData name="Stewart Gale" userId="3647ddd2-6040-41ae-a96d-232c23482af8" providerId="ADAL" clId="{EE77285D-3023-490A-A26F-09A1DDA83484}" dt="2021-02-09T11:16:40.210" v="120" actId="1076"/>
          <ac:spMkLst>
            <pc:docMk/>
            <pc:sldMk cId="1624362840" sldId="665"/>
            <ac:spMk id="21" creationId="{00000000-0000-0000-0000-000000000000}"/>
          </ac:spMkLst>
        </pc:spChg>
        <pc:spChg chg="mod">
          <ac:chgData name="Stewart Gale" userId="3647ddd2-6040-41ae-a96d-232c23482af8" providerId="ADAL" clId="{EE77285D-3023-490A-A26F-09A1DDA83484}" dt="2021-02-09T11:16:44.383" v="122" actId="20577"/>
          <ac:spMkLst>
            <pc:docMk/>
            <pc:sldMk cId="1624362840" sldId="665"/>
            <ac:spMk id="24" creationId="{00000000-0000-0000-0000-000000000000}"/>
          </ac:spMkLst>
        </pc:spChg>
      </pc:sldChg>
    </pc:docChg>
  </pc:docChgLst>
  <pc:docChgLst>
    <pc:chgData name="Stewart Gale" userId="3647ddd2-6040-41ae-a96d-232c23482af8" providerId="ADAL" clId="{ACA80FCD-6DD4-48BC-80CB-DCF9C601D12A}"/>
    <pc:docChg chg="undo custSel addSld delSld modSld sldOrd modMainMaster modNotesMaster">
      <pc:chgData name="Stewart Gale" userId="3647ddd2-6040-41ae-a96d-232c23482af8" providerId="ADAL" clId="{ACA80FCD-6DD4-48BC-80CB-DCF9C601D12A}" dt="2024-01-02T11:32:46.202" v="1331"/>
      <pc:docMkLst>
        <pc:docMk/>
      </pc:docMkLst>
      <pc:sldChg chg="delSp modSp mod ord delAnim">
        <pc:chgData name="Stewart Gale" userId="3647ddd2-6040-41ae-a96d-232c23482af8" providerId="ADAL" clId="{ACA80FCD-6DD4-48BC-80CB-DCF9C601D12A}" dt="2023-08-18T15:36:28.314" v="161" actId="1076"/>
        <pc:sldMkLst>
          <pc:docMk/>
          <pc:sldMk cId="918983273" sldId="643"/>
        </pc:sldMkLst>
        <pc:spChg chg="del mod topLvl">
          <ac:chgData name="Stewart Gale" userId="3647ddd2-6040-41ae-a96d-232c23482af8" providerId="ADAL" clId="{ACA80FCD-6DD4-48BC-80CB-DCF9C601D12A}" dt="2023-08-18T15:32:46.989" v="107" actId="478"/>
          <ac:spMkLst>
            <pc:docMk/>
            <pc:sldMk cId="918983273" sldId="643"/>
            <ac:spMk id="3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5:33:23.434" v="118" actId="478"/>
          <ac:spMkLst>
            <pc:docMk/>
            <pc:sldMk cId="918983273" sldId="643"/>
            <ac:spMk id="5" creationId="{04A9A4E1-8091-E0B5-C69C-8B5A478D3FC3}"/>
          </ac:spMkLst>
        </pc:spChg>
        <pc:spChg chg="del mod">
          <ac:chgData name="Stewart Gale" userId="3647ddd2-6040-41ae-a96d-232c23482af8" providerId="ADAL" clId="{ACA80FCD-6DD4-48BC-80CB-DCF9C601D12A}" dt="2023-08-18T15:33:23.434" v="118" actId="478"/>
          <ac:spMkLst>
            <pc:docMk/>
            <pc:sldMk cId="918983273" sldId="643"/>
            <ac:spMk id="6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5:33:23.434" v="118" actId="478"/>
          <ac:spMkLst>
            <pc:docMk/>
            <pc:sldMk cId="918983273" sldId="643"/>
            <ac:spMk id="7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5:33:23.434" v="118" actId="478"/>
          <ac:spMkLst>
            <pc:docMk/>
            <pc:sldMk cId="918983273" sldId="643"/>
            <ac:spMk id="8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5:33:23.434" v="118" actId="478"/>
          <ac:spMkLst>
            <pc:docMk/>
            <pc:sldMk cId="918983273" sldId="643"/>
            <ac:spMk id="9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5:33:23.434" v="118" actId="478"/>
          <ac:spMkLst>
            <pc:docMk/>
            <pc:sldMk cId="918983273" sldId="643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35:28.239" v="149" actId="1076"/>
          <ac:spMkLst>
            <pc:docMk/>
            <pc:sldMk cId="918983273" sldId="643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36:28.314" v="161" actId="1076"/>
          <ac:spMkLst>
            <pc:docMk/>
            <pc:sldMk cId="918983273" sldId="643"/>
            <ac:spMk id="1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918983273" sldId="643"/>
            <ac:spMk id="14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918983273" sldId="643"/>
            <ac:spMk id="1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918983273" sldId="643"/>
            <ac:spMk id="1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918983273" sldId="643"/>
            <ac:spMk id="17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5:32:46.989" v="107" actId="478"/>
          <ac:grpSpMkLst>
            <pc:docMk/>
            <pc:sldMk cId="918983273" sldId="643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ACA80FCD-6DD4-48BC-80CB-DCF9C601D12A}" dt="2023-08-18T15:33:23.434" v="118" actId="478"/>
          <ac:grpSpMkLst>
            <pc:docMk/>
            <pc:sldMk cId="918983273" sldId="643"/>
            <ac:grpSpMk id="21" creationId="{00000000-0000-0000-0000-000000000000}"/>
          </ac:grpSpMkLst>
        </pc:grpChg>
        <pc:cxnChg chg="del mod topLvl">
          <ac:chgData name="Stewart Gale" userId="3647ddd2-6040-41ae-a96d-232c23482af8" providerId="ADAL" clId="{ACA80FCD-6DD4-48BC-80CB-DCF9C601D12A}" dt="2023-08-18T15:32:49.208" v="108" actId="478"/>
          <ac:cxnSpMkLst>
            <pc:docMk/>
            <pc:sldMk cId="918983273" sldId="643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CA80FCD-6DD4-48BC-80CB-DCF9C601D12A}" dt="2024-01-02T11:30:29.555" v="1316"/>
        <pc:sldMkLst>
          <pc:docMk/>
          <pc:sldMk cId="2058713244" sldId="644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2058713244" sldId="644"/>
            <ac:spMk id="3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4-01-02T11:30:24.796" v="1314" actId="1076"/>
          <ac:spMkLst>
            <pc:docMk/>
            <pc:sldMk cId="2058713244" sldId="644"/>
            <ac:spMk id="7" creationId="{993772A3-9126-CE99-9486-D1FA9101EF9E}"/>
          </ac:spMkLst>
        </pc:spChg>
        <pc:spChg chg="add mod">
          <ac:chgData name="Stewart Gale" userId="3647ddd2-6040-41ae-a96d-232c23482af8" providerId="ADAL" clId="{ACA80FCD-6DD4-48BC-80CB-DCF9C601D12A}" dt="2024-01-02T11:30:24.796" v="1314" actId="1076"/>
          <ac:spMkLst>
            <pc:docMk/>
            <pc:sldMk cId="2058713244" sldId="644"/>
            <ac:spMk id="9" creationId="{B3091380-55D0-605D-3AE5-0D8294749320}"/>
          </ac:spMkLst>
        </pc:spChg>
        <pc:spChg chg="mod">
          <ac:chgData name="Stewart Gale" userId="3647ddd2-6040-41ae-a96d-232c23482af8" providerId="ADAL" clId="{ACA80FCD-6DD4-48BC-80CB-DCF9C601D12A}" dt="2023-08-18T15:51:26.614" v="352" actId="1076"/>
          <ac:spMkLst>
            <pc:docMk/>
            <pc:sldMk cId="2058713244" sldId="644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29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30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31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32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33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34" creationId="{00000000-0000-0000-0000-000000000000}"/>
          </ac:spMkLst>
        </pc:spChg>
        <pc:spChg chg="mod topLvl">
          <ac:chgData name="Stewart Gale" userId="3647ddd2-6040-41ae-a96d-232c23482af8" providerId="ADAL" clId="{ACA80FCD-6DD4-48BC-80CB-DCF9C601D12A}" dt="2024-01-02T11:24:22.225" v="1266" actId="165"/>
          <ac:spMkLst>
            <pc:docMk/>
            <pc:sldMk cId="2058713244" sldId="644"/>
            <ac:spMk id="3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4-01-02T11:30:24.796" v="1314" actId="1076"/>
          <ac:spMkLst>
            <pc:docMk/>
            <pc:sldMk cId="2058713244" sldId="644"/>
            <ac:spMk id="37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5:51:17.413" v="348" actId="478"/>
          <ac:grpSpMkLst>
            <pc:docMk/>
            <pc:sldMk cId="2058713244" sldId="644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CA80FCD-6DD4-48BC-80CB-DCF9C601D12A}" dt="2024-01-02T11:24:22.225" v="1266" actId="165"/>
          <ac:grpSpMkLst>
            <pc:docMk/>
            <pc:sldMk cId="2058713244" sldId="644"/>
            <ac:grpSpMk id="5" creationId="{23B8748D-9988-8CCF-EF56-952B5602CE32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2058713244" sldId="644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ACA80FCD-6DD4-48BC-80CB-DCF9C601D12A}" dt="2024-01-02T11:24:22.225" v="1266" actId="165"/>
          <ac:cxnSpMkLst>
            <pc:docMk/>
            <pc:sldMk cId="2058713244" sldId="644"/>
            <ac:cxnSpMk id="16" creationId="{00000000-0000-0000-0000-000000000000}"/>
          </ac:cxnSpMkLst>
        </pc:cxnChg>
        <pc:cxnChg chg="mod topLvl">
          <ac:chgData name="Stewart Gale" userId="3647ddd2-6040-41ae-a96d-232c23482af8" providerId="ADAL" clId="{ACA80FCD-6DD4-48BC-80CB-DCF9C601D12A}" dt="2024-01-02T11:24:22.225" v="1266" actId="165"/>
          <ac:cxnSpMkLst>
            <pc:docMk/>
            <pc:sldMk cId="2058713244" sldId="644"/>
            <ac:cxnSpMk id="18" creationId="{00000000-0000-0000-0000-000000000000}"/>
          </ac:cxnSpMkLst>
        </pc:cxnChg>
        <pc:cxnChg chg="mod topLvl">
          <ac:chgData name="Stewart Gale" userId="3647ddd2-6040-41ae-a96d-232c23482af8" providerId="ADAL" clId="{ACA80FCD-6DD4-48BC-80CB-DCF9C601D12A}" dt="2024-01-02T11:24:22.225" v="1266" actId="165"/>
          <ac:cxnSpMkLst>
            <pc:docMk/>
            <pc:sldMk cId="2058713244" sldId="644"/>
            <ac:cxnSpMk id="19" creationId="{00000000-0000-0000-0000-000000000000}"/>
          </ac:cxnSpMkLst>
        </pc:cxnChg>
        <pc:cxnChg chg="mod topLvl">
          <ac:chgData name="Stewart Gale" userId="3647ddd2-6040-41ae-a96d-232c23482af8" providerId="ADAL" clId="{ACA80FCD-6DD4-48BC-80CB-DCF9C601D12A}" dt="2024-01-02T11:24:22.225" v="1266" actId="165"/>
          <ac:cxnSpMkLst>
            <pc:docMk/>
            <pc:sldMk cId="2058713244" sldId="644"/>
            <ac:cxnSpMk id="2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CA80FCD-6DD4-48BC-80CB-DCF9C601D12A}" dt="2024-01-02T11:23:09.730" v="1253"/>
        <pc:sldMkLst>
          <pc:docMk/>
          <pc:sldMk cId="689373894" sldId="645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89373894" sldId="645"/>
            <ac:spMk id="3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5:46:46.502" v="293"/>
          <ac:spMkLst>
            <pc:docMk/>
            <pc:sldMk cId="689373894" sldId="645"/>
            <ac:spMk id="5" creationId="{2D9D6AE1-EBF7-ED8F-D130-5F86F47F1D86}"/>
          </ac:spMkLst>
        </pc:spChg>
        <pc:spChg chg="mod">
          <ac:chgData name="Stewart Gale" userId="3647ddd2-6040-41ae-a96d-232c23482af8" providerId="ADAL" clId="{ACA80FCD-6DD4-48BC-80CB-DCF9C601D12A}" dt="2023-08-18T15:46:57.167" v="294" actId="164"/>
          <ac:spMkLst>
            <pc:docMk/>
            <pc:sldMk cId="689373894" sldId="645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7:06.140" v="297" actId="1076"/>
          <ac:spMkLst>
            <pc:docMk/>
            <pc:sldMk cId="689373894" sldId="645"/>
            <ac:spMk id="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6:57.167" v="294" actId="164"/>
          <ac:spMkLst>
            <pc:docMk/>
            <pc:sldMk cId="689373894" sldId="645"/>
            <ac:spMk id="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6:57.167" v="294" actId="164"/>
          <ac:spMkLst>
            <pc:docMk/>
            <pc:sldMk cId="689373894" sldId="645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6:57.167" v="294" actId="164"/>
          <ac:spMkLst>
            <pc:docMk/>
            <pc:sldMk cId="689373894" sldId="645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6:57.167" v="294" actId="164"/>
          <ac:spMkLst>
            <pc:docMk/>
            <pc:sldMk cId="689373894" sldId="645"/>
            <ac:spMk id="11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5:51:06.073" v="347" actId="1076"/>
          <ac:spMkLst>
            <pc:docMk/>
            <pc:sldMk cId="689373894" sldId="645"/>
            <ac:spMk id="14" creationId="{319C526E-7981-F6D1-F8AA-577B92EF786C}"/>
          </ac:spMkLst>
        </pc:spChg>
        <pc:spChg chg="mod">
          <ac:chgData name="Stewart Gale" userId="3647ddd2-6040-41ae-a96d-232c23482af8" providerId="ADAL" clId="{ACA80FCD-6DD4-48BC-80CB-DCF9C601D12A}" dt="2024-01-02T11:23:02.919" v="1251" actId="1076"/>
          <ac:spMkLst>
            <pc:docMk/>
            <pc:sldMk cId="689373894" sldId="645"/>
            <ac:spMk id="15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4-01-02T11:23:02.919" v="1251" actId="1076"/>
          <ac:spMkLst>
            <pc:docMk/>
            <pc:sldMk cId="689373894" sldId="645"/>
            <ac:spMk id="17" creationId="{115EA223-ADBF-848C-82C2-C822F52206B2}"/>
          </ac:spMkLst>
        </pc:spChg>
        <pc:spChg chg="add mod">
          <ac:chgData name="Stewart Gale" userId="3647ddd2-6040-41ae-a96d-232c23482af8" providerId="ADAL" clId="{ACA80FCD-6DD4-48BC-80CB-DCF9C601D12A}" dt="2024-01-02T11:23:02.919" v="1251" actId="1076"/>
          <ac:spMkLst>
            <pc:docMk/>
            <pc:sldMk cId="689373894" sldId="645"/>
            <ac:spMk id="19" creationId="{E18BDA32-F91C-6032-67D0-DA8957C06752}"/>
          </ac:spMkLst>
        </pc:spChg>
        <pc:spChg chg="del mod">
          <ac:chgData name="Stewart Gale" userId="3647ddd2-6040-41ae-a96d-232c23482af8" providerId="ADAL" clId="{ACA80FCD-6DD4-48BC-80CB-DCF9C601D12A}" dt="2023-08-18T15:46:36.563" v="292" actId="478"/>
          <ac:spMkLst>
            <pc:docMk/>
            <pc:sldMk cId="689373894" sldId="645"/>
            <ac:spMk id="23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5:46:32.494" v="291" actId="478"/>
          <ac:grpSpMkLst>
            <pc:docMk/>
            <pc:sldMk cId="689373894" sldId="645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CA80FCD-6DD4-48BC-80CB-DCF9C601D12A}" dt="2023-08-18T15:47:08.842" v="298" actId="1076"/>
          <ac:grpSpMkLst>
            <pc:docMk/>
            <pc:sldMk cId="689373894" sldId="645"/>
            <ac:grpSpMk id="12" creationId="{D373C490-08AA-54DA-803D-A034CADDF4E1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689373894" sldId="645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CA80FCD-6DD4-48BC-80CB-DCF9C601D12A}" dt="2024-01-02T11:30:49.961" v="1319"/>
        <pc:sldMkLst>
          <pc:docMk/>
          <pc:sldMk cId="1204762522" sldId="651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1204762522" sldId="651"/>
            <ac:spMk id="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3:51.344" v="384" actId="164"/>
          <ac:spMkLst>
            <pc:docMk/>
            <pc:sldMk cId="1204762522" sldId="651"/>
            <ac:spMk id="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3:51.344" v="384" actId="164"/>
          <ac:spMkLst>
            <pc:docMk/>
            <pc:sldMk cId="1204762522" sldId="651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4:02.574" v="391" actId="1076"/>
          <ac:spMkLst>
            <pc:docMk/>
            <pc:sldMk cId="1204762522" sldId="651"/>
            <ac:spMk id="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4:11.504" v="395" actId="1076"/>
          <ac:spMkLst>
            <pc:docMk/>
            <pc:sldMk cId="1204762522" sldId="651"/>
            <ac:spMk id="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4:07.897" v="393" actId="1076"/>
          <ac:spMkLst>
            <pc:docMk/>
            <pc:sldMk cId="1204762522" sldId="651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3:51.344" v="384" actId="164"/>
          <ac:spMkLst>
            <pc:docMk/>
            <pc:sldMk cId="1204762522" sldId="651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3:51.344" v="384" actId="164"/>
          <ac:spMkLst>
            <pc:docMk/>
            <pc:sldMk cId="1204762522" sldId="651"/>
            <ac:spMk id="11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5:56:08.918" v="418" actId="1076"/>
          <ac:spMkLst>
            <pc:docMk/>
            <pc:sldMk cId="1204762522" sldId="651"/>
            <ac:spMk id="14" creationId="{C133070D-B744-64FF-3C80-EB73139322E5}"/>
          </ac:spMkLst>
        </pc:spChg>
        <pc:spChg chg="add mod">
          <ac:chgData name="Stewart Gale" userId="3647ddd2-6040-41ae-a96d-232c23482af8" providerId="ADAL" clId="{ACA80FCD-6DD4-48BC-80CB-DCF9C601D12A}" dt="2023-08-18T15:55:33.164" v="414"/>
          <ac:spMkLst>
            <pc:docMk/>
            <pc:sldMk cId="1204762522" sldId="651"/>
            <ac:spMk id="15" creationId="{98159AF0-917A-0AB0-0F77-B99FC88479F6}"/>
          </ac:spMkLst>
        </pc:spChg>
        <pc:spChg chg="mod">
          <ac:chgData name="Stewart Gale" userId="3647ddd2-6040-41ae-a96d-232c23482af8" providerId="ADAL" clId="{ACA80FCD-6DD4-48BC-80CB-DCF9C601D12A}" dt="2023-08-18T15:56:17.886" v="421" actId="1076"/>
          <ac:spMkLst>
            <pc:docMk/>
            <pc:sldMk cId="1204762522" sldId="651"/>
            <ac:spMk id="2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7:55.885" v="444" actId="1076"/>
          <ac:spMkLst>
            <pc:docMk/>
            <pc:sldMk cId="1204762522" sldId="651"/>
            <ac:spMk id="30" creationId="{30DA0EC1-10B8-4A69-9BA7-6F15AD3F4181}"/>
          </ac:spMkLst>
        </pc:spChg>
        <pc:grpChg chg="del mod">
          <ac:chgData name="Stewart Gale" userId="3647ddd2-6040-41ae-a96d-232c23482af8" providerId="ADAL" clId="{ACA80FCD-6DD4-48BC-80CB-DCF9C601D12A}" dt="2023-08-18T15:53:44.465" v="382" actId="478"/>
          <ac:grpSpMkLst>
            <pc:docMk/>
            <pc:sldMk cId="1204762522" sldId="651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CA80FCD-6DD4-48BC-80CB-DCF9C601D12A}" dt="2023-08-18T15:54:15.812" v="396" actId="1076"/>
          <ac:grpSpMkLst>
            <pc:docMk/>
            <pc:sldMk cId="1204762522" sldId="651"/>
            <ac:grpSpMk id="12" creationId="{E344B37E-3485-0F81-0761-B24EC743E2FE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1204762522" sldId="651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CA80FCD-6DD4-48BC-80CB-DCF9C601D12A}" dt="2024-01-02T11:31:08.054" v="1321"/>
        <pc:sldMkLst>
          <pc:docMk/>
          <pc:sldMk cId="23004068" sldId="652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23004068" sldId="652"/>
            <ac:spMk id="3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5:57:19.455" v="436" actId="1076"/>
          <ac:spMkLst>
            <pc:docMk/>
            <pc:sldMk cId="23004068" sldId="652"/>
            <ac:spMk id="5" creationId="{3BA21A56-E4BD-5E18-2A02-474CB236FC7F}"/>
          </ac:spMkLst>
        </pc:spChg>
        <pc:spChg chg="mod">
          <ac:chgData name="Stewart Gale" userId="3647ddd2-6040-41ae-a96d-232c23482af8" providerId="ADAL" clId="{ACA80FCD-6DD4-48BC-80CB-DCF9C601D12A}" dt="2023-08-18T15:57:01.335" v="430" actId="164"/>
          <ac:spMkLst>
            <pc:docMk/>
            <pc:sldMk cId="23004068" sldId="652"/>
            <ac:spMk id="1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7:28.455" v="438" actId="1076"/>
          <ac:spMkLst>
            <pc:docMk/>
            <pc:sldMk cId="23004068" sldId="652"/>
            <ac:spMk id="16" creationId="{8EA2FD98-B4BF-410E-979A-A3263052F47A}"/>
          </ac:spMkLst>
        </pc:spChg>
        <pc:spChg chg="mod">
          <ac:chgData name="Stewart Gale" userId="3647ddd2-6040-41ae-a96d-232c23482af8" providerId="ADAL" clId="{ACA80FCD-6DD4-48BC-80CB-DCF9C601D12A}" dt="2023-08-18T15:57:28.455" v="438" actId="1076"/>
          <ac:spMkLst>
            <pc:docMk/>
            <pc:sldMk cId="23004068" sldId="652"/>
            <ac:spMk id="17" creationId="{5240BC46-6D0E-4D66-944E-F780BD557D88}"/>
          </ac:spMkLst>
        </pc:spChg>
        <pc:spChg chg="mod">
          <ac:chgData name="Stewart Gale" userId="3647ddd2-6040-41ae-a96d-232c23482af8" providerId="ADAL" clId="{ACA80FCD-6DD4-48BC-80CB-DCF9C601D12A}" dt="2023-08-18T15:57:01.335" v="430" actId="164"/>
          <ac:spMkLst>
            <pc:docMk/>
            <pc:sldMk cId="23004068" sldId="652"/>
            <ac:spMk id="1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7:28.455" v="438" actId="1076"/>
          <ac:spMkLst>
            <pc:docMk/>
            <pc:sldMk cId="23004068" sldId="652"/>
            <ac:spMk id="20" creationId="{1D192182-AB84-411E-8202-A5F0F6E020C8}"/>
          </ac:spMkLst>
        </pc:spChg>
        <pc:spChg chg="mod">
          <ac:chgData name="Stewart Gale" userId="3647ddd2-6040-41ae-a96d-232c23482af8" providerId="ADAL" clId="{ACA80FCD-6DD4-48BC-80CB-DCF9C601D12A}" dt="2023-08-18T15:57:36.515" v="442" actId="1076"/>
          <ac:spMkLst>
            <pc:docMk/>
            <pc:sldMk cId="23004068" sldId="652"/>
            <ac:spMk id="26" creationId="{60F334FD-02BD-4ACC-9205-203833FAA77B}"/>
          </ac:spMkLst>
        </pc:spChg>
        <pc:spChg chg="mod">
          <ac:chgData name="Stewart Gale" userId="3647ddd2-6040-41ae-a96d-232c23482af8" providerId="ADAL" clId="{ACA80FCD-6DD4-48BC-80CB-DCF9C601D12A}" dt="2023-08-18T15:57:01.335" v="430" actId="164"/>
          <ac:spMkLst>
            <pc:docMk/>
            <pc:sldMk cId="23004068" sldId="652"/>
            <ac:spMk id="2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7:01.335" v="430" actId="164"/>
          <ac:spMkLst>
            <pc:docMk/>
            <pc:sldMk cId="23004068" sldId="652"/>
            <ac:spMk id="2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7:10.085" v="433" actId="1076"/>
          <ac:spMkLst>
            <pc:docMk/>
            <pc:sldMk cId="23004068" sldId="652"/>
            <ac:spMk id="2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7:01.335" v="430" actId="164"/>
          <ac:spMkLst>
            <pc:docMk/>
            <pc:sldMk cId="23004068" sldId="652"/>
            <ac:spMk id="3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7:01.335" v="430" actId="164"/>
          <ac:spMkLst>
            <pc:docMk/>
            <pc:sldMk cId="23004068" sldId="652"/>
            <ac:spMk id="3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7:28.455" v="438" actId="1076"/>
          <ac:spMkLst>
            <pc:docMk/>
            <pc:sldMk cId="23004068" sldId="652"/>
            <ac:spMk id="46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5:56:23.757" v="422" actId="478"/>
          <ac:grpSpMkLst>
            <pc:docMk/>
            <pc:sldMk cId="23004068" sldId="652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CA80FCD-6DD4-48BC-80CB-DCF9C601D12A}" dt="2023-08-18T15:57:31.874" v="439" actId="1076"/>
          <ac:grpSpMkLst>
            <pc:docMk/>
            <pc:sldMk cId="23004068" sldId="652"/>
            <ac:grpSpMk id="6" creationId="{25190E94-0E2D-37C4-44EE-5C24D2A4C006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23004068" sldId="652"/>
            <ac:cxnSpMk id="4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ACA80FCD-6DD4-48BC-80CB-DCF9C601D12A}" dt="2023-08-18T16:06:15.503" v="574" actId="1076"/>
        <pc:sldMkLst>
          <pc:docMk/>
          <pc:sldMk cId="1096120019" sldId="656"/>
        </pc:sldMkLst>
        <pc:spChg chg="mod topLvl">
          <ac:chgData name="Stewart Gale" userId="3647ddd2-6040-41ae-a96d-232c23482af8" providerId="ADAL" clId="{ACA80FCD-6DD4-48BC-80CB-DCF9C601D12A}" dt="2023-08-18T15:58:55.697" v="457" actId="1076"/>
          <ac:spMkLst>
            <pc:docMk/>
            <pc:sldMk cId="1096120019" sldId="656"/>
            <ac:spMk id="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9:31.337" v="470" actId="1076"/>
          <ac:spMkLst>
            <pc:docMk/>
            <pc:sldMk cId="1096120019" sldId="656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9:24.939" v="467" actId="1076"/>
          <ac:spMkLst>
            <pc:docMk/>
            <pc:sldMk cId="1096120019" sldId="656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13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6:06:13.323" v="573" actId="14100"/>
          <ac:spMkLst>
            <pc:docMk/>
            <pc:sldMk cId="1096120019" sldId="656"/>
            <ac:spMk id="14" creationId="{9BF01DCC-3022-0403-482E-658B7FD09F4B}"/>
          </ac:spMkLst>
        </pc:spChg>
        <pc:spChg chg="add mod">
          <ac:chgData name="Stewart Gale" userId="3647ddd2-6040-41ae-a96d-232c23482af8" providerId="ADAL" clId="{ACA80FCD-6DD4-48BC-80CB-DCF9C601D12A}" dt="2023-08-18T16:06:15.503" v="574" actId="1076"/>
          <ac:spMkLst>
            <pc:docMk/>
            <pc:sldMk cId="1096120019" sldId="656"/>
            <ac:spMk id="16" creationId="{4973B9AE-EDF8-18D7-1DB8-851F0FE6FCDD}"/>
          </ac:spMkLst>
        </pc:spChg>
        <pc:spChg chg="mod">
          <ac:chgData name="Stewart Gale" userId="3647ddd2-6040-41ae-a96d-232c23482af8" providerId="ADAL" clId="{ACA80FCD-6DD4-48BC-80CB-DCF9C601D12A}" dt="2023-08-18T16:00:53.300" v="502" actId="1076"/>
          <ac:spMkLst>
            <pc:docMk/>
            <pc:sldMk cId="1096120019" sldId="656"/>
            <ac:spMk id="1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0:53.300" v="502" actId="1076"/>
          <ac:spMkLst>
            <pc:docMk/>
            <pc:sldMk cId="1096120019" sldId="656"/>
            <ac:spMk id="20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5:58:31.957" v="447" actId="478"/>
          <ac:spMkLst>
            <pc:docMk/>
            <pc:sldMk cId="1096120019" sldId="656"/>
            <ac:spMk id="2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2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2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2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58:41.817" v="449" actId="1076"/>
          <ac:spMkLst>
            <pc:docMk/>
            <pc:sldMk cId="1096120019" sldId="656"/>
            <ac:spMk id="29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5:58:45.131" v="450" actId="478"/>
          <ac:grpSpMkLst>
            <pc:docMk/>
            <pc:sldMk cId="1096120019" sldId="656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ACA80FCD-6DD4-48BC-80CB-DCF9C601D12A}" dt="2023-08-18T15:58:45.131" v="450" actId="478"/>
          <ac:cxnSpMkLst>
            <pc:docMk/>
            <pc:sldMk cId="1096120019" sldId="65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5:58:41.817" v="449" actId="1076"/>
          <ac:cxnSpMkLst>
            <pc:docMk/>
            <pc:sldMk cId="1096120019" sldId="65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5:58:41.817" v="449" actId="1076"/>
          <ac:cxnSpMkLst>
            <pc:docMk/>
            <pc:sldMk cId="1096120019" sldId="65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5:58:41.817" v="449" actId="1076"/>
          <ac:cxnSpMkLst>
            <pc:docMk/>
            <pc:sldMk cId="1096120019" sldId="656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5:58:41.817" v="449" actId="1076"/>
          <ac:cxnSpMkLst>
            <pc:docMk/>
            <pc:sldMk cId="1096120019" sldId="656"/>
            <ac:cxnSpMk id="18" creationId="{00000000-0000-0000-0000-000000000000}"/>
          </ac:cxnSpMkLst>
        </pc:cxnChg>
      </pc:sldChg>
      <pc:sldChg chg="addSp delSp modSp add del mod ord delAnim modAnim">
        <pc:chgData name="Stewart Gale" userId="3647ddd2-6040-41ae-a96d-232c23482af8" providerId="ADAL" clId="{ACA80FCD-6DD4-48BC-80CB-DCF9C601D12A}" dt="2024-01-02T11:32:12.076" v="1326" actId="47"/>
        <pc:sldMkLst>
          <pc:docMk/>
          <pc:sldMk cId="1081967862" sldId="659"/>
        </pc:sldMkLst>
        <pc:spChg chg="mod">
          <ac:chgData name="Stewart Gale" userId="3647ddd2-6040-41ae-a96d-232c23482af8" providerId="ADAL" clId="{ACA80FCD-6DD4-48BC-80CB-DCF9C601D12A}" dt="2023-08-18T17:15:37.203" v="1113" actId="20577"/>
          <ac:spMkLst>
            <pc:docMk/>
            <pc:sldMk cId="1081967862" sldId="659"/>
            <ac:spMk id="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4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1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20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7:17:46.414" v="1156" actId="478"/>
          <ac:spMkLst>
            <pc:docMk/>
            <pc:sldMk cId="1081967862" sldId="659"/>
            <ac:spMk id="21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7:09:50.594" v="1005" actId="478"/>
          <ac:spMkLst>
            <pc:docMk/>
            <pc:sldMk cId="1081967862" sldId="659"/>
            <ac:spMk id="22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7:09:50.594" v="1005" actId="478"/>
          <ac:spMkLst>
            <pc:docMk/>
            <pc:sldMk cId="1081967862" sldId="659"/>
            <ac:spMk id="23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39:55.050" v="1000" actId="478"/>
          <ac:spMkLst>
            <pc:docMk/>
            <pc:sldMk cId="1081967862" sldId="659"/>
            <ac:spMk id="24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39:57.064" v="1001" actId="478"/>
          <ac:spMkLst>
            <pc:docMk/>
            <pc:sldMk cId="1081967862" sldId="659"/>
            <ac:spMk id="25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39:58.809" v="1002" actId="478"/>
          <ac:spMkLst>
            <pc:docMk/>
            <pc:sldMk cId="1081967862" sldId="659"/>
            <ac:spMk id="26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27" creationId="{780F5765-5EDD-593B-1EE4-DB3335FB877D}"/>
          </ac:spMkLst>
        </pc:spChg>
        <pc:spChg chg="add 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29" creationId="{29101649-2C84-D74D-CB3F-AC2026E1D8BE}"/>
          </ac:spMkLst>
        </pc:spChg>
        <pc:spChg chg="add 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31" creationId="{73D4F00B-5648-1674-1A77-5AF500ECEBE9}"/>
          </ac:spMkLst>
        </pc:spChg>
        <pc:spChg chg="add mod">
          <ac:chgData name="Stewart Gale" userId="3647ddd2-6040-41ae-a96d-232c23482af8" providerId="ADAL" clId="{ACA80FCD-6DD4-48BC-80CB-DCF9C601D12A}" dt="2023-08-18T17:19:59.715" v="1194" actId="113"/>
          <ac:spMkLst>
            <pc:docMk/>
            <pc:sldMk cId="1081967862" sldId="659"/>
            <ac:spMk id="33" creationId="{1143D40A-8C02-366C-3806-48F32E2A190F}"/>
          </ac:spMkLst>
        </pc:spChg>
        <pc:spChg chg="add 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35" creationId="{62FACD7F-45CF-3CB7-38FE-56A71C345787}"/>
          </ac:spMkLst>
        </pc:spChg>
        <pc:spChg chg="add 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37" creationId="{4D6E5F0C-2C9F-A64A-5D14-FE94FFE85016}"/>
          </ac:spMkLst>
        </pc:spChg>
        <pc:spChg chg="add 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39" creationId="{5966FCE6-F4A9-D719-CD81-22401BD9A579}"/>
          </ac:spMkLst>
        </pc:spChg>
        <pc:spChg chg="add 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41" creationId="{5FFC3550-C45C-94A5-58E4-7B748C9511EA}"/>
          </ac:spMkLst>
        </pc:spChg>
        <pc:spChg chg="add mod">
          <ac:chgData name="Stewart Gale" userId="3647ddd2-6040-41ae-a96d-232c23482af8" providerId="ADAL" clId="{ACA80FCD-6DD4-48BC-80CB-DCF9C601D12A}" dt="2023-08-18T17:17:50.579" v="1158" actId="1038"/>
          <ac:spMkLst>
            <pc:docMk/>
            <pc:sldMk cId="1081967862" sldId="659"/>
            <ac:spMk id="43" creationId="{6750216B-B516-A3B3-CFF6-D8DD170415AF}"/>
          </ac:spMkLst>
        </pc:spChg>
        <pc:spChg chg="add mod">
          <ac:chgData name="Stewart Gale" userId="3647ddd2-6040-41ae-a96d-232c23482af8" providerId="ADAL" clId="{ACA80FCD-6DD4-48BC-80CB-DCF9C601D12A}" dt="2023-08-18T17:18:13.018" v="1168" actId="1076"/>
          <ac:spMkLst>
            <pc:docMk/>
            <pc:sldMk cId="1081967862" sldId="659"/>
            <ac:spMk id="44" creationId="{E9A1E6BF-1355-02B7-12B0-150D22068BB6}"/>
          </ac:spMkLst>
        </pc:spChg>
        <pc:grpChg chg="del">
          <ac:chgData name="Stewart Gale" userId="3647ddd2-6040-41ae-a96d-232c23482af8" providerId="ADAL" clId="{ACA80FCD-6DD4-48BC-80CB-DCF9C601D12A}" dt="2023-08-18T16:28:13.927" v="978" actId="478"/>
          <ac:grpSpMkLst>
            <pc:docMk/>
            <pc:sldMk cId="1081967862" sldId="65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CA80FCD-6DD4-48BC-80CB-DCF9C601D12A}" dt="2023-08-18T17:17:50.579" v="1158" actId="1038"/>
          <ac:cxnSpMkLst>
            <pc:docMk/>
            <pc:sldMk cId="1081967862" sldId="659"/>
            <ac:cxnSpMk id="8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ACA80FCD-6DD4-48BC-80CB-DCF9C601D12A}" dt="2023-08-18T16:09:00.137" v="632" actId="1076"/>
        <pc:sldMkLst>
          <pc:docMk/>
          <pc:sldMk cId="1758203950" sldId="661"/>
        </pc:sldMkLst>
        <pc:spChg chg="mod topLvl">
          <ac:chgData name="Stewart Gale" userId="3647ddd2-6040-41ae-a96d-232c23482af8" providerId="ADAL" clId="{ACA80FCD-6DD4-48BC-80CB-DCF9C601D12A}" dt="2023-08-18T16:07:49.302" v="603" actId="1076"/>
          <ac:spMkLst>
            <pc:docMk/>
            <pc:sldMk cId="1758203950" sldId="661"/>
            <ac:spMk id="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8:52.455" v="631" actId="1076"/>
          <ac:spMkLst>
            <pc:docMk/>
            <pc:sldMk cId="1758203950" sldId="661"/>
            <ac:spMk id="6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6:09:00.137" v="632" actId="1076"/>
          <ac:spMkLst>
            <pc:docMk/>
            <pc:sldMk cId="1758203950" sldId="661"/>
            <ac:spMk id="7" creationId="{30B09311-B8F2-7F43-4CCC-8F1CC5E1901A}"/>
          </ac:spMkLst>
        </pc:spChg>
        <pc:spChg chg="del mod">
          <ac:chgData name="Stewart Gale" userId="3647ddd2-6040-41ae-a96d-232c23482af8" providerId="ADAL" clId="{ACA80FCD-6DD4-48BC-80CB-DCF9C601D12A}" dt="2023-08-18T16:06:36.018" v="576" actId="478"/>
          <ac:spMkLst>
            <pc:docMk/>
            <pc:sldMk cId="1758203950" sldId="661"/>
            <ac:spMk id="8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6:06:36.018" v="576" actId="478"/>
          <ac:spMkLst>
            <pc:docMk/>
            <pc:sldMk cId="1758203950" sldId="661"/>
            <ac:spMk id="9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6:06:36.018" v="576" actId="478"/>
          <ac:spMkLst>
            <pc:docMk/>
            <pc:sldMk cId="1758203950" sldId="661"/>
            <ac:spMk id="10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6:06:36.018" v="576" actId="478"/>
          <ac:spMkLst>
            <pc:docMk/>
            <pc:sldMk cId="1758203950" sldId="661"/>
            <ac:spMk id="11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6:06:36.018" v="576" actId="478"/>
          <ac:spMkLst>
            <pc:docMk/>
            <pc:sldMk cId="1758203950" sldId="661"/>
            <ac:spMk id="12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6:06:36.018" v="576" actId="478"/>
          <ac:spMkLst>
            <pc:docMk/>
            <pc:sldMk cId="1758203950" sldId="661"/>
            <ac:spMk id="1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1758203950" sldId="661"/>
            <ac:spMk id="26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6:07:06.791" v="587" actId="478"/>
          <ac:grpSpMkLst>
            <pc:docMk/>
            <pc:sldMk cId="1758203950" sldId="661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ACA80FCD-6DD4-48BC-80CB-DCF9C601D12A}" dt="2023-08-18T16:06:36.018" v="576" actId="478"/>
          <ac:grpSpMkLst>
            <pc:docMk/>
            <pc:sldMk cId="1758203950" sldId="661"/>
            <ac:grpSpMk id="27" creationId="{00000000-0000-0000-0000-000000000000}"/>
          </ac:grpSpMkLst>
        </pc:grpChg>
        <pc:cxnChg chg="del mod topLvl">
          <ac:chgData name="Stewart Gale" userId="3647ddd2-6040-41ae-a96d-232c23482af8" providerId="ADAL" clId="{ACA80FCD-6DD4-48BC-80CB-DCF9C601D12A}" dt="2023-08-18T16:07:06.791" v="587" actId="478"/>
          <ac:cxnSpMkLst>
            <pc:docMk/>
            <pc:sldMk cId="1758203950" sldId="66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1758203950" sldId="661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1758203950" sldId="661"/>
            <ac:cxnSpMk id="19" creationId="{00000000-0000-0000-0000-000000000000}"/>
          </ac:cxnSpMkLst>
        </pc:cxnChg>
      </pc:sldChg>
      <pc:sldChg chg="delSp modSp mod">
        <pc:chgData name="Stewart Gale" userId="3647ddd2-6040-41ae-a96d-232c23482af8" providerId="ADAL" clId="{ACA80FCD-6DD4-48BC-80CB-DCF9C601D12A}" dt="2023-08-18T15:26:18.780" v="12" actId="1076"/>
        <pc:sldMkLst>
          <pc:docMk/>
          <pc:sldMk cId="63204687" sldId="662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3204687" sldId="662"/>
            <ac:spMk id="3" creationId="{1DCD659B-9B0F-4736-B272-47379BEFFD3A}"/>
          </ac:spMkLst>
        </pc:spChg>
        <pc:spChg chg="mod">
          <ac:chgData name="Stewart Gale" userId="3647ddd2-6040-41ae-a96d-232c23482af8" providerId="ADAL" clId="{ACA80FCD-6DD4-48BC-80CB-DCF9C601D12A}" dt="2023-08-18T15:26:18.780" v="12" actId="1076"/>
          <ac:spMkLst>
            <pc:docMk/>
            <pc:sldMk cId="63204687" sldId="662"/>
            <ac:spMk id="5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5:25:36.777" v="1" actId="478"/>
          <ac:grpSpMkLst>
            <pc:docMk/>
            <pc:sldMk cId="63204687" sldId="66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63204687" sldId="662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ACA80FCD-6DD4-48BC-80CB-DCF9C601D12A}" dt="2024-01-02T11:23:16.069" v="1255"/>
        <pc:sldMkLst>
          <pc:docMk/>
          <pc:sldMk cId="3826542443" sldId="663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3826542443" sldId="663"/>
            <ac:spMk id="3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5:44:14.922" v="272" actId="1076"/>
          <ac:spMkLst>
            <pc:docMk/>
            <pc:sldMk cId="3826542443" sldId="663"/>
            <ac:spMk id="5" creationId="{78D0E426-FD21-D792-4E81-FD58BCF87896}"/>
          </ac:spMkLst>
        </pc:spChg>
        <pc:spChg chg="mod">
          <ac:chgData name="Stewart Gale" userId="3647ddd2-6040-41ae-a96d-232c23482af8" providerId="ADAL" clId="{ACA80FCD-6DD4-48BC-80CB-DCF9C601D12A}" dt="2023-08-18T15:44:05.035" v="271" actId="1076"/>
          <ac:spMkLst>
            <pc:docMk/>
            <pc:sldMk cId="3826542443" sldId="663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4:05.035" v="271" actId="1076"/>
          <ac:spMkLst>
            <pc:docMk/>
            <pc:sldMk cId="3826542443" sldId="663"/>
            <ac:spMk id="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4:05.035" v="271" actId="1076"/>
          <ac:spMkLst>
            <pc:docMk/>
            <pc:sldMk cId="3826542443" sldId="663"/>
            <ac:spMk id="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4:05.035" v="271" actId="1076"/>
          <ac:spMkLst>
            <pc:docMk/>
            <pc:sldMk cId="3826542443" sldId="663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4:05.035" v="271" actId="1076"/>
          <ac:spMkLst>
            <pc:docMk/>
            <pc:sldMk cId="3826542443" sldId="663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4:05.035" v="271" actId="1076"/>
          <ac:spMkLst>
            <pc:docMk/>
            <pc:sldMk cId="3826542443" sldId="663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45:05.029" v="286" actId="1076"/>
          <ac:spMkLst>
            <pc:docMk/>
            <pc:sldMk cId="3826542443" sldId="663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3826542443" sldId="663"/>
            <ac:spMk id="14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3826542443" sldId="663"/>
            <ac:spMk id="1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3826542443" sldId="663"/>
            <ac:spMk id="1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3826542443" sldId="663"/>
            <ac:spMk id="17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4-01-02T11:22:44.379" v="1247" actId="1076"/>
          <ac:spMkLst>
            <pc:docMk/>
            <pc:sldMk cId="3826542443" sldId="663"/>
            <ac:spMk id="18" creationId="{C1E89AE6-3E09-CC87-5B8A-B99FC5FAF371}"/>
          </ac:spMkLst>
        </pc:spChg>
        <pc:spChg chg="add mod">
          <ac:chgData name="Stewart Gale" userId="3647ddd2-6040-41ae-a96d-232c23482af8" providerId="ADAL" clId="{ACA80FCD-6DD4-48BC-80CB-DCF9C601D12A}" dt="2024-01-02T11:22:44.379" v="1247" actId="1076"/>
          <ac:spMkLst>
            <pc:docMk/>
            <pc:sldMk cId="3826542443" sldId="663"/>
            <ac:spMk id="20" creationId="{F73189DC-2605-3436-17E2-B8775AE8F686}"/>
          </ac:spMkLst>
        </pc:spChg>
        <pc:spChg chg="mod">
          <ac:chgData name="Stewart Gale" userId="3647ddd2-6040-41ae-a96d-232c23482af8" providerId="ADAL" clId="{ACA80FCD-6DD4-48BC-80CB-DCF9C601D12A}" dt="2024-01-02T11:22:44.379" v="1247" actId="1076"/>
          <ac:spMkLst>
            <pc:docMk/>
            <pc:sldMk cId="3826542443" sldId="663"/>
            <ac:spMk id="22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5:42:50.951" v="225" actId="478"/>
          <ac:grpSpMkLst>
            <pc:docMk/>
            <pc:sldMk cId="3826542443" sldId="663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ACA80FCD-6DD4-48BC-80CB-DCF9C601D12A}" dt="2023-08-18T15:44:05.035" v="271" actId="1076"/>
          <ac:grpSpMkLst>
            <pc:docMk/>
            <pc:sldMk cId="3826542443" sldId="663"/>
            <ac:grpSpMk id="21" creationId="{00000000-0000-0000-0000-000000000000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3826542443" sldId="663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ACA80FCD-6DD4-48BC-80CB-DCF9C601D12A}" dt="2023-08-18T15:53:23.700" v="380" actId="47"/>
        <pc:sldMkLst>
          <pc:docMk/>
          <pc:sldMk cId="612335709" sldId="664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1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1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1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1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612335709" sldId="664"/>
            <ac:spMk id="30" creationId="{30DA0EC1-10B8-4A69-9BA7-6F15AD3F4181}"/>
          </ac:spMkLst>
        </pc:spChg>
        <pc:grpChg chg="mod">
          <ac:chgData name="Stewart Gale" userId="3647ddd2-6040-41ae-a96d-232c23482af8" providerId="ADAL" clId="{ACA80FCD-6DD4-48BC-80CB-DCF9C601D12A}" dt="2023-08-18T15:25:35.415" v="0"/>
          <ac:grpSpMkLst>
            <pc:docMk/>
            <pc:sldMk cId="612335709" sldId="66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612335709" sldId="664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CA80FCD-6DD4-48BC-80CB-DCF9C601D12A}" dt="2024-01-02T11:31:40.501" v="1324"/>
        <pc:sldMkLst>
          <pc:docMk/>
          <pc:sldMk cId="1624362840" sldId="665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1624362840" sldId="665"/>
            <ac:spMk id="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0.806" v="548" actId="403"/>
          <ac:spMkLst>
            <pc:docMk/>
            <pc:sldMk cId="1624362840" sldId="665"/>
            <ac:spMk id="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0.806" v="548" actId="403"/>
          <ac:spMkLst>
            <pc:docMk/>
            <pc:sldMk cId="1624362840" sldId="665"/>
            <ac:spMk id="6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6:03:27.147" v="554" actId="1076"/>
          <ac:spMkLst>
            <pc:docMk/>
            <pc:sldMk cId="1624362840" sldId="665"/>
            <ac:spMk id="9" creationId="{6F34D5DE-F003-F8E1-21CF-AC4FD98CB31A}"/>
          </ac:spMkLst>
        </pc:spChg>
        <pc:spChg chg="mod">
          <ac:chgData name="Stewart Gale" userId="3647ddd2-6040-41ae-a96d-232c23482af8" providerId="ADAL" clId="{ACA80FCD-6DD4-48BC-80CB-DCF9C601D12A}" dt="2023-08-18T16:03:10.806" v="548" actId="403"/>
          <ac:spMkLst>
            <pc:docMk/>
            <pc:sldMk cId="1624362840" sldId="665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20.671" v="551" actId="1076"/>
          <ac:spMkLst>
            <pc:docMk/>
            <pc:sldMk cId="1624362840" sldId="665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0.806" v="548" actId="403"/>
          <ac:spMkLst>
            <pc:docMk/>
            <pc:sldMk cId="1624362840" sldId="665"/>
            <ac:spMk id="13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6:04:40.308" v="562" actId="1076"/>
          <ac:spMkLst>
            <pc:docMk/>
            <pc:sldMk cId="1624362840" sldId="665"/>
            <ac:spMk id="16" creationId="{2ACE9B6A-C346-63FD-2A31-E9ABF6056AFA}"/>
          </ac:spMkLst>
        </pc:spChg>
        <pc:spChg chg="mod">
          <ac:chgData name="Stewart Gale" userId="3647ddd2-6040-41ae-a96d-232c23482af8" providerId="ADAL" clId="{ACA80FCD-6DD4-48BC-80CB-DCF9C601D12A}" dt="2023-08-18T16:04:48.268" v="564" actId="1076"/>
          <ac:spMkLst>
            <pc:docMk/>
            <pc:sldMk cId="1624362840" sldId="665"/>
            <ac:spMk id="1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5.572" v="549" actId="1076"/>
          <ac:spMkLst>
            <pc:docMk/>
            <pc:sldMk cId="1624362840" sldId="665"/>
            <ac:spMk id="1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5.572" v="549" actId="1076"/>
          <ac:spMkLst>
            <pc:docMk/>
            <pc:sldMk cId="1624362840" sldId="665"/>
            <ac:spMk id="2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32.667" v="556" actId="1076"/>
          <ac:spMkLst>
            <pc:docMk/>
            <pc:sldMk cId="1624362840" sldId="665"/>
            <ac:spMk id="2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0.806" v="548" actId="403"/>
          <ac:spMkLst>
            <pc:docMk/>
            <pc:sldMk cId="1624362840" sldId="665"/>
            <ac:spMk id="2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0.806" v="548" actId="403"/>
          <ac:spMkLst>
            <pc:docMk/>
            <pc:sldMk cId="1624362840" sldId="665"/>
            <ac:spMk id="23" creationId="{00000000-0000-0000-0000-000000000000}"/>
          </ac:spMkLst>
        </pc:spChg>
        <pc:spChg chg="del mod">
          <ac:chgData name="Stewart Gale" userId="3647ddd2-6040-41ae-a96d-232c23482af8" providerId="ADAL" clId="{ACA80FCD-6DD4-48BC-80CB-DCF9C601D12A}" dt="2023-08-18T16:02:44.238" v="539" actId="478"/>
          <ac:spMkLst>
            <pc:docMk/>
            <pc:sldMk cId="1624362840" sldId="665"/>
            <ac:spMk id="24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0.806" v="548" actId="403"/>
          <ac:spMkLst>
            <pc:docMk/>
            <pc:sldMk cId="1624362840" sldId="665"/>
            <ac:spMk id="2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3:10.806" v="548" actId="403"/>
          <ac:spMkLst>
            <pc:docMk/>
            <pc:sldMk cId="1624362840" sldId="665"/>
            <ac:spMk id="29" creationId="{00000000-0000-0000-0000-000000000000}"/>
          </ac:spMkLst>
        </pc:spChg>
        <pc:grpChg chg="del mod">
          <ac:chgData name="Stewart Gale" userId="3647ddd2-6040-41ae-a96d-232c23482af8" providerId="ADAL" clId="{ACA80FCD-6DD4-48BC-80CB-DCF9C601D12A}" dt="2023-08-18T16:02:29.007" v="536" actId="478"/>
          <ac:grpSpMkLst>
            <pc:docMk/>
            <pc:sldMk cId="1624362840" sldId="665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CA80FCD-6DD4-48BC-80CB-DCF9C601D12A}" dt="2023-08-18T16:03:10.806" v="548" actId="403"/>
          <ac:grpSpMkLst>
            <pc:docMk/>
            <pc:sldMk cId="1624362840" sldId="665"/>
            <ac:grpSpMk id="10" creationId="{D733B878-5D03-E5B2-38EA-DC281E114419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1624362840" sldId="66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6:03:10.806" v="548" actId="403"/>
          <ac:cxnSpMkLst>
            <pc:docMk/>
            <pc:sldMk cId="1624362840" sldId="66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6:03:10.806" v="548" actId="403"/>
          <ac:cxnSpMkLst>
            <pc:docMk/>
            <pc:sldMk cId="1624362840" sldId="66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6:03:10.806" v="548" actId="403"/>
          <ac:cxnSpMkLst>
            <pc:docMk/>
            <pc:sldMk cId="1624362840" sldId="66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6:03:10.806" v="548" actId="403"/>
          <ac:cxnSpMkLst>
            <pc:docMk/>
            <pc:sldMk cId="1624362840" sldId="665"/>
            <ac:cxnSpMk id="18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ACA80FCD-6DD4-48BC-80CB-DCF9C601D12A}" dt="2023-08-18T15:29:39.809" v="48" actId="1076"/>
        <pc:sldMkLst>
          <pc:docMk/>
          <pc:sldMk cId="3629653074" sldId="666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3629653074" sldId="666"/>
            <ac:spMk id="3" creationId="{1DCD659B-9B0F-4736-B272-47379BEFFD3A}"/>
          </ac:spMkLst>
        </pc:spChg>
        <pc:spChg chg="mod">
          <ac:chgData name="Stewart Gale" userId="3647ddd2-6040-41ae-a96d-232c23482af8" providerId="ADAL" clId="{ACA80FCD-6DD4-48BC-80CB-DCF9C601D12A}" dt="2023-08-18T15:29:35.932" v="47" actId="403"/>
          <ac:spMkLst>
            <pc:docMk/>
            <pc:sldMk cId="3629653074" sldId="666"/>
            <ac:spMk id="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29:39.809" v="48" actId="1076"/>
          <ac:spMkLst>
            <pc:docMk/>
            <pc:sldMk cId="3629653074" sldId="666"/>
            <ac:spMk id="7" creationId="{4369ADBB-97F0-FB9B-74C6-F0647E24F7A5}"/>
          </ac:spMkLst>
        </pc:spChg>
        <pc:spChg chg="del mod">
          <ac:chgData name="Stewart Gale" userId="3647ddd2-6040-41ae-a96d-232c23482af8" providerId="ADAL" clId="{ACA80FCD-6DD4-48BC-80CB-DCF9C601D12A}" dt="2023-08-18T15:28:27.389" v="33" actId="478"/>
          <ac:spMkLst>
            <pc:docMk/>
            <pc:sldMk cId="3629653074" sldId="666"/>
            <ac:spMk id="9" creationId="{9D332FD2-3D5C-D22D-BCBE-C3FF53466167}"/>
          </ac:spMkLst>
        </pc:spChg>
        <pc:grpChg chg="del mod">
          <ac:chgData name="Stewart Gale" userId="3647ddd2-6040-41ae-a96d-232c23482af8" providerId="ADAL" clId="{ACA80FCD-6DD4-48BC-80CB-DCF9C601D12A}" dt="2023-08-18T15:26:21.317" v="13" actId="478"/>
          <ac:grpSpMkLst>
            <pc:docMk/>
            <pc:sldMk cId="3629653074" sldId="66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3629653074" sldId="666"/>
            <ac:cxnSpMk id="4" creationId="{694170A7-F542-433D-AE47-C7A950C348C9}"/>
          </ac:cxnSpMkLst>
        </pc:cxnChg>
      </pc:sldChg>
      <pc:sldChg chg="addSp delSp modSp mod delAnim">
        <pc:chgData name="Stewart Gale" userId="3647ddd2-6040-41ae-a96d-232c23482af8" providerId="ADAL" clId="{ACA80FCD-6DD4-48BC-80CB-DCF9C601D12A}" dt="2024-01-02T11:22:22.471" v="1244" actId="20577"/>
        <pc:sldMkLst>
          <pc:docMk/>
          <pc:sldMk cId="3315386131" sldId="667"/>
        </pc:sld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k cId="3315386131" sldId="667"/>
            <ac:spMk id="3" creationId="{1DCD659B-9B0F-4736-B272-47379BEFFD3A}"/>
          </ac:spMkLst>
        </pc:spChg>
        <pc:spChg chg="del mod">
          <ac:chgData name="Stewart Gale" userId="3647ddd2-6040-41ae-a96d-232c23482af8" providerId="ADAL" clId="{ACA80FCD-6DD4-48BC-80CB-DCF9C601D12A}" dt="2023-08-18T15:31:25.109" v="75" actId="478"/>
          <ac:spMkLst>
            <pc:docMk/>
            <pc:sldMk cId="3315386131" sldId="667"/>
            <ac:spMk id="5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4-01-02T11:22:22.471" v="1244" actId="20577"/>
          <ac:spMkLst>
            <pc:docMk/>
            <pc:sldMk cId="3315386131" sldId="667"/>
            <ac:spMk id="6" creationId="{95D2E743-9973-5CCB-52E8-7F4B8DACA58A}"/>
          </ac:spMkLst>
        </pc:spChg>
        <pc:spChg chg="mod">
          <ac:chgData name="Stewart Gale" userId="3647ddd2-6040-41ae-a96d-232c23482af8" providerId="ADAL" clId="{ACA80FCD-6DD4-48BC-80CB-DCF9C601D12A}" dt="2023-08-18T15:31:52.153" v="90" actId="113"/>
          <ac:spMkLst>
            <pc:docMk/>
            <pc:sldMk cId="3315386131" sldId="667"/>
            <ac:spMk id="8" creationId="{44AE07E5-6132-B6C6-F4F8-236E1A09A797}"/>
          </ac:spMkLst>
        </pc:spChg>
        <pc:spChg chg="del mod">
          <ac:chgData name="Stewart Gale" userId="3647ddd2-6040-41ae-a96d-232c23482af8" providerId="ADAL" clId="{ACA80FCD-6DD4-48BC-80CB-DCF9C601D12A}" dt="2023-08-18T15:31:36.823" v="80" actId="478"/>
          <ac:spMkLst>
            <pc:docMk/>
            <pc:sldMk cId="3315386131" sldId="667"/>
            <ac:spMk id="11" creationId="{D2D3818F-6B6E-2263-B23F-5A68F0F5397F}"/>
          </ac:spMkLst>
        </pc:spChg>
        <pc:grpChg chg="del mod">
          <ac:chgData name="Stewart Gale" userId="3647ddd2-6040-41ae-a96d-232c23482af8" providerId="ADAL" clId="{ACA80FCD-6DD4-48BC-80CB-DCF9C601D12A}" dt="2023-08-18T15:30:55.199" v="71" actId="478"/>
          <ac:grpSpMkLst>
            <pc:docMk/>
            <pc:sldMk cId="3315386131" sldId="66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ACA80FCD-6DD4-48BC-80CB-DCF9C601D12A}" dt="2023-08-18T15:25:35.415" v="0"/>
          <ac:cxnSpMkLst>
            <pc:docMk/>
            <pc:sldMk cId="3315386131" sldId="667"/>
            <ac:cxnSpMk id="4" creationId="{694170A7-F542-433D-AE47-C7A950C348C9}"/>
          </ac:cxnSpMkLst>
        </pc:cxnChg>
      </pc:sldChg>
      <pc:sldChg chg="add del">
        <pc:chgData name="Stewart Gale" userId="3647ddd2-6040-41ae-a96d-232c23482af8" providerId="ADAL" clId="{ACA80FCD-6DD4-48BC-80CB-DCF9C601D12A}" dt="2023-08-18T15:30:53.369" v="70" actId="47"/>
        <pc:sldMkLst>
          <pc:docMk/>
          <pc:sldMk cId="737979263" sldId="668"/>
        </pc:sldMkLst>
      </pc:sldChg>
      <pc:sldChg chg="addSp delSp modSp add mod delAnim modAnim">
        <pc:chgData name="Stewart Gale" userId="3647ddd2-6040-41ae-a96d-232c23482af8" providerId="ADAL" clId="{ACA80FCD-6DD4-48BC-80CB-DCF9C601D12A}" dt="2024-01-02T11:22:09.261" v="1240" actId="1076"/>
        <pc:sldMkLst>
          <pc:docMk/>
          <pc:sldMk cId="2666837007" sldId="669"/>
        </pc:sldMkLst>
        <pc:spChg chg="add mod">
          <ac:chgData name="Stewart Gale" userId="3647ddd2-6040-41ae-a96d-232c23482af8" providerId="ADAL" clId="{ACA80FCD-6DD4-48BC-80CB-DCF9C601D12A}" dt="2024-01-02T11:22:09.261" v="1240" actId="1076"/>
          <ac:spMkLst>
            <pc:docMk/>
            <pc:sldMk cId="2666837007" sldId="669"/>
            <ac:spMk id="2" creationId="{4DB89377-7517-A6F9-0B4E-11720AC48701}"/>
          </ac:spMkLst>
        </pc:spChg>
        <pc:spChg chg="mod">
          <ac:chgData name="Stewart Gale" userId="3647ddd2-6040-41ae-a96d-232c23482af8" providerId="ADAL" clId="{ACA80FCD-6DD4-48BC-80CB-DCF9C601D12A}" dt="2023-08-18T15:30:28.562" v="68" actId="1076"/>
          <ac:spMkLst>
            <pc:docMk/>
            <pc:sldMk cId="2666837007" sldId="669"/>
            <ac:spMk id="5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5:29:54.294" v="57" actId="478"/>
          <ac:spMkLst>
            <pc:docMk/>
            <pc:sldMk cId="2666837007" sldId="669"/>
            <ac:spMk id="7" creationId="{4369ADBB-97F0-FB9B-74C6-F0647E24F7A5}"/>
          </ac:spMkLst>
        </pc:spChg>
      </pc:sldChg>
      <pc:sldChg chg="add del">
        <pc:chgData name="Stewart Gale" userId="3647ddd2-6040-41ae-a96d-232c23482af8" providerId="ADAL" clId="{ACA80FCD-6DD4-48BC-80CB-DCF9C601D12A}" dt="2023-08-18T15:32:42.940" v="106" actId="47"/>
        <pc:sldMkLst>
          <pc:docMk/>
          <pc:sldMk cId="639690655" sldId="670"/>
        </pc:sldMkLst>
      </pc:sldChg>
      <pc:sldChg chg="addSp delSp modSp add mod delAnim modAnim">
        <pc:chgData name="Stewart Gale" userId="3647ddd2-6040-41ae-a96d-232c23482af8" providerId="ADAL" clId="{ACA80FCD-6DD4-48BC-80CB-DCF9C601D12A}" dt="2023-08-18T15:32:38.247" v="105" actId="1076"/>
        <pc:sldMkLst>
          <pc:docMk/>
          <pc:sldMk cId="2120749152" sldId="671"/>
        </pc:sldMkLst>
        <pc:spChg chg="add mod">
          <ac:chgData name="Stewart Gale" userId="3647ddd2-6040-41ae-a96d-232c23482af8" providerId="ADAL" clId="{ACA80FCD-6DD4-48BC-80CB-DCF9C601D12A}" dt="2023-08-18T15:32:38.247" v="105" actId="1076"/>
          <ac:spMkLst>
            <pc:docMk/>
            <pc:sldMk cId="2120749152" sldId="671"/>
            <ac:spMk id="2" creationId="{0B0CF141-1DF5-0FFD-E30B-88633DC317FE}"/>
          </ac:spMkLst>
        </pc:spChg>
        <pc:spChg chg="del">
          <ac:chgData name="Stewart Gale" userId="3647ddd2-6040-41ae-a96d-232c23482af8" providerId="ADAL" clId="{ACA80FCD-6DD4-48BC-80CB-DCF9C601D12A}" dt="2023-08-18T15:32:15.002" v="92" actId="478"/>
          <ac:spMkLst>
            <pc:docMk/>
            <pc:sldMk cId="2120749152" sldId="671"/>
            <ac:spMk id="8" creationId="{44AE07E5-6132-B6C6-F4F8-236E1A09A797}"/>
          </ac:spMkLst>
        </pc:spChg>
      </pc:sldChg>
      <pc:sldChg chg="modSp add mod">
        <pc:chgData name="Stewart Gale" userId="3647ddd2-6040-41ae-a96d-232c23482af8" providerId="ADAL" clId="{ACA80FCD-6DD4-48BC-80CB-DCF9C601D12A}" dt="2023-08-18T15:38:00.109" v="184" actId="1076"/>
        <pc:sldMkLst>
          <pc:docMk/>
          <pc:sldMk cId="2081160163" sldId="672"/>
        </pc:sldMkLst>
        <pc:spChg chg="mod">
          <ac:chgData name="Stewart Gale" userId="3647ddd2-6040-41ae-a96d-232c23482af8" providerId="ADAL" clId="{ACA80FCD-6DD4-48BC-80CB-DCF9C601D12A}" dt="2023-08-18T15:37:44.499" v="175" actId="242"/>
          <ac:spMkLst>
            <pc:docMk/>
            <pc:sldMk cId="2081160163" sldId="672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5:38:00.109" v="184" actId="1076"/>
          <ac:spMkLst>
            <pc:docMk/>
            <pc:sldMk cId="2081160163" sldId="672"/>
            <ac:spMk id="13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ACA80FCD-6DD4-48BC-80CB-DCF9C601D12A}" dt="2023-08-18T15:40:11.368" v="212" actId="207"/>
        <pc:sldMkLst>
          <pc:docMk/>
          <pc:sldMk cId="120626425" sldId="673"/>
        </pc:sldMkLst>
        <pc:spChg chg="add mod">
          <ac:chgData name="Stewart Gale" userId="3647ddd2-6040-41ae-a96d-232c23482af8" providerId="ADAL" clId="{ACA80FCD-6DD4-48BC-80CB-DCF9C601D12A}" dt="2023-08-18T15:39:35.979" v="205" actId="20577"/>
          <ac:spMkLst>
            <pc:docMk/>
            <pc:sldMk cId="120626425" sldId="673"/>
            <ac:spMk id="2" creationId="{BEB01785-57BB-B6C5-26E0-E05595DA5612}"/>
          </ac:spMkLst>
        </pc:spChg>
        <pc:spChg chg="mod">
          <ac:chgData name="Stewart Gale" userId="3647ddd2-6040-41ae-a96d-232c23482af8" providerId="ADAL" clId="{ACA80FCD-6DD4-48BC-80CB-DCF9C601D12A}" dt="2023-08-18T15:40:11.368" v="212" actId="207"/>
          <ac:spMkLst>
            <pc:docMk/>
            <pc:sldMk cId="120626425" sldId="673"/>
            <ac:spMk id="12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5:39:11.660" v="193" actId="478"/>
          <ac:spMkLst>
            <pc:docMk/>
            <pc:sldMk cId="120626425" sldId="673"/>
            <ac:spMk id="13" creationId="{00000000-0000-0000-0000-000000000000}"/>
          </ac:spMkLst>
        </pc:spChg>
      </pc:sldChg>
      <pc:sldChg chg="modSp add mod">
        <pc:chgData name="Stewart Gale" userId="3647ddd2-6040-41ae-a96d-232c23482af8" providerId="ADAL" clId="{ACA80FCD-6DD4-48BC-80CB-DCF9C601D12A}" dt="2023-08-18T15:42:05.166" v="223"/>
        <pc:sldMkLst>
          <pc:docMk/>
          <pc:sldMk cId="2352619801" sldId="674"/>
        </pc:sldMkLst>
        <pc:spChg chg="mod">
          <ac:chgData name="Stewart Gale" userId="3647ddd2-6040-41ae-a96d-232c23482af8" providerId="ADAL" clId="{ACA80FCD-6DD4-48BC-80CB-DCF9C601D12A}" dt="2023-08-18T15:42:05.166" v="223"/>
          <ac:spMkLst>
            <pc:docMk/>
            <pc:sldMk cId="2352619801" sldId="674"/>
            <ac:spMk id="12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ACA80FCD-6DD4-48BC-80CB-DCF9C601D12A}" dt="2024-01-02T11:31:19.363" v="1322"/>
        <pc:sldMkLst>
          <pc:docMk/>
          <pc:sldMk cId="1019915434" sldId="675"/>
        </pc:sldMkLst>
        <pc:spChg chg="mod topLvl">
          <ac:chgData name="Stewart Gale" userId="3647ddd2-6040-41ae-a96d-232c23482af8" providerId="ADAL" clId="{ACA80FCD-6DD4-48BC-80CB-DCF9C601D12A}" dt="2023-08-18T16:01:32.997" v="519" actId="1076"/>
          <ac:spMkLst>
            <pc:docMk/>
            <pc:sldMk cId="1019915434" sldId="675"/>
            <ac:spMk id="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6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00:59.672" v="503" actId="478"/>
          <ac:spMkLst>
            <pc:docMk/>
            <pc:sldMk cId="1019915434" sldId="675"/>
            <ac:spMk id="9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00:59.672" v="503" actId="478"/>
          <ac:spMkLst>
            <pc:docMk/>
            <pc:sldMk cId="1019915434" sldId="675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13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6:02:20.617" v="535" actId="1076"/>
          <ac:spMkLst>
            <pc:docMk/>
            <pc:sldMk cId="1019915434" sldId="675"/>
            <ac:spMk id="17" creationId="{6225AF9E-9D2F-C40C-66C6-AECA68FE01BE}"/>
          </ac:spMkLst>
        </pc:spChg>
        <pc:spChg chg="mod">
          <ac:chgData name="Stewart Gale" userId="3647ddd2-6040-41ae-a96d-232c23482af8" providerId="ADAL" clId="{ACA80FCD-6DD4-48BC-80CB-DCF9C601D12A}" dt="2023-08-18T16:01:23.947" v="512" actId="1076"/>
          <ac:spMkLst>
            <pc:docMk/>
            <pc:sldMk cId="1019915434" sldId="675"/>
            <ac:spMk id="1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23.947" v="512" actId="1076"/>
          <ac:spMkLst>
            <pc:docMk/>
            <pc:sldMk cId="1019915434" sldId="675"/>
            <ac:spMk id="2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2:17.394" v="534" actId="1076"/>
          <ac:spMkLst>
            <pc:docMk/>
            <pc:sldMk cId="1019915434" sldId="675"/>
            <ac:spMk id="2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2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2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2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01:19.308" v="511" actId="404"/>
          <ac:spMkLst>
            <pc:docMk/>
            <pc:sldMk cId="1019915434" sldId="675"/>
            <ac:spMk id="29" creationId="{00000000-0000-0000-0000-000000000000}"/>
          </ac:spMkLst>
        </pc:spChg>
        <pc:grpChg chg="del">
          <ac:chgData name="Stewart Gale" userId="3647ddd2-6040-41ae-a96d-232c23482af8" providerId="ADAL" clId="{ACA80FCD-6DD4-48BC-80CB-DCF9C601D12A}" dt="2023-08-18T16:01:03.498" v="504" actId="478"/>
          <ac:grpSpMkLst>
            <pc:docMk/>
            <pc:sldMk cId="1019915434" sldId="675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CA80FCD-6DD4-48BC-80CB-DCF9C601D12A}" dt="2023-08-18T16:01:19.308" v="511" actId="404"/>
          <ac:grpSpMkLst>
            <pc:docMk/>
            <pc:sldMk cId="1019915434" sldId="675"/>
            <ac:grpSpMk id="14" creationId="{49843052-B2AF-E3A2-5FE8-51A92C5F10F7}"/>
          </ac:grpSpMkLst>
        </pc:grpChg>
        <pc:cxnChg chg="del topLvl">
          <ac:chgData name="Stewart Gale" userId="3647ddd2-6040-41ae-a96d-232c23482af8" providerId="ADAL" clId="{ACA80FCD-6DD4-48BC-80CB-DCF9C601D12A}" dt="2023-08-18T16:01:03.498" v="504" actId="478"/>
          <ac:cxnSpMkLst>
            <pc:docMk/>
            <pc:sldMk cId="1019915434" sldId="67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6:01:19.308" v="511" actId="404"/>
          <ac:cxnSpMkLst>
            <pc:docMk/>
            <pc:sldMk cId="1019915434" sldId="67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6:01:19.308" v="511" actId="404"/>
          <ac:cxnSpMkLst>
            <pc:docMk/>
            <pc:sldMk cId="1019915434" sldId="67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6:01:19.308" v="511" actId="404"/>
          <ac:cxnSpMkLst>
            <pc:docMk/>
            <pc:sldMk cId="1019915434" sldId="67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ACA80FCD-6DD4-48BC-80CB-DCF9C601D12A}" dt="2023-08-18T16:01:19.308" v="511" actId="404"/>
          <ac:cxnSpMkLst>
            <pc:docMk/>
            <pc:sldMk cId="1019915434" sldId="675"/>
            <ac:cxnSpMk id="18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ACA80FCD-6DD4-48BC-80CB-DCF9C601D12A}" dt="2023-08-18T16:11:37.811" v="712"/>
        <pc:sldMkLst>
          <pc:docMk/>
          <pc:sldMk cId="1936272677" sldId="676"/>
        </pc:sldMkLst>
        <pc:spChg chg="add mod">
          <ac:chgData name="Stewart Gale" userId="3647ddd2-6040-41ae-a96d-232c23482af8" providerId="ADAL" clId="{ACA80FCD-6DD4-48BC-80CB-DCF9C601D12A}" dt="2023-08-18T16:09:50.521" v="668" actId="20577"/>
          <ac:spMkLst>
            <pc:docMk/>
            <pc:sldMk cId="1936272677" sldId="676"/>
            <ac:spMk id="5" creationId="{3D726EE8-5207-2C3E-2BBB-D426EDE9B6AF}"/>
          </ac:spMkLst>
        </pc:spChg>
        <pc:spChg chg="mod">
          <ac:chgData name="Stewart Gale" userId="3647ddd2-6040-41ae-a96d-232c23482af8" providerId="ADAL" clId="{ACA80FCD-6DD4-48BC-80CB-DCF9C601D12A}" dt="2023-08-18T16:11:29.116" v="710" actId="1076"/>
          <ac:spMkLst>
            <pc:docMk/>
            <pc:sldMk cId="1936272677" sldId="676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10:13.920" v="687" actId="403"/>
          <ac:spMkLst>
            <pc:docMk/>
            <pc:sldMk cId="1936272677" sldId="676"/>
            <ac:spMk id="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10:13.920" v="687" actId="403"/>
          <ac:spMkLst>
            <pc:docMk/>
            <pc:sldMk cId="1936272677" sldId="676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10:13.920" v="687" actId="403"/>
          <ac:spMkLst>
            <pc:docMk/>
            <pc:sldMk cId="1936272677" sldId="676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10:20.026" v="688" actId="14100"/>
          <ac:spMkLst>
            <pc:docMk/>
            <pc:sldMk cId="1936272677" sldId="676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10:22.548" v="689" actId="14100"/>
          <ac:spMkLst>
            <pc:docMk/>
            <pc:sldMk cId="1936272677" sldId="676"/>
            <ac:spMk id="12" creationId="{00000000-0000-0000-0000-000000000000}"/>
          </ac:spMkLst>
        </pc:spChg>
        <pc:spChg chg="add mod">
          <ac:chgData name="Stewart Gale" userId="3647ddd2-6040-41ae-a96d-232c23482af8" providerId="ADAL" clId="{ACA80FCD-6DD4-48BC-80CB-DCF9C601D12A}" dt="2023-08-18T16:11:25.475" v="709" actId="1076"/>
          <ac:spMkLst>
            <pc:docMk/>
            <pc:sldMk cId="1936272677" sldId="676"/>
            <ac:spMk id="13" creationId="{CAE7CDD5-E119-0C5B-ADC9-DBA45023EDC3}"/>
          </ac:spMkLst>
        </pc:spChg>
        <pc:spChg chg="mod">
          <ac:chgData name="Stewart Gale" userId="3647ddd2-6040-41ae-a96d-232c23482af8" providerId="ADAL" clId="{ACA80FCD-6DD4-48BC-80CB-DCF9C601D12A}" dt="2023-08-18T16:11:25.475" v="709" actId="1076"/>
          <ac:spMkLst>
            <pc:docMk/>
            <pc:sldMk cId="1936272677" sldId="676"/>
            <ac:spMk id="1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10:13.920" v="687" actId="403"/>
          <ac:spMkLst>
            <pc:docMk/>
            <pc:sldMk cId="1936272677" sldId="676"/>
            <ac:spMk id="26" creationId="{00000000-0000-0000-0000-000000000000}"/>
          </ac:spMkLst>
        </pc:spChg>
        <pc:grpChg chg="del">
          <ac:chgData name="Stewart Gale" userId="3647ddd2-6040-41ae-a96d-232c23482af8" providerId="ADAL" clId="{ACA80FCD-6DD4-48BC-80CB-DCF9C601D12A}" dt="2023-08-18T16:09:03.839" v="633" actId="478"/>
          <ac:grpSpMkLst>
            <pc:docMk/>
            <pc:sldMk cId="1936272677" sldId="67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ACA80FCD-6DD4-48BC-80CB-DCF9C601D12A}" dt="2023-08-18T16:10:12.036" v="685" actId="1076"/>
          <ac:grpSpMkLst>
            <pc:docMk/>
            <pc:sldMk cId="1936272677" sldId="676"/>
            <ac:grpSpMk id="27" creationId="{00000000-0000-0000-0000-000000000000}"/>
          </ac:grpSpMkLst>
        </pc:grpChg>
      </pc:sldChg>
      <pc:sldChg chg="addSp delSp modSp new del mod modAnim">
        <pc:chgData name="Stewart Gale" userId="3647ddd2-6040-41ae-a96d-232c23482af8" providerId="ADAL" clId="{ACA80FCD-6DD4-48BC-80CB-DCF9C601D12A}" dt="2024-01-02T11:32:18.839" v="1328" actId="47"/>
        <pc:sldMkLst>
          <pc:docMk/>
          <pc:sldMk cId="2349798575" sldId="677"/>
        </pc:sldMkLst>
        <pc:spChg chg="add del mod">
          <ac:chgData name="Stewart Gale" userId="3647ddd2-6040-41ae-a96d-232c23482af8" providerId="ADAL" clId="{ACA80FCD-6DD4-48BC-80CB-DCF9C601D12A}" dt="2023-08-18T16:15:14.707" v="759" actId="478"/>
          <ac:spMkLst>
            <pc:docMk/>
            <pc:sldMk cId="2349798575" sldId="677"/>
            <ac:spMk id="3" creationId="{59B7C23C-AA6A-0FBB-FC67-35607AF45EB6}"/>
          </ac:spMkLst>
        </pc:spChg>
        <pc:spChg chg="mod">
          <ac:chgData name="Stewart Gale" userId="3647ddd2-6040-41ae-a96d-232c23482af8" providerId="ADAL" clId="{ACA80FCD-6DD4-48BC-80CB-DCF9C601D12A}" dt="2023-08-18T16:15:14.707" v="759" actId="478"/>
          <ac:spMkLst>
            <pc:docMk/>
            <pc:sldMk cId="2349798575" sldId="677"/>
            <ac:spMk id="4" creationId="{5DB5F326-7632-4188-105A-450116605A85}"/>
          </ac:spMkLst>
        </pc:spChg>
        <pc:spChg chg="add mod">
          <ac:chgData name="Stewart Gale" userId="3647ddd2-6040-41ae-a96d-232c23482af8" providerId="ADAL" clId="{ACA80FCD-6DD4-48BC-80CB-DCF9C601D12A}" dt="2023-08-18T16:14:42.989" v="747" actId="1076"/>
          <ac:spMkLst>
            <pc:docMk/>
            <pc:sldMk cId="2349798575" sldId="677"/>
            <ac:spMk id="5" creationId="{21CF0F64-9EF5-9892-1136-1B756C46E092}"/>
          </ac:spMkLst>
        </pc:spChg>
        <pc:spChg chg="add mod">
          <ac:chgData name="Stewart Gale" userId="3647ddd2-6040-41ae-a96d-232c23482af8" providerId="ADAL" clId="{ACA80FCD-6DD4-48BC-80CB-DCF9C601D12A}" dt="2023-08-18T16:19:34.487" v="836" actId="1076"/>
          <ac:spMkLst>
            <pc:docMk/>
            <pc:sldMk cId="2349798575" sldId="677"/>
            <ac:spMk id="6" creationId="{7C8B0617-E10F-9CDA-670F-87F06A89F94C}"/>
          </ac:spMkLst>
        </pc:spChg>
        <pc:spChg chg="add mod">
          <ac:chgData name="Stewart Gale" userId="3647ddd2-6040-41ae-a96d-232c23482af8" providerId="ADAL" clId="{ACA80FCD-6DD4-48BC-80CB-DCF9C601D12A}" dt="2023-08-18T16:14:45.160" v="748" actId="1076"/>
          <ac:spMkLst>
            <pc:docMk/>
            <pc:sldMk cId="2349798575" sldId="677"/>
            <ac:spMk id="7" creationId="{2AECEF02-764C-C463-2FD2-BE79BCC7DA0A}"/>
          </ac:spMkLst>
        </pc:spChg>
        <pc:spChg chg="add mod">
          <ac:chgData name="Stewart Gale" userId="3647ddd2-6040-41ae-a96d-232c23482af8" providerId="ADAL" clId="{ACA80FCD-6DD4-48BC-80CB-DCF9C601D12A}" dt="2023-08-18T16:15:01.452" v="754" actId="1076"/>
          <ac:spMkLst>
            <pc:docMk/>
            <pc:sldMk cId="2349798575" sldId="677"/>
            <ac:spMk id="8" creationId="{310149BF-E872-B166-478C-0CAE0F8F9F9A}"/>
          </ac:spMkLst>
        </pc:spChg>
        <pc:spChg chg="add del mod">
          <ac:chgData name="Stewart Gale" userId="3647ddd2-6040-41ae-a96d-232c23482af8" providerId="ADAL" clId="{ACA80FCD-6DD4-48BC-80CB-DCF9C601D12A}" dt="2023-08-18T16:15:20.913" v="762" actId="478"/>
          <ac:spMkLst>
            <pc:docMk/>
            <pc:sldMk cId="2349798575" sldId="677"/>
            <ac:spMk id="9" creationId="{6A79B5C6-5652-B93A-C750-A3BCC4A20687}"/>
          </ac:spMkLst>
        </pc:spChg>
        <pc:spChg chg="add mod">
          <ac:chgData name="Stewart Gale" userId="3647ddd2-6040-41ae-a96d-232c23482af8" providerId="ADAL" clId="{ACA80FCD-6DD4-48BC-80CB-DCF9C601D12A}" dt="2023-08-18T16:15:26.367" v="763" actId="1076"/>
          <ac:spMkLst>
            <pc:docMk/>
            <pc:sldMk cId="2349798575" sldId="677"/>
            <ac:spMk id="10" creationId="{862749B1-78AC-5227-2679-89968B6FCB5E}"/>
          </ac:spMkLst>
        </pc:spChg>
        <pc:spChg chg="add mod">
          <ac:chgData name="Stewart Gale" userId="3647ddd2-6040-41ae-a96d-232c23482af8" providerId="ADAL" clId="{ACA80FCD-6DD4-48BC-80CB-DCF9C601D12A}" dt="2023-08-18T16:20:43.645" v="848" actId="1076"/>
          <ac:spMkLst>
            <pc:docMk/>
            <pc:sldMk cId="2349798575" sldId="677"/>
            <ac:spMk id="12" creationId="{C0AB76CD-06E8-E3C8-4D98-90ABCC123C18}"/>
          </ac:spMkLst>
        </pc:spChg>
        <pc:spChg chg="add mod">
          <ac:chgData name="Stewart Gale" userId="3647ddd2-6040-41ae-a96d-232c23482af8" providerId="ADAL" clId="{ACA80FCD-6DD4-48BC-80CB-DCF9C601D12A}" dt="2023-08-18T16:20:41.080" v="847" actId="1076"/>
          <ac:spMkLst>
            <pc:docMk/>
            <pc:sldMk cId="2349798575" sldId="677"/>
            <ac:spMk id="13" creationId="{683E4405-C487-3C66-0CFD-EC916CA143FB}"/>
          </ac:spMkLst>
        </pc:spChg>
        <pc:spChg chg="add mod">
          <ac:chgData name="Stewart Gale" userId="3647ddd2-6040-41ae-a96d-232c23482af8" providerId="ADAL" clId="{ACA80FCD-6DD4-48BC-80CB-DCF9C601D12A}" dt="2023-08-18T16:20:41.080" v="847" actId="1076"/>
          <ac:spMkLst>
            <pc:docMk/>
            <pc:sldMk cId="2349798575" sldId="677"/>
            <ac:spMk id="15" creationId="{F4DDDE42-B86A-5F04-027D-FE32DC4477F0}"/>
          </ac:spMkLst>
        </pc:spChg>
        <pc:spChg chg="add mod">
          <ac:chgData name="Stewart Gale" userId="3647ddd2-6040-41ae-a96d-232c23482af8" providerId="ADAL" clId="{ACA80FCD-6DD4-48BC-80CB-DCF9C601D12A}" dt="2023-08-18T16:20:41.080" v="847" actId="1076"/>
          <ac:spMkLst>
            <pc:docMk/>
            <pc:sldMk cId="2349798575" sldId="677"/>
            <ac:spMk id="17" creationId="{EBB226AE-AA59-CFA9-A084-71DED1DC78B7}"/>
          </ac:spMkLst>
        </pc:spChg>
        <pc:spChg chg="add mod">
          <ac:chgData name="Stewart Gale" userId="3647ddd2-6040-41ae-a96d-232c23482af8" providerId="ADAL" clId="{ACA80FCD-6DD4-48BC-80CB-DCF9C601D12A}" dt="2023-08-18T16:20:41.080" v="847" actId="1076"/>
          <ac:spMkLst>
            <pc:docMk/>
            <pc:sldMk cId="2349798575" sldId="677"/>
            <ac:spMk id="19" creationId="{9EFFEFB9-DC92-8C56-3EB7-B462C6976E35}"/>
          </ac:spMkLst>
        </pc:spChg>
        <pc:spChg chg="add mod">
          <ac:chgData name="Stewart Gale" userId="3647ddd2-6040-41ae-a96d-232c23482af8" providerId="ADAL" clId="{ACA80FCD-6DD4-48BC-80CB-DCF9C601D12A}" dt="2023-08-18T16:20:41.080" v="847" actId="1076"/>
          <ac:spMkLst>
            <pc:docMk/>
            <pc:sldMk cId="2349798575" sldId="677"/>
            <ac:spMk id="21" creationId="{D1B98CF6-DD16-97C0-1910-C72C59FC3C73}"/>
          </ac:spMkLst>
        </pc:spChg>
        <pc:spChg chg="add mod">
          <ac:chgData name="Stewart Gale" userId="3647ddd2-6040-41ae-a96d-232c23482af8" providerId="ADAL" clId="{ACA80FCD-6DD4-48BC-80CB-DCF9C601D12A}" dt="2023-08-18T16:20:41.080" v="847" actId="1076"/>
          <ac:spMkLst>
            <pc:docMk/>
            <pc:sldMk cId="2349798575" sldId="677"/>
            <ac:spMk id="23" creationId="{FECA8701-BC6E-00C1-F089-19B5818980A9}"/>
          </ac:spMkLst>
        </pc:spChg>
        <pc:spChg chg="add mod">
          <ac:chgData name="Stewart Gale" userId="3647ddd2-6040-41ae-a96d-232c23482af8" providerId="ADAL" clId="{ACA80FCD-6DD4-48BC-80CB-DCF9C601D12A}" dt="2023-08-18T16:20:41.080" v="847" actId="1076"/>
          <ac:spMkLst>
            <pc:docMk/>
            <pc:sldMk cId="2349798575" sldId="677"/>
            <ac:spMk id="25" creationId="{6174D314-D57B-3256-4846-4DC537D3CEC6}"/>
          </ac:spMkLst>
        </pc:spChg>
        <pc:grpChg chg="add del mod">
          <ac:chgData name="Stewart Gale" userId="3647ddd2-6040-41ae-a96d-232c23482af8" providerId="ADAL" clId="{ACA80FCD-6DD4-48BC-80CB-DCF9C601D12A}" dt="2023-08-18T16:15:14.707" v="759" actId="478"/>
          <ac:grpSpMkLst>
            <pc:docMk/>
            <pc:sldMk cId="2349798575" sldId="677"/>
            <ac:grpSpMk id="2" creationId="{7A54C361-E94A-A278-D9B9-974EC417B1E1}"/>
          </ac:grpSpMkLst>
        </pc:grpChg>
        <pc:grpChg chg="add mod">
          <ac:chgData name="Stewart Gale" userId="3647ddd2-6040-41ae-a96d-232c23482af8" providerId="ADAL" clId="{ACA80FCD-6DD4-48BC-80CB-DCF9C601D12A}" dt="2023-08-18T16:20:41.080" v="847" actId="1076"/>
          <ac:grpSpMkLst>
            <pc:docMk/>
            <pc:sldMk cId="2349798575" sldId="677"/>
            <ac:grpSpMk id="11" creationId="{0A95FEA7-B25A-474C-7EBF-AF1BF7147848}"/>
          </ac:grpSpMkLst>
        </pc:grpChg>
      </pc:sldChg>
      <pc:sldChg chg="addSp delSp modSp new mod modAnim">
        <pc:chgData name="Stewart Gale" userId="3647ddd2-6040-41ae-a96d-232c23482af8" providerId="ADAL" clId="{ACA80FCD-6DD4-48BC-80CB-DCF9C601D12A}" dt="2023-08-18T16:26:07.550" v="930" actId="1076"/>
        <pc:sldMkLst>
          <pc:docMk/>
          <pc:sldMk cId="3304177362" sldId="678"/>
        </pc:sldMkLst>
        <pc:spChg chg="add mod">
          <ac:chgData name="Stewart Gale" userId="3647ddd2-6040-41ae-a96d-232c23482af8" providerId="ADAL" clId="{ACA80FCD-6DD4-48BC-80CB-DCF9C601D12A}" dt="2023-08-18T16:23:05.619" v="863" actId="403"/>
          <ac:spMkLst>
            <pc:docMk/>
            <pc:sldMk cId="3304177362" sldId="678"/>
            <ac:spMk id="2" creationId="{85932DBB-A2B0-5477-7EE6-89F76A33DAAE}"/>
          </ac:spMkLst>
        </pc:spChg>
        <pc:spChg chg="add mod">
          <ac:chgData name="Stewart Gale" userId="3647ddd2-6040-41ae-a96d-232c23482af8" providerId="ADAL" clId="{ACA80FCD-6DD4-48BC-80CB-DCF9C601D12A}" dt="2023-08-18T16:23:05.619" v="863" actId="403"/>
          <ac:spMkLst>
            <pc:docMk/>
            <pc:sldMk cId="3304177362" sldId="678"/>
            <ac:spMk id="3" creationId="{EF3CE7B1-26DD-8CCF-67BF-53E612D620DF}"/>
          </ac:spMkLst>
        </pc:spChg>
        <pc:spChg chg="add mod">
          <ac:chgData name="Stewart Gale" userId="3647ddd2-6040-41ae-a96d-232c23482af8" providerId="ADAL" clId="{ACA80FCD-6DD4-48BC-80CB-DCF9C601D12A}" dt="2023-08-18T16:23:10.960" v="865" actId="1076"/>
          <ac:spMkLst>
            <pc:docMk/>
            <pc:sldMk cId="3304177362" sldId="678"/>
            <ac:spMk id="4" creationId="{0354AD00-5476-6B34-64D0-1CA0BBF91D1A}"/>
          </ac:spMkLst>
        </pc:spChg>
        <pc:spChg chg="add mod">
          <ac:chgData name="Stewart Gale" userId="3647ddd2-6040-41ae-a96d-232c23482af8" providerId="ADAL" clId="{ACA80FCD-6DD4-48BC-80CB-DCF9C601D12A}" dt="2023-08-18T16:23:13.617" v="866" actId="1076"/>
          <ac:spMkLst>
            <pc:docMk/>
            <pc:sldMk cId="3304177362" sldId="678"/>
            <ac:spMk id="5" creationId="{162C695F-7F7D-46CD-118F-33682C7600EF}"/>
          </ac:spMkLst>
        </pc:spChg>
        <pc:spChg chg="add mod">
          <ac:chgData name="Stewart Gale" userId="3647ddd2-6040-41ae-a96d-232c23482af8" providerId="ADAL" clId="{ACA80FCD-6DD4-48BC-80CB-DCF9C601D12A}" dt="2023-08-18T16:23:05.619" v="863" actId="403"/>
          <ac:spMkLst>
            <pc:docMk/>
            <pc:sldMk cId="3304177362" sldId="678"/>
            <ac:spMk id="6" creationId="{71FD04F1-71AA-7880-6DFC-7CCE9D7754AF}"/>
          </ac:spMkLst>
        </pc:spChg>
        <pc:spChg chg="add mod">
          <ac:chgData name="Stewart Gale" userId="3647ddd2-6040-41ae-a96d-232c23482af8" providerId="ADAL" clId="{ACA80FCD-6DD4-48BC-80CB-DCF9C601D12A}" dt="2023-08-18T16:26:02.245" v="929" actId="1076"/>
          <ac:spMkLst>
            <pc:docMk/>
            <pc:sldMk cId="3304177362" sldId="678"/>
            <ac:spMk id="7" creationId="{B2641454-0220-B308-17A6-788A48A7F59A}"/>
          </ac:spMkLst>
        </pc:spChg>
        <pc:spChg chg="add mod">
          <ac:chgData name="Stewart Gale" userId="3647ddd2-6040-41ae-a96d-232c23482af8" providerId="ADAL" clId="{ACA80FCD-6DD4-48BC-80CB-DCF9C601D12A}" dt="2023-08-18T16:26:00.219" v="928" actId="1076"/>
          <ac:spMkLst>
            <pc:docMk/>
            <pc:sldMk cId="3304177362" sldId="678"/>
            <ac:spMk id="8" creationId="{8D4830D3-38EF-5CC9-9866-3E92CF3A989D}"/>
          </ac:spMkLst>
        </pc:spChg>
        <pc:spChg chg="add mod">
          <ac:chgData name="Stewart Gale" userId="3647ddd2-6040-41ae-a96d-232c23482af8" providerId="ADAL" clId="{ACA80FCD-6DD4-48BC-80CB-DCF9C601D12A}" dt="2023-08-18T16:26:00.219" v="928" actId="1076"/>
          <ac:spMkLst>
            <pc:docMk/>
            <pc:sldMk cId="3304177362" sldId="678"/>
            <ac:spMk id="11" creationId="{FDB7B3A8-53F0-23A9-8182-5139857648DE}"/>
          </ac:spMkLst>
        </pc:spChg>
        <pc:spChg chg="add mod">
          <ac:chgData name="Stewart Gale" userId="3647ddd2-6040-41ae-a96d-232c23482af8" providerId="ADAL" clId="{ACA80FCD-6DD4-48BC-80CB-DCF9C601D12A}" dt="2023-08-18T16:26:00.219" v="928" actId="1076"/>
          <ac:spMkLst>
            <pc:docMk/>
            <pc:sldMk cId="3304177362" sldId="678"/>
            <ac:spMk id="13" creationId="{F82CB91E-3E54-2453-B66F-72677E1C7774}"/>
          </ac:spMkLst>
        </pc:spChg>
        <pc:spChg chg="add mod">
          <ac:chgData name="Stewart Gale" userId="3647ddd2-6040-41ae-a96d-232c23482af8" providerId="ADAL" clId="{ACA80FCD-6DD4-48BC-80CB-DCF9C601D12A}" dt="2023-08-18T16:26:00.219" v="928" actId="1076"/>
          <ac:spMkLst>
            <pc:docMk/>
            <pc:sldMk cId="3304177362" sldId="678"/>
            <ac:spMk id="15" creationId="{0DC81F5F-C1A2-DE2D-0433-B8DAFF0F5C81}"/>
          </ac:spMkLst>
        </pc:spChg>
        <pc:spChg chg="add mod">
          <ac:chgData name="Stewart Gale" userId="3647ddd2-6040-41ae-a96d-232c23482af8" providerId="ADAL" clId="{ACA80FCD-6DD4-48BC-80CB-DCF9C601D12A}" dt="2023-08-18T16:26:00.219" v="928" actId="1076"/>
          <ac:spMkLst>
            <pc:docMk/>
            <pc:sldMk cId="3304177362" sldId="678"/>
            <ac:spMk id="17" creationId="{52CF2A2E-8256-9965-4F81-92C4424AEC2E}"/>
          </ac:spMkLst>
        </pc:spChg>
        <pc:spChg chg="add del">
          <ac:chgData name="Stewart Gale" userId="3647ddd2-6040-41ae-a96d-232c23482af8" providerId="ADAL" clId="{ACA80FCD-6DD4-48BC-80CB-DCF9C601D12A}" dt="2023-08-18T16:25:00.965" v="914" actId="22"/>
          <ac:spMkLst>
            <pc:docMk/>
            <pc:sldMk cId="3304177362" sldId="678"/>
            <ac:spMk id="19" creationId="{F1F97BCA-C975-4A15-2F80-2013517B9A21}"/>
          </ac:spMkLst>
        </pc:spChg>
        <pc:spChg chg="add mod">
          <ac:chgData name="Stewart Gale" userId="3647ddd2-6040-41ae-a96d-232c23482af8" providerId="ADAL" clId="{ACA80FCD-6DD4-48BC-80CB-DCF9C601D12A}" dt="2023-08-18T16:26:00.219" v="928" actId="1076"/>
          <ac:spMkLst>
            <pc:docMk/>
            <pc:sldMk cId="3304177362" sldId="678"/>
            <ac:spMk id="21" creationId="{13E819BA-6F6B-4317-1F19-F4FBA8237F1E}"/>
          </ac:spMkLst>
        </pc:spChg>
        <pc:grpChg chg="add mod">
          <ac:chgData name="Stewart Gale" userId="3647ddd2-6040-41ae-a96d-232c23482af8" providerId="ADAL" clId="{ACA80FCD-6DD4-48BC-80CB-DCF9C601D12A}" dt="2023-08-18T16:26:07.550" v="930" actId="1076"/>
          <ac:grpSpMkLst>
            <pc:docMk/>
            <pc:sldMk cId="3304177362" sldId="678"/>
            <ac:grpSpMk id="9" creationId="{AFBD1E03-221E-6D93-D301-6F6B1ADDC354}"/>
          </ac:grpSpMkLst>
        </pc:grpChg>
      </pc:sldChg>
      <pc:sldChg chg="addSp modSp new mod ord modAnim">
        <pc:chgData name="Stewart Gale" userId="3647ddd2-6040-41ae-a96d-232c23482af8" providerId="ADAL" clId="{ACA80FCD-6DD4-48BC-80CB-DCF9C601D12A}" dt="2024-01-02T11:32:46.202" v="1331"/>
        <pc:sldMkLst>
          <pc:docMk/>
          <pc:sldMk cId="225083466" sldId="679"/>
        </pc:sldMkLst>
        <pc:spChg chg="add mod">
          <ac:chgData name="Stewart Gale" userId="3647ddd2-6040-41ae-a96d-232c23482af8" providerId="ADAL" clId="{ACA80FCD-6DD4-48BC-80CB-DCF9C601D12A}" dt="2023-08-18T16:26:28.375" v="943" actId="1076"/>
          <ac:spMkLst>
            <pc:docMk/>
            <pc:sldMk cId="225083466" sldId="679"/>
            <ac:spMk id="2" creationId="{948F534B-6AAC-C008-9516-C1333A1AAD8D}"/>
          </ac:spMkLst>
        </pc:spChg>
        <pc:spChg chg="add mod">
          <ac:chgData name="Stewart Gale" userId="3647ddd2-6040-41ae-a96d-232c23482af8" providerId="ADAL" clId="{ACA80FCD-6DD4-48BC-80CB-DCF9C601D12A}" dt="2023-08-18T16:26:46.771" v="954" actId="1076"/>
          <ac:spMkLst>
            <pc:docMk/>
            <pc:sldMk cId="225083466" sldId="679"/>
            <ac:spMk id="3" creationId="{F08D12D3-AFBA-6117-01BB-E906308036F3}"/>
          </ac:spMkLst>
        </pc:spChg>
        <pc:spChg chg="add mod">
          <ac:chgData name="Stewart Gale" userId="3647ddd2-6040-41ae-a96d-232c23482af8" providerId="ADAL" clId="{ACA80FCD-6DD4-48BC-80CB-DCF9C601D12A}" dt="2023-08-18T16:26:43.055" v="952" actId="403"/>
          <ac:spMkLst>
            <pc:docMk/>
            <pc:sldMk cId="225083466" sldId="679"/>
            <ac:spMk id="4" creationId="{BAB66C3B-FD5E-D91B-53CF-D5ACD09783B0}"/>
          </ac:spMkLst>
        </pc:spChg>
        <pc:spChg chg="add mod">
          <ac:chgData name="Stewart Gale" userId="3647ddd2-6040-41ae-a96d-232c23482af8" providerId="ADAL" clId="{ACA80FCD-6DD4-48BC-80CB-DCF9C601D12A}" dt="2023-08-18T16:26:51.936" v="956" actId="1076"/>
          <ac:spMkLst>
            <pc:docMk/>
            <pc:sldMk cId="225083466" sldId="679"/>
            <ac:spMk id="5" creationId="{20E807A8-9FC3-DC25-C0F0-81A04B49C8E8}"/>
          </ac:spMkLst>
        </pc:spChg>
        <pc:spChg chg="add mod">
          <ac:chgData name="Stewart Gale" userId="3647ddd2-6040-41ae-a96d-232c23482af8" providerId="ADAL" clId="{ACA80FCD-6DD4-48BC-80CB-DCF9C601D12A}" dt="2023-08-18T16:26:43.055" v="952" actId="403"/>
          <ac:spMkLst>
            <pc:docMk/>
            <pc:sldMk cId="225083466" sldId="679"/>
            <ac:spMk id="6" creationId="{AA65F729-09DB-56F8-1D02-CF3AD7E27F8A}"/>
          </ac:spMkLst>
        </pc:spChg>
        <pc:spChg chg="add mod">
          <ac:chgData name="Stewart Gale" userId="3647ddd2-6040-41ae-a96d-232c23482af8" providerId="ADAL" clId="{ACA80FCD-6DD4-48BC-80CB-DCF9C601D12A}" dt="2023-08-18T16:26:49.727" v="955" actId="1076"/>
          <ac:spMkLst>
            <pc:docMk/>
            <pc:sldMk cId="225083466" sldId="679"/>
            <ac:spMk id="7" creationId="{A1D75AF2-D37F-10F2-E6A9-9A4BCC6A9C48}"/>
          </ac:spMkLst>
        </pc:spChg>
        <pc:spChg chg="add mod">
          <ac:chgData name="Stewart Gale" userId="3647ddd2-6040-41ae-a96d-232c23482af8" providerId="ADAL" clId="{ACA80FCD-6DD4-48BC-80CB-DCF9C601D12A}" dt="2023-08-18T16:27:38.840" v="974" actId="1076"/>
          <ac:spMkLst>
            <pc:docMk/>
            <pc:sldMk cId="225083466" sldId="679"/>
            <ac:spMk id="8" creationId="{7066E4D6-A589-04FA-7AD0-EA83B9848C88}"/>
          </ac:spMkLst>
        </pc:spChg>
        <pc:spChg chg="add mod">
          <ac:chgData name="Stewart Gale" userId="3647ddd2-6040-41ae-a96d-232c23482af8" providerId="ADAL" clId="{ACA80FCD-6DD4-48BC-80CB-DCF9C601D12A}" dt="2023-08-18T16:27:42.440" v="975" actId="113"/>
          <ac:spMkLst>
            <pc:docMk/>
            <pc:sldMk cId="225083466" sldId="679"/>
            <ac:spMk id="11" creationId="{3FA907D0-BCBD-2F72-36DE-83A86D0CBB90}"/>
          </ac:spMkLst>
        </pc:spChg>
        <pc:spChg chg="add mod">
          <ac:chgData name="Stewart Gale" userId="3647ddd2-6040-41ae-a96d-232c23482af8" providerId="ADAL" clId="{ACA80FCD-6DD4-48BC-80CB-DCF9C601D12A}" dt="2023-08-18T16:27:33.903" v="972" actId="1076"/>
          <ac:spMkLst>
            <pc:docMk/>
            <pc:sldMk cId="225083466" sldId="679"/>
            <ac:spMk id="13" creationId="{64165B06-4155-659A-5D44-E7C51D81E97B}"/>
          </ac:spMkLst>
        </pc:spChg>
        <pc:grpChg chg="add mod">
          <ac:chgData name="Stewart Gale" userId="3647ddd2-6040-41ae-a96d-232c23482af8" providerId="ADAL" clId="{ACA80FCD-6DD4-48BC-80CB-DCF9C601D12A}" dt="2023-08-18T16:26:43.055" v="952" actId="403"/>
          <ac:grpSpMkLst>
            <pc:docMk/>
            <pc:sldMk cId="225083466" sldId="679"/>
            <ac:grpSpMk id="9" creationId="{F6060FCC-DB5A-2A29-13F6-7CA5A0E8BDA6}"/>
          </ac:grpSpMkLst>
        </pc:grpChg>
      </pc:sldChg>
      <pc:sldChg chg="addSp delSp modSp add del mod ord delAnim">
        <pc:chgData name="Stewart Gale" userId="3647ddd2-6040-41ae-a96d-232c23482af8" providerId="ADAL" clId="{ACA80FCD-6DD4-48BC-80CB-DCF9C601D12A}" dt="2024-01-02T11:32:11.074" v="1325" actId="47"/>
        <pc:sldMkLst>
          <pc:docMk/>
          <pc:sldMk cId="3299248184" sldId="680"/>
        </pc:sldMkLst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1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14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1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1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19.941" v="993" actId="164"/>
          <ac:spMkLst>
            <pc:docMk/>
            <pc:sldMk cId="3299248184" sldId="680"/>
            <ac:spMk id="1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35.164" v="998" actId="1076"/>
          <ac:spMkLst>
            <pc:docMk/>
            <pc:sldMk cId="3299248184" sldId="680"/>
            <ac:spMk id="1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6:29:38.234" v="999" actId="1076"/>
          <ac:spMkLst>
            <pc:docMk/>
            <pc:sldMk cId="3299248184" sldId="680"/>
            <ac:spMk id="19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28:52.350" v="989" actId="478"/>
          <ac:spMkLst>
            <pc:docMk/>
            <pc:sldMk cId="3299248184" sldId="680"/>
            <ac:spMk id="20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28:47.769" v="987" actId="478"/>
          <ac:spMkLst>
            <pc:docMk/>
            <pc:sldMk cId="3299248184" sldId="680"/>
            <ac:spMk id="21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28:47.769" v="987" actId="478"/>
          <ac:spMkLst>
            <pc:docMk/>
            <pc:sldMk cId="3299248184" sldId="680"/>
            <ac:spMk id="22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28:47.769" v="987" actId="478"/>
          <ac:spMkLst>
            <pc:docMk/>
            <pc:sldMk cId="3299248184" sldId="680"/>
            <ac:spMk id="23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28:49.283" v="988" actId="478"/>
          <ac:spMkLst>
            <pc:docMk/>
            <pc:sldMk cId="3299248184" sldId="680"/>
            <ac:spMk id="24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28:47.769" v="987" actId="478"/>
          <ac:spMkLst>
            <pc:docMk/>
            <pc:sldMk cId="3299248184" sldId="680"/>
            <ac:spMk id="25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6:28:47.769" v="987" actId="478"/>
          <ac:spMkLst>
            <pc:docMk/>
            <pc:sldMk cId="3299248184" sldId="680"/>
            <ac:spMk id="26" creationId="{00000000-0000-0000-0000-000000000000}"/>
          </ac:spMkLst>
        </pc:spChg>
        <pc:grpChg chg="add mod">
          <ac:chgData name="Stewart Gale" userId="3647ddd2-6040-41ae-a96d-232c23482af8" providerId="ADAL" clId="{ACA80FCD-6DD4-48BC-80CB-DCF9C601D12A}" dt="2023-08-18T16:29:31.937" v="997" actId="1076"/>
          <ac:grpSpMkLst>
            <pc:docMk/>
            <pc:sldMk cId="3299248184" sldId="680"/>
            <ac:grpSpMk id="2" creationId="{FEC4B11C-40DA-DC83-48C7-FC6B14DFFF7A}"/>
          </ac:grpSpMkLst>
        </pc:grpChg>
        <pc:cxnChg chg="mod">
          <ac:chgData name="Stewart Gale" userId="3647ddd2-6040-41ae-a96d-232c23482af8" providerId="ADAL" clId="{ACA80FCD-6DD4-48BC-80CB-DCF9C601D12A}" dt="2023-08-18T16:29:19.941" v="993" actId="164"/>
          <ac:cxnSpMkLst>
            <pc:docMk/>
            <pc:sldMk cId="3299248184" sldId="680"/>
            <ac:cxnSpMk id="8" creationId="{00000000-0000-0000-0000-000000000000}"/>
          </ac:cxnSpMkLst>
        </pc:cxnChg>
      </pc:sldChg>
      <pc:sldChg chg="addSp delSp modSp add del mod ord modAnim">
        <pc:chgData name="Stewart Gale" userId="3647ddd2-6040-41ae-a96d-232c23482af8" providerId="ADAL" clId="{ACA80FCD-6DD4-48BC-80CB-DCF9C601D12A}" dt="2024-01-02T11:32:21.070" v="1329" actId="47"/>
        <pc:sldMkLst>
          <pc:docMk/>
          <pc:sldMk cId="2768932268" sldId="681"/>
        </pc:sldMkLst>
        <pc:spChg chg="add mod">
          <ac:chgData name="Stewart Gale" userId="3647ddd2-6040-41ae-a96d-232c23482af8" providerId="ADAL" clId="{ACA80FCD-6DD4-48BC-80CB-DCF9C601D12A}" dt="2023-08-18T17:21:00.704" v="1202" actId="20577"/>
          <ac:spMkLst>
            <pc:docMk/>
            <pc:sldMk cId="2768932268" sldId="681"/>
            <ac:spMk id="2" creationId="{B0B34A99-806D-73E6-F430-59DDB87464A7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0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1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2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3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4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5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6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7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8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0:46.007" v="1198" actId="1076"/>
          <ac:spMkLst>
            <pc:docMk/>
            <pc:sldMk cId="2768932268" sldId="681"/>
            <ac:spMk id="19" creationId="{00000000-0000-0000-0000-000000000000}"/>
          </ac:spMkLst>
        </pc:spChg>
        <pc:spChg chg="mod">
          <ac:chgData name="Stewart Gale" userId="3647ddd2-6040-41ae-a96d-232c23482af8" providerId="ADAL" clId="{ACA80FCD-6DD4-48BC-80CB-DCF9C601D12A}" dt="2023-08-18T17:21:33.147" v="1218" actId="14100"/>
          <ac:spMkLst>
            <pc:docMk/>
            <pc:sldMk cId="2768932268" sldId="681"/>
            <ac:spMk id="20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7:18:41.880" v="1172" actId="478"/>
          <ac:spMkLst>
            <pc:docMk/>
            <pc:sldMk cId="2768932268" sldId="681"/>
            <ac:spMk id="21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7:18:38.282" v="1171" actId="478"/>
          <ac:spMkLst>
            <pc:docMk/>
            <pc:sldMk cId="2768932268" sldId="681"/>
            <ac:spMk id="22" creationId="{00000000-0000-0000-0000-000000000000}"/>
          </ac:spMkLst>
        </pc:spChg>
        <pc:spChg chg="del">
          <ac:chgData name="Stewart Gale" userId="3647ddd2-6040-41ae-a96d-232c23482af8" providerId="ADAL" clId="{ACA80FCD-6DD4-48BC-80CB-DCF9C601D12A}" dt="2023-08-18T17:18:38.282" v="1171" actId="478"/>
          <ac:spMkLst>
            <pc:docMk/>
            <pc:sldMk cId="2768932268" sldId="681"/>
            <ac:spMk id="23" creationId="{00000000-0000-0000-0000-000000000000}"/>
          </ac:spMkLst>
        </pc:spChg>
        <pc:cxnChg chg="mod">
          <ac:chgData name="Stewart Gale" userId="3647ddd2-6040-41ae-a96d-232c23482af8" providerId="ADAL" clId="{ACA80FCD-6DD4-48BC-80CB-DCF9C601D12A}" dt="2023-08-18T17:20:46.007" v="1198" actId="1076"/>
          <ac:cxnSpMkLst>
            <pc:docMk/>
            <pc:sldMk cId="2768932268" sldId="681"/>
            <ac:cxnSpMk id="8" creationId="{00000000-0000-0000-0000-000000000000}"/>
          </ac:cxnSpMkLst>
        </pc:cxnChg>
      </pc:sldChg>
      <pc:sldChg chg="add del">
        <pc:chgData name="Stewart Gale" userId="3647ddd2-6040-41ae-a96d-232c23482af8" providerId="ADAL" clId="{ACA80FCD-6DD4-48BC-80CB-DCF9C601D12A}" dt="2023-08-18T17:22:02.977" v="1220" actId="47"/>
        <pc:sldMkLst>
          <pc:docMk/>
          <pc:sldMk cId="1288121134" sldId="682"/>
        </pc:sldMkLst>
      </pc:sldChg>
      <pc:sldChg chg="addSp modSp add del mod modAnim">
        <pc:chgData name="Stewart Gale" userId="3647ddd2-6040-41ae-a96d-232c23482af8" providerId="ADAL" clId="{ACA80FCD-6DD4-48BC-80CB-DCF9C601D12A}" dt="2024-01-02T11:32:13.384" v="1327" actId="47"/>
        <pc:sldMkLst>
          <pc:docMk/>
          <pc:sldMk cId="1393252161" sldId="683"/>
        </pc:sldMkLst>
        <pc:spChg chg="add mod">
          <ac:chgData name="Stewart Gale" userId="3647ddd2-6040-41ae-a96d-232c23482af8" providerId="ADAL" clId="{ACA80FCD-6DD4-48BC-80CB-DCF9C601D12A}" dt="2023-08-18T17:18:58.288" v="1175" actId="20577"/>
          <ac:spMkLst>
            <pc:docMk/>
            <pc:sldMk cId="1393252161" sldId="683"/>
            <ac:spMk id="3" creationId="{7433BF46-5A11-3F19-F85B-A9F9429EFB56}"/>
          </ac:spMkLst>
        </pc:spChg>
        <pc:spChg chg="add mod">
          <ac:chgData name="Stewart Gale" userId="3647ddd2-6040-41ae-a96d-232c23482af8" providerId="ADAL" clId="{ACA80FCD-6DD4-48BC-80CB-DCF9C601D12A}" dt="2023-08-18T17:19:50.066" v="1192" actId="113"/>
          <ac:spMkLst>
            <pc:docMk/>
            <pc:sldMk cId="1393252161" sldId="683"/>
            <ac:spMk id="7" creationId="{9E3F107B-6256-D5BC-899A-3DE5EDCFD15A}"/>
          </ac:spMkLst>
        </pc:spChg>
        <pc:grpChg chg="mod">
          <ac:chgData name="Stewart Gale" userId="3647ddd2-6040-41ae-a96d-232c23482af8" providerId="ADAL" clId="{ACA80FCD-6DD4-48BC-80CB-DCF9C601D12A}" dt="2023-08-18T17:19:04.247" v="1176" actId="1076"/>
          <ac:grpSpMkLst>
            <pc:docMk/>
            <pc:sldMk cId="1393252161" sldId="683"/>
            <ac:grpSpMk id="2" creationId="{FEC4B11C-40DA-DC83-48C7-FC6B14DFFF7A}"/>
          </ac:grpSpMkLst>
        </pc:grpChg>
      </pc:sldChg>
      <pc:sldMasterChg chg="modSp modSldLayout">
        <pc:chgData name="Stewart Gale" userId="3647ddd2-6040-41ae-a96d-232c23482af8" providerId="ADAL" clId="{ACA80FCD-6DD4-48BC-80CB-DCF9C601D12A}" dt="2023-08-18T15:25:35.415" v="0"/>
        <pc:sldMasterMkLst>
          <pc:docMk/>
          <pc:sldMasterMk cId="4252476684" sldId="2147483660"/>
        </pc:sldMasterMkLst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asterMk cId="4252476684" sldId="2147483660"/>
            <ac:spMk id="2" creationId="{886893E4-4BD0-A894-142D-A0F8A6D6A2ED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asterMk cId="4252476684" sldId="2147483660"/>
            <ac:spMk id="3" creationId="{29905199-5C21-DB78-457E-F2E1232D017D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asterMk cId="4252476684" sldId="2147483660"/>
            <ac:spMk id="4" creationId="{7116073F-15ED-99AB-C194-B90697767286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asterMk cId="4252476684" sldId="2147483660"/>
            <ac:spMk id="5" creationId="{A2D07B82-6881-E114-96C2-95A95B37AC6E}"/>
          </ac:spMkLst>
        </pc:spChg>
        <pc:spChg chg="mod">
          <ac:chgData name="Stewart Gale" userId="3647ddd2-6040-41ae-a96d-232c23482af8" providerId="ADAL" clId="{ACA80FCD-6DD4-48BC-80CB-DCF9C601D12A}" dt="2023-08-18T15:25:35.415" v="0"/>
          <ac:spMkLst>
            <pc:docMk/>
            <pc:sldMasterMk cId="4252476684" sldId="2147483660"/>
            <ac:spMk id="6" creationId="{B4D3A6A7-6AC5-20E6-10F7-F9B3DBD403C1}"/>
          </ac:spMkLst>
        </pc:spChg>
        <pc:sldLayoutChg chg="modSp">
          <pc:chgData name="Stewart Gale" userId="3647ddd2-6040-41ae-a96d-232c23482af8" providerId="ADAL" clId="{ACA80FCD-6DD4-48BC-80CB-DCF9C601D12A}" dt="2023-08-18T15:25:35.415" v="0"/>
          <pc:sldLayoutMkLst>
            <pc:docMk/>
            <pc:sldMasterMk cId="4252476684" sldId="2147483660"/>
            <pc:sldLayoutMk cId="66891913" sldId="2147483661"/>
          </pc:sldLayoutMkLst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66891913" sldId="2147483661"/>
              <ac:spMk id="2" creationId="{BA08A3AD-3A8F-B5D8-0873-FA39E8D0D239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66891913" sldId="2147483661"/>
              <ac:spMk id="3" creationId="{4908C8C5-8563-1F58-A228-04CC49D779BE}"/>
            </ac:spMkLst>
          </pc:spChg>
        </pc:sldLayoutChg>
        <pc:sldLayoutChg chg="modSp">
          <pc:chgData name="Stewart Gale" userId="3647ddd2-6040-41ae-a96d-232c23482af8" providerId="ADAL" clId="{ACA80FCD-6DD4-48BC-80CB-DCF9C601D12A}" dt="2023-08-18T15:25:35.415" v="0"/>
          <pc:sldLayoutMkLst>
            <pc:docMk/>
            <pc:sldMasterMk cId="4252476684" sldId="2147483660"/>
            <pc:sldLayoutMk cId="3918715449" sldId="2147483663"/>
          </pc:sldLayoutMkLst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3918715449" sldId="2147483663"/>
              <ac:spMk id="2" creationId="{C6518D1C-26F9-4D05-5C44-414A8205B73A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3918715449" sldId="2147483663"/>
              <ac:spMk id="3" creationId="{09228654-49ED-8285-F662-2AC2F6821BC2}"/>
            </ac:spMkLst>
          </pc:spChg>
        </pc:sldLayoutChg>
        <pc:sldLayoutChg chg="modSp">
          <pc:chgData name="Stewart Gale" userId="3647ddd2-6040-41ae-a96d-232c23482af8" providerId="ADAL" clId="{ACA80FCD-6DD4-48BC-80CB-DCF9C601D12A}" dt="2023-08-18T15:25:35.415" v="0"/>
          <pc:sldLayoutMkLst>
            <pc:docMk/>
            <pc:sldMasterMk cId="4252476684" sldId="2147483660"/>
            <pc:sldLayoutMk cId="1967061042" sldId="2147483664"/>
          </pc:sldLayoutMkLst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1967061042" sldId="2147483664"/>
              <ac:spMk id="3" creationId="{E5C52B1C-2B7F-2227-EC7D-B9B51AB01325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1967061042" sldId="2147483664"/>
              <ac:spMk id="4" creationId="{CFAB2928-B41B-B9C4-3F63-53893FCF1A32}"/>
            </ac:spMkLst>
          </pc:spChg>
        </pc:sldLayoutChg>
        <pc:sldLayoutChg chg="modSp">
          <pc:chgData name="Stewart Gale" userId="3647ddd2-6040-41ae-a96d-232c23482af8" providerId="ADAL" clId="{ACA80FCD-6DD4-48BC-80CB-DCF9C601D12A}" dt="2023-08-18T15:25:35.415" v="0"/>
          <pc:sldLayoutMkLst>
            <pc:docMk/>
            <pc:sldMasterMk cId="4252476684" sldId="2147483660"/>
            <pc:sldLayoutMk cId="3859923740" sldId="2147483665"/>
          </pc:sldLayoutMkLst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3859923740" sldId="2147483665"/>
              <ac:spMk id="2" creationId="{601A1FE0-0429-805C-F358-EA2C8F8E78A5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3859923740" sldId="2147483665"/>
              <ac:spMk id="3" creationId="{C5AE1B94-00D1-9939-2730-C3A5315B66D2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3859923740" sldId="2147483665"/>
              <ac:spMk id="4" creationId="{506062EE-27F8-A814-CD2A-440774AE4FB3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3859923740" sldId="2147483665"/>
              <ac:spMk id="5" creationId="{A8847307-0A7E-A55D-0E6D-1FD1E4A9E13E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3859923740" sldId="2147483665"/>
              <ac:spMk id="6" creationId="{12DF4879-CB35-76FA-220B-14CD1525C624}"/>
            </ac:spMkLst>
          </pc:spChg>
        </pc:sldLayoutChg>
        <pc:sldLayoutChg chg="modSp">
          <pc:chgData name="Stewart Gale" userId="3647ddd2-6040-41ae-a96d-232c23482af8" providerId="ADAL" clId="{ACA80FCD-6DD4-48BC-80CB-DCF9C601D12A}" dt="2023-08-18T15:25:35.415" v="0"/>
          <pc:sldLayoutMkLst>
            <pc:docMk/>
            <pc:sldMasterMk cId="4252476684" sldId="2147483660"/>
            <pc:sldLayoutMk cId="4103256410" sldId="2147483668"/>
          </pc:sldLayoutMkLst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4103256410" sldId="2147483668"/>
              <ac:spMk id="2" creationId="{71457582-D9BF-6D85-CC9F-2D505445B2F2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4103256410" sldId="2147483668"/>
              <ac:spMk id="3" creationId="{411513B7-3DB2-69AE-B7AC-340EC4B6994C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4103256410" sldId="2147483668"/>
              <ac:spMk id="4" creationId="{88DECB70-3E76-8A00-6B56-842AA6AE4540}"/>
            </ac:spMkLst>
          </pc:spChg>
        </pc:sldLayoutChg>
        <pc:sldLayoutChg chg="modSp">
          <pc:chgData name="Stewart Gale" userId="3647ddd2-6040-41ae-a96d-232c23482af8" providerId="ADAL" clId="{ACA80FCD-6DD4-48BC-80CB-DCF9C601D12A}" dt="2023-08-18T15:25:35.415" v="0"/>
          <pc:sldLayoutMkLst>
            <pc:docMk/>
            <pc:sldMasterMk cId="4252476684" sldId="2147483660"/>
            <pc:sldLayoutMk cId="1945227823" sldId="2147483669"/>
          </pc:sldLayoutMkLst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1945227823" sldId="2147483669"/>
              <ac:spMk id="2" creationId="{25E707EA-0ED5-59AC-D94D-27E69C8C535B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1945227823" sldId="2147483669"/>
              <ac:spMk id="3" creationId="{3D3002F9-2B30-7018-338F-BF833C0C56A3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1945227823" sldId="2147483669"/>
              <ac:spMk id="4" creationId="{C1E26BA9-EC36-5D32-A367-39980A53FC26}"/>
            </ac:spMkLst>
          </pc:spChg>
        </pc:sldLayoutChg>
        <pc:sldLayoutChg chg="modSp">
          <pc:chgData name="Stewart Gale" userId="3647ddd2-6040-41ae-a96d-232c23482af8" providerId="ADAL" clId="{ACA80FCD-6DD4-48BC-80CB-DCF9C601D12A}" dt="2023-08-18T15:25:35.415" v="0"/>
          <pc:sldLayoutMkLst>
            <pc:docMk/>
            <pc:sldMasterMk cId="4252476684" sldId="2147483660"/>
            <pc:sldLayoutMk cId="2159275221" sldId="2147483671"/>
          </pc:sldLayoutMkLst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2159275221" sldId="2147483671"/>
              <ac:spMk id="2" creationId="{47E748EB-F3F4-81B3-AEA2-DE8D7C3D5E48}"/>
            </ac:spMkLst>
          </pc:spChg>
          <pc:spChg chg="mod">
            <ac:chgData name="Stewart Gale" userId="3647ddd2-6040-41ae-a96d-232c23482af8" providerId="ADAL" clId="{ACA80FCD-6DD4-48BC-80CB-DCF9C601D12A}" dt="2023-08-18T15:25:35.415" v="0"/>
            <ac:spMkLst>
              <pc:docMk/>
              <pc:sldMasterMk cId="4252476684" sldId="2147483660"/>
              <pc:sldLayoutMk cId="2159275221" sldId="2147483671"/>
              <ac:spMk id="3" creationId="{5951CCC5-EE5F-C0A4-8357-44F2FD6A55F1}"/>
            </ac:spMkLst>
          </pc:spChg>
        </pc:sldLayoutChg>
      </pc:sldMasterChg>
    </pc:docChg>
  </pc:docChgLst>
  <pc:docChgLst>
    <pc:chgData name="Stewart Gale" userId="3647ddd2-6040-41ae-a96d-232c23482af8" providerId="ADAL" clId="{A74587C4-344A-4D43-B10C-68DF20E756AB}"/>
    <pc:docChg chg="undo custSel addSld modSld">
      <pc:chgData name="Stewart Gale" userId="3647ddd2-6040-41ae-a96d-232c23482af8" providerId="ADAL" clId="{A74587C4-344A-4D43-B10C-68DF20E756AB}" dt="2022-10-24T04:09:59.706" v="198" actId="1076"/>
      <pc:docMkLst>
        <pc:docMk/>
      </pc:docMkLst>
      <pc:sldChg chg="addSp modSp mod">
        <pc:chgData name="Stewart Gale" userId="3647ddd2-6040-41ae-a96d-232c23482af8" providerId="ADAL" clId="{A74587C4-344A-4D43-B10C-68DF20E756AB}" dt="2022-10-24T04:09:59.706" v="198" actId="1076"/>
        <pc:sldMkLst>
          <pc:docMk/>
          <pc:sldMk cId="918983273" sldId="643"/>
        </pc:sldMkLst>
        <pc:spChg chg="add mod">
          <ac:chgData name="Stewart Gale" userId="3647ddd2-6040-41ae-a96d-232c23482af8" providerId="ADAL" clId="{A74587C4-344A-4D43-B10C-68DF20E756AB}" dt="2022-10-24T04:09:59.706" v="198" actId="1076"/>
          <ac:spMkLst>
            <pc:docMk/>
            <pc:sldMk cId="918983273" sldId="643"/>
            <ac:spMk id="5" creationId="{04A9A4E1-8091-E0B5-C69C-8B5A478D3FC3}"/>
          </ac:spMkLst>
        </pc:spChg>
      </pc:sldChg>
      <pc:sldChg chg="modSp mod">
        <pc:chgData name="Stewart Gale" userId="3647ddd2-6040-41ae-a96d-232c23482af8" providerId="ADAL" clId="{A74587C4-344A-4D43-B10C-68DF20E756AB}" dt="2022-10-23T18:23:16.411" v="6" actId="1076"/>
        <pc:sldMkLst>
          <pc:docMk/>
          <pc:sldMk cId="1758203950" sldId="661"/>
        </pc:sldMkLst>
        <pc:spChg chg="mod">
          <ac:chgData name="Stewart Gale" userId="3647ddd2-6040-41ae-a96d-232c23482af8" providerId="ADAL" clId="{A74587C4-344A-4D43-B10C-68DF20E756AB}" dt="2022-10-23T18:23:16.411" v="6" actId="1076"/>
          <ac:spMkLst>
            <pc:docMk/>
            <pc:sldMk cId="1758203950" sldId="661"/>
            <ac:spMk id="16" creationId="{00000000-0000-0000-0000-000000000000}"/>
          </ac:spMkLst>
        </pc:spChg>
      </pc:sldChg>
      <pc:sldChg chg="modSp mod">
        <pc:chgData name="Stewart Gale" userId="3647ddd2-6040-41ae-a96d-232c23482af8" providerId="ADAL" clId="{A74587C4-344A-4D43-B10C-68DF20E756AB}" dt="2022-10-23T18:22:38.834" v="5" actId="1076"/>
        <pc:sldMkLst>
          <pc:docMk/>
          <pc:sldMk cId="612335709" sldId="664"/>
        </pc:sldMkLst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5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6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7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8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9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0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1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2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6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7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8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9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38.834" v="5" actId="1076"/>
          <ac:spMkLst>
            <pc:docMk/>
            <pc:sldMk cId="612335709" sldId="664"/>
            <ac:spMk id="30" creationId="{30DA0EC1-10B8-4A69-9BA7-6F15AD3F4181}"/>
          </ac:spMkLst>
        </pc:spChg>
      </pc:sldChg>
      <pc:sldChg chg="addSp modSp add mod modAnim">
        <pc:chgData name="Stewart Gale" userId="3647ddd2-6040-41ae-a96d-232c23482af8" providerId="ADAL" clId="{A74587C4-344A-4D43-B10C-68DF20E756AB}" dt="2022-10-23T18:26:49.833" v="172"/>
        <pc:sldMkLst>
          <pc:docMk/>
          <pc:sldMk cId="3629653074" sldId="666"/>
        </pc:sldMkLst>
        <pc:spChg chg="mod">
          <ac:chgData name="Stewart Gale" userId="3647ddd2-6040-41ae-a96d-232c23482af8" providerId="ADAL" clId="{A74587C4-344A-4D43-B10C-68DF20E756AB}" dt="2022-10-23T18:25:59.237" v="149" actId="20577"/>
          <ac:spMkLst>
            <pc:docMk/>
            <pc:sldMk cId="3629653074" sldId="666"/>
            <ac:spMk id="5" creationId="{00000000-0000-0000-0000-000000000000}"/>
          </ac:spMkLst>
        </pc:spChg>
        <pc:spChg chg="add mod">
          <ac:chgData name="Stewart Gale" userId="3647ddd2-6040-41ae-a96d-232c23482af8" providerId="ADAL" clId="{A74587C4-344A-4D43-B10C-68DF20E756AB}" dt="2022-10-23T18:26:40.814" v="170" actId="1076"/>
          <ac:spMkLst>
            <pc:docMk/>
            <pc:sldMk cId="3629653074" sldId="666"/>
            <ac:spMk id="7" creationId="{4369ADBB-97F0-FB9B-74C6-F0647E24F7A5}"/>
          </ac:spMkLst>
        </pc:spChg>
        <pc:spChg chg="add mod">
          <ac:chgData name="Stewart Gale" userId="3647ddd2-6040-41ae-a96d-232c23482af8" providerId="ADAL" clId="{A74587C4-344A-4D43-B10C-68DF20E756AB}" dt="2022-10-23T18:26:36.718" v="169" actId="1076"/>
          <ac:spMkLst>
            <pc:docMk/>
            <pc:sldMk cId="3629653074" sldId="666"/>
            <ac:spMk id="9" creationId="{9D332FD2-3D5C-D22D-BCBE-C3FF53466167}"/>
          </ac:spMkLst>
        </pc:spChg>
      </pc:sldChg>
      <pc:sldChg chg="addSp delSp modSp add mod delAnim modAnim">
        <pc:chgData name="Stewart Gale" userId="3647ddd2-6040-41ae-a96d-232c23482af8" providerId="ADAL" clId="{A74587C4-344A-4D43-B10C-68DF20E756AB}" dt="2022-10-23T18:28:45.872" v="196"/>
        <pc:sldMkLst>
          <pc:docMk/>
          <pc:sldMk cId="3315386131" sldId="667"/>
        </pc:sldMkLst>
        <pc:spChg chg="mod">
          <ac:chgData name="Stewart Gale" userId="3647ddd2-6040-41ae-a96d-232c23482af8" providerId="ADAL" clId="{A74587C4-344A-4D43-B10C-68DF20E756AB}" dt="2022-10-23T18:27:01.107" v="175" actId="20577"/>
          <ac:spMkLst>
            <pc:docMk/>
            <pc:sldMk cId="3315386131" sldId="667"/>
            <ac:spMk id="5" creationId="{00000000-0000-0000-0000-000000000000}"/>
          </ac:spMkLst>
        </pc:spChg>
        <pc:spChg chg="del">
          <ac:chgData name="Stewart Gale" userId="3647ddd2-6040-41ae-a96d-232c23482af8" providerId="ADAL" clId="{A74587C4-344A-4D43-B10C-68DF20E756AB}" dt="2022-10-23T18:27:03.671" v="176" actId="478"/>
          <ac:spMkLst>
            <pc:docMk/>
            <pc:sldMk cId="3315386131" sldId="667"/>
            <ac:spMk id="7" creationId="{4369ADBB-97F0-FB9B-74C6-F0647E24F7A5}"/>
          </ac:spMkLst>
        </pc:spChg>
        <pc:spChg chg="add mod">
          <ac:chgData name="Stewart Gale" userId="3647ddd2-6040-41ae-a96d-232c23482af8" providerId="ADAL" clId="{A74587C4-344A-4D43-B10C-68DF20E756AB}" dt="2022-10-23T18:27:42.563" v="183" actId="1076"/>
          <ac:spMkLst>
            <pc:docMk/>
            <pc:sldMk cId="3315386131" sldId="667"/>
            <ac:spMk id="8" creationId="{44AE07E5-6132-B6C6-F4F8-236E1A09A797}"/>
          </ac:spMkLst>
        </pc:spChg>
        <pc:spChg chg="del">
          <ac:chgData name="Stewart Gale" userId="3647ddd2-6040-41ae-a96d-232c23482af8" providerId="ADAL" clId="{A74587C4-344A-4D43-B10C-68DF20E756AB}" dt="2022-10-23T18:27:03.671" v="176" actId="478"/>
          <ac:spMkLst>
            <pc:docMk/>
            <pc:sldMk cId="3315386131" sldId="667"/>
            <ac:spMk id="9" creationId="{9D332FD2-3D5C-D22D-BCBE-C3FF53466167}"/>
          </ac:spMkLst>
        </pc:spChg>
        <pc:spChg chg="add mod">
          <ac:chgData name="Stewart Gale" userId="3647ddd2-6040-41ae-a96d-232c23482af8" providerId="ADAL" clId="{A74587C4-344A-4D43-B10C-68DF20E756AB}" dt="2022-10-23T18:28:32.657" v="194" actId="1076"/>
          <ac:spMkLst>
            <pc:docMk/>
            <pc:sldMk cId="3315386131" sldId="667"/>
            <ac:spMk id="11" creationId="{D2D3818F-6B6E-2263-B23F-5A68F0F5397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053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907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33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375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537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41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48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359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94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870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3681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791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460.png"/><Relationship Id="rId12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12.png"/><Relationship Id="rId10" Type="http://schemas.openxmlformats.org/officeDocument/2006/relationships/image" Target="../media/image49.png"/><Relationship Id="rId4" Type="http://schemas.openxmlformats.org/officeDocument/2006/relationships/image" Target="../media/image11.png"/><Relationship Id="rId9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3.png"/><Relationship Id="rId7" Type="http://schemas.openxmlformats.org/officeDocument/2006/relationships/image" Target="../media/image167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32656"/>
            <a:ext cx="1152128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Trigonometric Ratios</a:t>
            </a:r>
          </a:p>
          <a:p>
            <a:pPr algn="ctr"/>
            <a:r>
              <a:rPr lang="en-GB" sz="9600" dirty="0"/>
              <a:t>Trigonometric Ratios</a:t>
            </a:r>
          </a:p>
          <a:p>
            <a:pPr algn="ctr"/>
            <a:endParaRPr lang="en-GB" sz="2400" dirty="0"/>
          </a:p>
          <a:p>
            <a:pPr algn="ctr"/>
            <a:r>
              <a:rPr lang="en-GB" sz="8800" dirty="0"/>
              <a:t>Chapter 9</a:t>
            </a:r>
          </a:p>
          <a:p>
            <a:pPr algn="ctr"/>
            <a:r>
              <a:rPr lang="en-GB" sz="8800" dirty="0"/>
              <a:t>(Part 1 of 2)</a:t>
            </a:r>
          </a:p>
        </p:txBody>
      </p:sp>
    </p:spTree>
    <p:extLst>
      <p:ext uri="{BB962C8B-B14F-4D97-AF65-F5344CB8AC3E}">
        <p14:creationId xmlns:p14="http://schemas.microsoft.com/office/powerpoint/2010/main" val="63204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334970" y="2060848"/>
            <a:ext cx="2838450" cy="4019550"/>
          </a:xfrm>
          <a:custGeom>
            <a:avLst/>
            <a:gdLst>
              <a:gd name="connsiteX0" fmla="*/ 161925 w 2838450"/>
              <a:gd name="connsiteY0" fmla="*/ 4019550 h 4019550"/>
              <a:gd name="connsiteX1" fmla="*/ 0 w 2838450"/>
              <a:gd name="connsiteY1" fmla="*/ 1447800 h 4019550"/>
              <a:gd name="connsiteX2" fmla="*/ 2838450 w 2838450"/>
              <a:gd name="connsiteY2" fmla="*/ 0 h 4019550"/>
              <a:gd name="connsiteX3" fmla="*/ 161925 w 2838450"/>
              <a:gd name="connsiteY3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8450" h="4019550">
                <a:moveTo>
                  <a:pt x="161925" y="4019550"/>
                </a:moveTo>
                <a:lnTo>
                  <a:pt x="0" y="1447800"/>
                </a:lnTo>
                <a:lnTo>
                  <a:pt x="2838450" y="0"/>
                </a:lnTo>
                <a:lnTo>
                  <a:pt x="161925" y="401955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 6"/>
          <p:cNvSpPr/>
          <p:nvPr/>
        </p:nvSpPr>
        <p:spPr>
          <a:xfrm>
            <a:off x="1373071" y="3346723"/>
            <a:ext cx="334873" cy="628650"/>
          </a:xfrm>
          <a:custGeom>
            <a:avLst/>
            <a:gdLst>
              <a:gd name="connsiteX0" fmla="*/ 0 w 334873"/>
              <a:gd name="connsiteY0" fmla="*/ 628650 h 628650"/>
              <a:gd name="connsiteX1" fmla="*/ 190500 w 334873"/>
              <a:gd name="connsiteY1" fmla="*/ 523875 h 628650"/>
              <a:gd name="connsiteX2" fmla="*/ 323850 w 334873"/>
              <a:gd name="connsiteY2" fmla="*/ 314325 h 628650"/>
              <a:gd name="connsiteX3" fmla="*/ 323850 w 334873"/>
              <a:gd name="connsiteY3" fmla="*/ 171450 h 628650"/>
              <a:gd name="connsiteX4" fmla="*/ 295275 w 334873"/>
              <a:gd name="connsiteY4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873" h="628650">
                <a:moveTo>
                  <a:pt x="0" y="628650"/>
                </a:moveTo>
                <a:cubicBezTo>
                  <a:pt x="68262" y="602456"/>
                  <a:pt x="136525" y="576262"/>
                  <a:pt x="190500" y="523875"/>
                </a:cubicBezTo>
                <a:cubicBezTo>
                  <a:pt x="244475" y="471487"/>
                  <a:pt x="301625" y="373062"/>
                  <a:pt x="323850" y="314325"/>
                </a:cubicBezTo>
                <a:cubicBezTo>
                  <a:pt x="346075" y="255588"/>
                  <a:pt x="328612" y="223837"/>
                  <a:pt x="323850" y="171450"/>
                </a:cubicBezTo>
                <a:cubicBezTo>
                  <a:pt x="319088" y="119063"/>
                  <a:pt x="307181" y="59531"/>
                  <a:pt x="295275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02936" y="2429670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936" y="2429670"/>
                <a:ext cx="64807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4998" y="4589910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98" y="4589910"/>
                <a:ext cx="64807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12567" y="3508992"/>
                <a:ext cx="8326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115°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67" y="3508992"/>
                <a:ext cx="832631" cy="461665"/>
              </a:xfrm>
              <a:prstGeom prst="rect">
                <a:avLst/>
              </a:prstGeom>
              <a:blipFill>
                <a:blip r:embed="rId4"/>
                <a:stretch>
                  <a:fillRect l="-1471" r="-14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61699" y="4128245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699" y="4128245"/>
                <a:ext cx="64807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66006" y="1928693"/>
                <a:ext cx="4669027" cy="107721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 dirty="0">
                    <a:solidFill>
                      <a:schemeClr val="bg1"/>
                    </a:solidFill>
                  </a:rPr>
                  <a:t>Cosine Rule: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/>
                        </a:rPr>
                        <m:t>−2</m:t>
                      </m:r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/>
                        </a:rPr>
                        <m:t>𝑏𝑐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006" y="1928693"/>
                <a:ext cx="4669027" cy="10772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848713" y="2174622"/>
            <a:ext cx="2742939" cy="2369120"/>
            <a:chOff x="532917" y="2237849"/>
            <a:chExt cx="2742939" cy="23691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843808" y="3803050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𝑎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3808" y="3803050"/>
                  <a:ext cx="432048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1558194" y="3293115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8194" y="3293115"/>
                  <a:ext cx="432048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411760" y="2237849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𝑏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2237849"/>
                  <a:ext cx="432048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32917" y="4237637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𝑐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917" y="4237637"/>
                  <a:ext cx="432048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4143102" y="3546890"/>
                <a:ext cx="7676743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2×15×12×</m:t>
                          </m:r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115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b="1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102" y="3546890"/>
                <a:ext cx="7676743" cy="58484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8D0E426-FD21-D792-4E81-FD58BCF87896}"/>
              </a:ext>
            </a:extLst>
          </p:cNvPr>
          <p:cNvSpPr txBox="1"/>
          <p:nvPr/>
        </p:nvSpPr>
        <p:spPr>
          <a:xfrm>
            <a:off x="2306038" y="476557"/>
            <a:ext cx="7212048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the missing side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1E89AE6-3E09-CC87-5B8A-B99FC5FAF371}"/>
                  </a:ext>
                </a:extLst>
              </p:cNvPr>
              <p:cNvSpPr txBox="1"/>
              <p:nvPr/>
            </p:nvSpPr>
            <p:spPr>
              <a:xfrm>
                <a:off x="4143103" y="4268172"/>
                <a:ext cx="3614616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=521.14257…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1E89AE6-3E09-CC87-5B8A-B99FC5FAF3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103" y="4268172"/>
                <a:ext cx="3614616" cy="58484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3189DC-2605-3436-17E2-B8775AE8F686}"/>
                  </a:ext>
                </a:extLst>
              </p:cNvPr>
              <p:cNvSpPr txBox="1"/>
              <p:nvPr/>
            </p:nvSpPr>
            <p:spPr>
              <a:xfrm>
                <a:off x="4283281" y="5051575"/>
                <a:ext cx="218227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𝟖𝟑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3189DC-2605-3436-17E2-B8775AE8F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281" y="5051575"/>
                <a:ext cx="2182270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54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373C490-08AA-54DA-803D-A034CADDF4E1}"/>
              </a:ext>
            </a:extLst>
          </p:cNvPr>
          <p:cNvGrpSpPr/>
          <p:nvPr/>
        </p:nvGrpSpPr>
        <p:grpSpPr>
          <a:xfrm>
            <a:off x="623392" y="2060848"/>
            <a:ext cx="4127242" cy="3671655"/>
            <a:chOff x="1891884" y="2034356"/>
            <a:chExt cx="2786742" cy="2022901"/>
          </a:xfrm>
        </p:grpSpPr>
        <p:sp>
          <p:nvSpPr>
            <p:cNvPr id="6" name="Freeform 5"/>
            <p:cNvSpPr/>
            <p:nvPr/>
          </p:nvSpPr>
          <p:spPr>
            <a:xfrm>
              <a:off x="2207569" y="2261114"/>
              <a:ext cx="2471057" cy="1796143"/>
            </a:xfrm>
            <a:custGeom>
              <a:avLst/>
              <a:gdLst>
                <a:gd name="connsiteX0" fmla="*/ 359228 w 2471057"/>
                <a:gd name="connsiteY0" fmla="*/ 76200 h 1796143"/>
                <a:gd name="connsiteX1" fmla="*/ 0 w 2471057"/>
                <a:gd name="connsiteY1" fmla="*/ 1796143 h 1796143"/>
                <a:gd name="connsiteX2" fmla="*/ 2471057 w 2471057"/>
                <a:gd name="connsiteY2" fmla="*/ 0 h 1796143"/>
                <a:gd name="connsiteX3" fmla="*/ 359228 w 2471057"/>
                <a:gd name="connsiteY3" fmla="*/ 76200 h 1796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1057" h="1796143">
                  <a:moveTo>
                    <a:pt x="359228" y="76200"/>
                  </a:moveTo>
                  <a:lnTo>
                    <a:pt x="0" y="1796143"/>
                  </a:lnTo>
                  <a:lnTo>
                    <a:pt x="2471057" y="0"/>
                  </a:lnTo>
                  <a:lnTo>
                    <a:pt x="359228" y="7620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3233512" y="2034356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7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3512" y="2034356"/>
                  <a:ext cx="576064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891884" y="2782448"/>
                  <a:ext cx="5760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4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884" y="2782448"/>
                  <a:ext cx="576064" cy="5232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248202" y="3176991"/>
                  <a:ext cx="5760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9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8202" y="3176991"/>
                  <a:ext cx="576064" cy="5232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3435799" y="2348351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𝛼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5799" y="2348351"/>
                  <a:ext cx="57606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Freeform 10"/>
            <p:cNvSpPr/>
            <p:nvPr/>
          </p:nvSpPr>
          <p:spPr>
            <a:xfrm>
              <a:off x="3883969" y="2271999"/>
              <a:ext cx="185057" cy="446314"/>
            </a:xfrm>
            <a:custGeom>
              <a:avLst/>
              <a:gdLst>
                <a:gd name="connsiteX0" fmla="*/ 0 w 185057"/>
                <a:gd name="connsiteY0" fmla="*/ 0 h 446314"/>
                <a:gd name="connsiteX1" fmla="*/ 32657 w 185057"/>
                <a:gd name="connsiteY1" fmla="*/ 206829 h 446314"/>
                <a:gd name="connsiteX2" fmla="*/ 97971 w 185057"/>
                <a:gd name="connsiteY2" fmla="*/ 359229 h 446314"/>
                <a:gd name="connsiteX3" fmla="*/ 185057 w 185057"/>
                <a:gd name="connsiteY3" fmla="*/ 446314 h 44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057" h="446314">
                  <a:moveTo>
                    <a:pt x="0" y="0"/>
                  </a:moveTo>
                  <a:cubicBezTo>
                    <a:pt x="8164" y="73479"/>
                    <a:pt x="16329" y="146958"/>
                    <a:pt x="32657" y="206829"/>
                  </a:cubicBezTo>
                  <a:cubicBezTo>
                    <a:pt x="48985" y="266700"/>
                    <a:pt x="72571" y="319315"/>
                    <a:pt x="97971" y="359229"/>
                  </a:cubicBezTo>
                  <a:cubicBezTo>
                    <a:pt x="123371" y="399143"/>
                    <a:pt x="154214" y="422728"/>
                    <a:pt x="185057" y="446314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224464" y="2931940"/>
                <a:ext cx="3553626" cy="923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 i="1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GB" sz="32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 9</m:t>
                            </m:r>
                          </m:e>
                          <m:sup>
                            <m:r>
                              <a:rPr lang="en-GB" sz="32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 − </m:t>
                        </m:r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en-GB" sz="32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3200" i="1">
                            <a:latin typeface="Cambria Math"/>
                          </a:rPr>
                          <m:t>−2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(9)(7)</m:t>
                        </m:r>
                      </m:den>
                    </m:f>
                  </m:oMath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464" y="2931940"/>
                <a:ext cx="3553626" cy="9239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D9D6AE1-EBF7-ED8F-D130-5F86F47F1D86}"/>
              </a:ext>
            </a:extLst>
          </p:cNvPr>
          <p:cNvSpPr txBox="1"/>
          <p:nvPr/>
        </p:nvSpPr>
        <p:spPr>
          <a:xfrm>
            <a:off x="2306038" y="476557"/>
            <a:ext cx="7212048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the missing side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19C526E-7981-F6D1-F8AA-577B92EF786C}"/>
                  </a:ext>
                </a:extLst>
              </p:cNvPr>
              <p:cNvSpPr txBox="1"/>
              <p:nvPr/>
            </p:nvSpPr>
            <p:spPr>
              <a:xfrm>
                <a:off x="7104112" y="1778377"/>
                <a:ext cx="3816424" cy="95635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cos</m:t>
                        </m:r>
                      </m:fName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𝐴</m:t>
                        </m:r>
                      </m:e>
                    </m:func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𝑎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− </m:t>
                        </m:r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𝑏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− </m:t>
                        </m:r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𝑐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−2</m:t>
                        </m:r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𝑏𝑐</m:t>
                        </m:r>
                      </m:den>
                    </m:f>
                  </m:oMath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19C526E-7981-F6D1-F8AA-577B92EF7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1778377"/>
                <a:ext cx="3816424" cy="956352"/>
              </a:xfrm>
              <a:prstGeom prst="rect">
                <a:avLst/>
              </a:prstGeom>
              <a:blipFill>
                <a:blip r:embed="rId7"/>
                <a:stretch>
                  <a:fillRect b="-114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15EA223-ADBF-848C-82C2-C822F52206B2}"/>
                  </a:ext>
                </a:extLst>
              </p:cNvPr>
              <p:cNvSpPr txBox="1"/>
              <p:nvPr/>
            </p:nvSpPr>
            <p:spPr>
              <a:xfrm>
                <a:off x="6720408" y="5517232"/>
                <a:ext cx="4848200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𝛼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114</m:t>
                                  </m:r>
                                </m:num>
                                <m:den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126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𝟐𝟓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15EA223-ADBF-848C-82C2-C822F5220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408" y="5517232"/>
                <a:ext cx="4848200" cy="11988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8BDA32-F91C-6032-67D0-DA8957C06752}"/>
                  </a:ext>
                </a:extLst>
              </p:cNvPr>
              <p:cNvSpPr txBox="1"/>
              <p:nvPr/>
            </p:nvSpPr>
            <p:spPr>
              <a:xfrm>
                <a:off x="7224464" y="4100852"/>
                <a:ext cx="2653667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114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126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8BDA32-F91C-6032-67D0-DA8957C06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464" y="4100852"/>
                <a:ext cx="2653667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937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/>
          <p:cNvCxnSpPr/>
          <p:nvPr/>
        </p:nvCxnSpPr>
        <p:spPr>
          <a:xfrm flipV="1">
            <a:off x="909520" y="2887524"/>
            <a:ext cx="0" cy="302721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909520" y="3394413"/>
            <a:ext cx="742860" cy="25203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25325" y="4076946"/>
            <a:ext cx="3076358" cy="18377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636577" y="3413798"/>
            <a:ext cx="2365107" cy="66315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2176523" y="3257743"/>
                <a:ext cx="1057431" cy="47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523" y="3257743"/>
                <a:ext cx="1057431" cy="4705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334034" y="3069276"/>
                <a:ext cx="673569" cy="47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4" y="3069276"/>
                <a:ext cx="673569" cy="4705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3833818" y="3840186"/>
                <a:ext cx="673569" cy="47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818" y="3840186"/>
                <a:ext cx="673569" cy="4705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reeform: Shape 27"/>
          <p:cNvSpPr/>
          <p:nvPr/>
        </p:nvSpPr>
        <p:spPr>
          <a:xfrm>
            <a:off x="909164" y="5300526"/>
            <a:ext cx="555759" cy="284450"/>
          </a:xfrm>
          <a:custGeom>
            <a:avLst/>
            <a:gdLst>
              <a:gd name="connsiteX0" fmla="*/ 0 w 446567"/>
              <a:gd name="connsiteY0" fmla="*/ 0 h 223284"/>
              <a:gd name="connsiteX1" fmla="*/ 255181 w 446567"/>
              <a:gd name="connsiteY1" fmla="*/ 85061 h 223284"/>
              <a:gd name="connsiteX2" fmla="*/ 446567 w 446567"/>
              <a:gd name="connsiteY2" fmla="*/ 223284 h 22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6567" h="223284">
                <a:moveTo>
                  <a:pt x="0" y="0"/>
                </a:moveTo>
                <a:cubicBezTo>
                  <a:pt x="90376" y="23923"/>
                  <a:pt x="180753" y="47847"/>
                  <a:pt x="255181" y="85061"/>
                </a:cubicBezTo>
                <a:cubicBezTo>
                  <a:pt x="329609" y="122275"/>
                  <a:pt x="388088" y="172779"/>
                  <a:pt x="446567" y="22328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929080" y="5086116"/>
                <a:ext cx="821498" cy="47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60°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080" y="5086116"/>
                <a:ext cx="821498" cy="4705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465486" y="5951120"/>
                <a:ext cx="673569" cy="47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486" y="5951120"/>
                <a:ext cx="673569" cy="4705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579144" y="2564904"/>
                <a:ext cx="673569" cy="352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44" y="2564904"/>
                <a:ext cx="673569" cy="3528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/>
          <p:cNvSpPr/>
          <p:nvPr/>
        </p:nvSpPr>
        <p:spPr>
          <a:xfrm>
            <a:off x="895931" y="4704537"/>
            <a:ext cx="344042" cy="94817"/>
          </a:xfrm>
          <a:custGeom>
            <a:avLst/>
            <a:gdLst>
              <a:gd name="connsiteX0" fmla="*/ 0 w 276447"/>
              <a:gd name="connsiteY0" fmla="*/ 0 h 74428"/>
              <a:gd name="connsiteX1" fmla="*/ 148856 w 276447"/>
              <a:gd name="connsiteY1" fmla="*/ 31897 h 74428"/>
              <a:gd name="connsiteX2" fmla="*/ 276447 w 276447"/>
              <a:gd name="connsiteY2" fmla="*/ 74428 h 7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447" h="74428">
                <a:moveTo>
                  <a:pt x="0" y="0"/>
                </a:moveTo>
                <a:cubicBezTo>
                  <a:pt x="51391" y="9746"/>
                  <a:pt x="102782" y="19492"/>
                  <a:pt x="148856" y="31897"/>
                </a:cubicBezTo>
                <a:cubicBezTo>
                  <a:pt x="194930" y="44302"/>
                  <a:pt x="235688" y="59365"/>
                  <a:pt x="276447" y="7442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736108" y="4226467"/>
                <a:ext cx="821498" cy="47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18°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08" y="4226467"/>
                <a:ext cx="821498" cy="4705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1351848" y="4177164"/>
                <a:ext cx="821498" cy="47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4.8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848" y="4177164"/>
                <a:ext cx="821498" cy="4705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2233235" y="5094806"/>
                <a:ext cx="821498" cy="47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8 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3235" y="5094806"/>
                <a:ext cx="821498" cy="4705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4288307" y="2741344"/>
                <a:ext cx="7758043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4.8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2×4.8×8×</m:t>
                          </m:r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42°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307" y="2741344"/>
                <a:ext cx="7758043" cy="58484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28425" y="225930"/>
                <a:ext cx="9135150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Coastguard station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 is 8 km, </a:t>
                </a:r>
              </a:p>
              <a:p>
                <a:pPr algn="ctr"/>
                <a:r>
                  <a:rPr lang="en-GB" sz="3200" dirty="0"/>
                  <a:t>on a bearing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060°</m:t>
                    </m:r>
                  </m:oMath>
                </a14:m>
                <a:r>
                  <a:rPr lang="en-GB" sz="3200" dirty="0"/>
                  <a:t>, from coastguard station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. </a:t>
                </a:r>
              </a:p>
              <a:p>
                <a:pPr algn="ctr"/>
                <a:r>
                  <a:rPr lang="en-GB" sz="3200" dirty="0"/>
                  <a:t>A ship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200" dirty="0"/>
                  <a:t> is 4.8 km on a bearing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018°</m:t>
                    </m:r>
                  </m:oMath>
                </a14:m>
                <a:r>
                  <a:rPr lang="en-GB" sz="3200" dirty="0"/>
                  <a:t>, away from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. </a:t>
                </a:r>
              </a:p>
              <a:p>
                <a:pPr algn="ctr"/>
                <a:r>
                  <a:rPr lang="en-GB" sz="3200" dirty="0"/>
                  <a:t>Calculate how far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200" dirty="0"/>
                  <a:t> is from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425" y="225930"/>
                <a:ext cx="9135150" cy="2062103"/>
              </a:xfrm>
              <a:prstGeom prst="rect">
                <a:avLst/>
              </a:prstGeom>
              <a:blipFill>
                <a:blip r:embed="rId12"/>
                <a:stretch>
                  <a:fillRect r="-194" b="-46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3772A3-9126-CE99-9486-D1FA9101EF9E}"/>
                  </a:ext>
                </a:extLst>
              </p:cNvPr>
              <p:cNvSpPr txBox="1"/>
              <p:nvPr/>
            </p:nvSpPr>
            <p:spPr>
              <a:xfrm>
                <a:off x="4507387" y="4459557"/>
                <a:ext cx="68543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200" dirty="0"/>
                  <a:t> is </a:t>
                </a:r>
                <a:r>
                  <a:rPr lang="en-GB" sz="3200" b="1" dirty="0"/>
                  <a:t>5.47 km </a:t>
                </a:r>
                <a:r>
                  <a:rPr lang="en-GB" sz="3200" dirty="0"/>
                  <a:t>from coastguard station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3772A3-9126-CE99-9486-D1FA9101E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387" y="4459557"/>
                <a:ext cx="6854344" cy="584775"/>
              </a:xfrm>
              <a:prstGeom prst="rect">
                <a:avLst/>
              </a:prstGeom>
              <a:blipFill>
                <a:blip r:embed="rId13"/>
                <a:stretch>
                  <a:fillRect t="-12632" r="-444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091380-55D0-605D-3AE5-0D8294749320}"/>
                  </a:ext>
                </a:extLst>
              </p:cNvPr>
              <p:cNvSpPr txBox="1"/>
              <p:nvPr/>
            </p:nvSpPr>
            <p:spPr>
              <a:xfrm>
                <a:off x="4600764" y="3547798"/>
                <a:ext cx="30763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=5.47   (3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091380-55D0-605D-3AE5-0D8294749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0764" y="3547798"/>
                <a:ext cx="3076358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87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 animBg="1"/>
      <p:bldP spid="29" grpId="0"/>
      <p:bldP spid="30" grpId="0"/>
      <p:bldP spid="31" grpId="0"/>
      <p:bldP spid="32" grpId="0" animBg="1"/>
      <p:bldP spid="33" grpId="0"/>
      <p:bldP spid="34" grpId="0"/>
      <p:bldP spid="36" grpId="0"/>
      <p:bldP spid="37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344B37E-3485-0F81-0761-B24EC743E2FE}"/>
              </a:ext>
            </a:extLst>
          </p:cNvPr>
          <p:cNvGrpSpPr/>
          <p:nvPr/>
        </p:nvGrpSpPr>
        <p:grpSpPr>
          <a:xfrm>
            <a:off x="432176" y="1988840"/>
            <a:ext cx="4936056" cy="3351029"/>
            <a:chOff x="2207569" y="2060848"/>
            <a:chExt cx="3034393" cy="2091909"/>
          </a:xfrm>
        </p:grpSpPr>
        <p:sp>
          <p:nvSpPr>
            <p:cNvPr id="5" name="Freeform 4"/>
            <p:cNvSpPr/>
            <p:nvPr/>
          </p:nvSpPr>
          <p:spPr>
            <a:xfrm>
              <a:off x="2207569" y="2060848"/>
              <a:ext cx="2965837" cy="2011680"/>
            </a:xfrm>
            <a:custGeom>
              <a:avLst/>
              <a:gdLst>
                <a:gd name="connsiteX0" fmla="*/ 0 w 2965837"/>
                <a:gd name="connsiteY0" fmla="*/ 2011680 h 2011680"/>
                <a:gd name="connsiteX1" fmla="*/ 2965837 w 2965837"/>
                <a:gd name="connsiteY1" fmla="*/ 1192696 h 2011680"/>
                <a:gd name="connsiteX2" fmla="*/ 1431235 w 2965837"/>
                <a:gd name="connsiteY2" fmla="*/ 0 h 2011680"/>
                <a:gd name="connsiteX3" fmla="*/ 0 w 2965837"/>
                <a:gd name="connsiteY3" fmla="*/ 201168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837" h="2011680">
                  <a:moveTo>
                    <a:pt x="0" y="2011680"/>
                  </a:moveTo>
                  <a:lnTo>
                    <a:pt x="2965837" y="1192696"/>
                  </a:lnTo>
                  <a:lnTo>
                    <a:pt x="1431235" y="0"/>
                  </a:lnTo>
                  <a:lnTo>
                    <a:pt x="0" y="201168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 5"/>
            <p:cNvSpPr/>
            <p:nvPr/>
          </p:nvSpPr>
          <p:spPr>
            <a:xfrm>
              <a:off x="2573328" y="3571597"/>
              <a:ext cx="278296" cy="333955"/>
            </a:xfrm>
            <a:custGeom>
              <a:avLst/>
              <a:gdLst>
                <a:gd name="connsiteX0" fmla="*/ 278296 w 278296"/>
                <a:gd name="connsiteY0" fmla="*/ 333955 h 333955"/>
                <a:gd name="connsiteX1" fmla="*/ 238539 w 278296"/>
                <a:gd name="connsiteY1" fmla="*/ 222637 h 333955"/>
                <a:gd name="connsiteX2" fmla="*/ 95416 w 278296"/>
                <a:gd name="connsiteY2" fmla="*/ 55659 h 333955"/>
                <a:gd name="connsiteX3" fmla="*/ 0 w 278296"/>
                <a:gd name="connsiteY3" fmla="*/ 0 h 333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296" h="333955">
                  <a:moveTo>
                    <a:pt x="278296" y="333955"/>
                  </a:moveTo>
                  <a:cubicBezTo>
                    <a:pt x="273657" y="301487"/>
                    <a:pt x="269019" y="269019"/>
                    <a:pt x="238539" y="222637"/>
                  </a:cubicBezTo>
                  <a:cubicBezTo>
                    <a:pt x="208059" y="176255"/>
                    <a:pt x="135172" y="92765"/>
                    <a:pt x="95416" y="55659"/>
                  </a:cubicBezTo>
                  <a:cubicBezTo>
                    <a:pt x="55660" y="18553"/>
                    <a:pt x="27830" y="9276"/>
                    <a:pt x="0" y="0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44328" y="3443887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45</a:t>
              </a:r>
              <a:r>
                <a:rPr lang="en-GB" sz="2400" dirty="0">
                  <a:latin typeface="Calibri"/>
                </a:rPr>
                <a:t>°</a:t>
              </a:r>
              <a:endParaRPr lang="en-GB" sz="2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449874" y="2341146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8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49351" y="3567982"/>
              <a:ext cx="4945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3424118" y="2347095"/>
              <a:ext cx="572494" cy="106018"/>
            </a:xfrm>
            <a:custGeom>
              <a:avLst/>
              <a:gdLst>
                <a:gd name="connsiteX0" fmla="*/ 0 w 572494"/>
                <a:gd name="connsiteY0" fmla="*/ 23854 h 106018"/>
                <a:gd name="connsiteX1" fmla="*/ 166977 w 572494"/>
                <a:gd name="connsiteY1" fmla="*/ 95416 h 106018"/>
                <a:gd name="connsiteX2" fmla="*/ 405516 w 572494"/>
                <a:gd name="connsiteY2" fmla="*/ 87465 h 106018"/>
                <a:gd name="connsiteX3" fmla="*/ 572494 w 572494"/>
                <a:gd name="connsiteY3" fmla="*/ 0 h 10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494" h="106018">
                  <a:moveTo>
                    <a:pt x="0" y="23854"/>
                  </a:moveTo>
                  <a:cubicBezTo>
                    <a:pt x="49695" y="54334"/>
                    <a:pt x="99391" y="84814"/>
                    <a:pt x="166977" y="95416"/>
                  </a:cubicBezTo>
                  <a:cubicBezTo>
                    <a:pt x="234563" y="106018"/>
                    <a:pt x="337930" y="103368"/>
                    <a:pt x="405516" y="87465"/>
                  </a:cubicBezTo>
                  <a:cubicBezTo>
                    <a:pt x="473102" y="71562"/>
                    <a:pt x="522798" y="35781"/>
                    <a:pt x="572494" y="0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50162" y="2464256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85</a:t>
              </a:r>
              <a:r>
                <a:rPr lang="en-GB" sz="2400" dirty="0">
                  <a:latin typeface="Calibri"/>
                </a:rPr>
                <a:t>°</a:t>
              </a:r>
              <a:endParaRPr lang="en-GB" sz="2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88240" y="3290279"/>
                <a:ext cx="3600400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</m:e>
                          </m:func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45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240" y="3290279"/>
                <a:ext cx="3600400" cy="11330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DA0EC1-10B8-4A69-9BA7-6F15AD3F4181}"/>
                  </a:ext>
                </a:extLst>
              </p:cNvPr>
              <p:cNvSpPr txBox="1"/>
              <p:nvPr/>
            </p:nvSpPr>
            <p:spPr>
              <a:xfrm>
                <a:off x="6603099" y="1844824"/>
                <a:ext cx="3788584" cy="81118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den>
                    </m:f>
                    <m:r>
                      <a:rPr lang="en-GB" sz="32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GB" sz="32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den>
                    </m:f>
                  </m:oMath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DA0EC1-10B8-4A69-9BA7-6F15AD3F4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099" y="1844824"/>
                <a:ext cx="3788584" cy="8111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133070D-B744-64FF-3C80-EB73139322E5}"/>
                  </a:ext>
                </a:extLst>
              </p:cNvPr>
              <p:cNvSpPr txBox="1"/>
              <p:nvPr/>
            </p:nvSpPr>
            <p:spPr>
              <a:xfrm>
                <a:off x="6456040" y="5085184"/>
                <a:ext cx="4611961" cy="11443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85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45</m:t>
                              </m:r>
                            </m:e>
                          </m:func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𝟏𝟏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133070D-B744-64FF-3C80-EB731393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5085184"/>
                <a:ext cx="4611961" cy="11443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8159AF0-917A-0AB0-0F77-B99FC88479F6}"/>
              </a:ext>
            </a:extLst>
          </p:cNvPr>
          <p:cNvSpPr txBox="1"/>
          <p:nvPr/>
        </p:nvSpPr>
        <p:spPr>
          <a:xfrm>
            <a:off x="2306038" y="476557"/>
            <a:ext cx="7212048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the missing side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20476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312024" y="1831580"/>
                <a:ext cx="3816424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</m:e>
                          </m:func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1831580"/>
                <a:ext cx="3816424" cy="10275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25190E94-0E2D-37C4-44EE-5C24D2A4C006}"/>
              </a:ext>
            </a:extLst>
          </p:cNvPr>
          <p:cNvGrpSpPr/>
          <p:nvPr/>
        </p:nvGrpSpPr>
        <p:grpSpPr>
          <a:xfrm>
            <a:off x="1487488" y="2996952"/>
            <a:ext cx="3291378" cy="3599856"/>
            <a:chOff x="2711625" y="2744564"/>
            <a:chExt cx="2355273" cy="2346183"/>
          </a:xfrm>
        </p:grpSpPr>
        <p:sp>
          <p:nvSpPr>
            <p:cNvPr id="15" name="Freeform 14"/>
            <p:cNvSpPr/>
            <p:nvPr/>
          </p:nvSpPr>
          <p:spPr>
            <a:xfrm>
              <a:off x="2711625" y="2920201"/>
              <a:ext cx="2355273" cy="2170546"/>
            </a:xfrm>
            <a:custGeom>
              <a:avLst/>
              <a:gdLst>
                <a:gd name="connsiteX0" fmla="*/ 683491 w 2355273"/>
                <a:gd name="connsiteY0" fmla="*/ 2170546 h 2170546"/>
                <a:gd name="connsiteX1" fmla="*/ 0 w 2355273"/>
                <a:gd name="connsiteY1" fmla="*/ 332509 h 2170546"/>
                <a:gd name="connsiteX2" fmla="*/ 2355273 w 2355273"/>
                <a:gd name="connsiteY2" fmla="*/ 0 h 2170546"/>
                <a:gd name="connsiteX3" fmla="*/ 683491 w 2355273"/>
                <a:gd name="connsiteY3" fmla="*/ 2170546 h 217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5273" h="2170546">
                  <a:moveTo>
                    <a:pt x="683491" y="2170546"/>
                  </a:moveTo>
                  <a:lnTo>
                    <a:pt x="0" y="332509"/>
                  </a:lnTo>
                  <a:lnTo>
                    <a:pt x="2355273" y="0"/>
                  </a:lnTo>
                  <a:lnTo>
                    <a:pt x="683491" y="2170546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53071" y="3340951"/>
              <a:ext cx="7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85</a:t>
              </a:r>
              <a:r>
                <a:rPr lang="en-GB" sz="2400" dirty="0">
                  <a:latin typeface="Calibri"/>
                </a:rPr>
                <a:t>°</a:t>
              </a:r>
              <a:endParaRPr lang="en-GB" sz="2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969932" y="3987988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6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311678" y="2744564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5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3225452" y="4558282"/>
              <a:ext cx="489527" cy="103934"/>
            </a:xfrm>
            <a:custGeom>
              <a:avLst/>
              <a:gdLst>
                <a:gd name="connsiteX0" fmla="*/ 0 w 489527"/>
                <a:gd name="connsiteY0" fmla="*/ 85462 h 103934"/>
                <a:gd name="connsiteX1" fmla="*/ 166255 w 489527"/>
                <a:gd name="connsiteY1" fmla="*/ 2334 h 103934"/>
                <a:gd name="connsiteX2" fmla="*/ 378691 w 489527"/>
                <a:gd name="connsiteY2" fmla="*/ 30043 h 103934"/>
                <a:gd name="connsiteX3" fmla="*/ 489527 w 489527"/>
                <a:gd name="connsiteY3" fmla="*/ 103934 h 10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9527" h="103934">
                  <a:moveTo>
                    <a:pt x="0" y="85462"/>
                  </a:moveTo>
                  <a:cubicBezTo>
                    <a:pt x="51570" y="48516"/>
                    <a:pt x="103140" y="11570"/>
                    <a:pt x="166255" y="2334"/>
                  </a:cubicBezTo>
                  <a:cubicBezTo>
                    <a:pt x="229370" y="-6902"/>
                    <a:pt x="324812" y="13110"/>
                    <a:pt x="378691" y="30043"/>
                  </a:cubicBezTo>
                  <a:cubicBezTo>
                    <a:pt x="432570" y="46976"/>
                    <a:pt x="461048" y="75455"/>
                    <a:pt x="489527" y="103934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2892943" y="3193635"/>
              <a:ext cx="320257" cy="526473"/>
            </a:xfrm>
            <a:custGeom>
              <a:avLst/>
              <a:gdLst>
                <a:gd name="connsiteX0" fmla="*/ 0 w 320257"/>
                <a:gd name="connsiteY0" fmla="*/ 526473 h 526473"/>
                <a:gd name="connsiteX1" fmla="*/ 120073 w 320257"/>
                <a:gd name="connsiteY1" fmla="*/ 461819 h 526473"/>
                <a:gd name="connsiteX2" fmla="*/ 249382 w 320257"/>
                <a:gd name="connsiteY2" fmla="*/ 295564 h 526473"/>
                <a:gd name="connsiteX3" fmla="*/ 314036 w 320257"/>
                <a:gd name="connsiteY3" fmla="*/ 55419 h 526473"/>
                <a:gd name="connsiteX4" fmla="*/ 314036 w 320257"/>
                <a:gd name="connsiteY4" fmla="*/ 0 h 526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257" h="526473">
                  <a:moveTo>
                    <a:pt x="0" y="526473"/>
                  </a:moveTo>
                  <a:cubicBezTo>
                    <a:pt x="39254" y="513388"/>
                    <a:pt x="78509" y="500304"/>
                    <a:pt x="120073" y="461819"/>
                  </a:cubicBezTo>
                  <a:cubicBezTo>
                    <a:pt x="161637" y="423334"/>
                    <a:pt x="217055" y="363297"/>
                    <a:pt x="249382" y="295564"/>
                  </a:cubicBezTo>
                  <a:cubicBezTo>
                    <a:pt x="281709" y="227831"/>
                    <a:pt x="303260" y="104680"/>
                    <a:pt x="314036" y="55419"/>
                  </a:cubicBezTo>
                  <a:cubicBezTo>
                    <a:pt x="324812" y="6158"/>
                    <a:pt x="319424" y="3079"/>
                    <a:pt x="314036" y="0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023646" y="4127399"/>
                  <a:ext cx="108012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3646" y="4127399"/>
                  <a:ext cx="1080120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0F334FD-02BD-4ACC-9205-203833FAA77B}"/>
                  </a:ext>
                </a:extLst>
              </p:cNvPr>
              <p:cNvSpPr txBox="1"/>
              <p:nvPr/>
            </p:nvSpPr>
            <p:spPr>
              <a:xfrm>
                <a:off x="1199456" y="1714749"/>
                <a:ext cx="3669994" cy="80509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r>
                      <a:rPr lang="en-GB" sz="32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num>
                      <m:den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GB" sz="32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num>
                      <m:den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0F334FD-02BD-4ACC-9205-203833FAA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1714749"/>
                <a:ext cx="3669994" cy="8050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A2FD98-B4BF-410E-979A-A3263052F47A}"/>
                  </a:ext>
                </a:extLst>
              </p:cNvPr>
              <p:cNvSpPr txBox="1"/>
              <p:nvPr/>
            </p:nvSpPr>
            <p:spPr>
              <a:xfrm>
                <a:off x="6023992" y="3083586"/>
                <a:ext cx="4583082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</m:e>
                          </m:func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A2FD98-B4BF-410E-979A-A3263052F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3083586"/>
                <a:ext cx="4583082" cy="102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40BC46-6D0E-4D66-944E-F780BD557D88}"/>
                  </a:ext>
                </a:extLst>
              </p:cNvPr>
              <p:cNvSpPr txBox="1"/>
              <p:nvPr/>
            </p:nvSpPr>
            <p:spPr>
              <a:xfrm>
                <a:off x="7176120" y="4335593"/>
                <a:ext cx="3950216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func>
                                    <m:funcPr>
                                      <m:ctrlPr>
                                        <a:rPr lang="en-GB" sz="32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32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GB" sz="32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85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40BC46-6D0E-4D66-944E-F780BD557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335593"/>
                <a:ext cx="3950216" cy="11988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D192182-AB84-411E-8202-A5F0F6E020C8}"/>
                  </a:ext>
                </a:extLst>
              </p:cNvPr>
              <p:cNvSpPr txBox="1"/>
              <p:nvPr/>
            </p:nvSpPr>
            <p:spPr>
              <a:xfrm>
                <a:off x="7248128" y="5761192"/>
                <a:ext cx="24166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D192182-AB84-411E-8202-A5F0F6E02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5761192"/>
                <a:ext cx="241665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BA21A56-E4BD-5E18-2A02-474CB236FC7F}"/>
              </a:ext>
            </a:extLst>
          </p:cNvPr>
          <p:cNvSpPr txBox="1"/>
          <p:nvPr/>
        </p:nvSpPr>
        <p:spPr>
          <a:xfrm>
            <a:off x="2489976" y="373536"/>
            <a:ext cx="7212048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the missing side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300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26" grpId="0" animBg="1"/>
      <p:bldP spid="16" grpId="0"/>
      <p:bldP spid="17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623392" y="661701"/>
            <a:ext cx="4324442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/>
              <a:t>The ‘Special Case’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76274" y="5085184"/>
            <a:ext cx="41764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976274" y="2204864"/>
            <a:ext cx="2412268" cy="2880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1388067" y="4601414"/>
            <a:ext cx="227830" cy="508000"/>
          </a:xfrm>
          <a:custGeom>
            <a:avLst/>
            <a:gdLst>
              <a:gd name="connsiteX0" fmla="*/ 0 w 227830"/>
              <a:gd name="connsiteY0" fmla="*/ 0 h 508000"/>
              <a:gd name="connsiteX1" fmla="*/ 138546 w 227830"/>
              <a:gd name="connsiteY1" fmla="*/ 138545 h 508000"/>
              <a:gd name="connsiteX2" fmla="*/ 221673 w 227830"/>
              <a:gd name="connsiteY2" fmla="*/ 360218 h 508000"/>
              <a:gd name="connsiteX3" fmla="*/ 221673 w 227830"/>
              <a:gd name="connsiteY3" fmla="*/ 50800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830" h="508000">
                <a:moveTo>
                  <a:pt x="0" y="0"/>
                </a:moveTo>
                <a:cubicBezTo>
                  <a:pt x="50800" y="39254"/>
                  <a:pt x="101601" y="78509"/>
                  <a:pt x="138546" y="138545"/>
                </a:cubicBezTo>
                <a:cubicBezTo>
                  <a:pt x="175491" y="198581"/>
                  <a:pt x="207819" y="298642"/>
                  <a:pt x="221673" y="360218"/>
                </a:cubicBezTo>
                <a:cubicBezTo>
                  <a:pt x="235528" y="421794"/>
                  <a:pt x="221673" y="508000"/>
                  <a:pt x="221673" y="508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0598" y="5109414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98" y="5109414"/>
                <a:ext cx="751353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12866" y="1835532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866" y="1835532"/>
                <a:ext cx="75135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 flipH="1" flipV="1">
            <a:off x="3388542" y="2204864"/>
            <a:ext cx="972108" cy="288032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416434" y="2204864"/>
            <a:ext cx="972108" cy="288032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02432" y="3100858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432" y="3100858"/>
                <a:ext cx="75135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05754" y="4718372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44°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754" y="4718372"/>
                <a:ext cx="75135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76008" y="5046281"/>
                <a:ext cx="4392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008" y="5046281"/>
                <a:ext cx="43920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93936" y="5058093"/>
                <a:ext cx="4392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936" y="5058093"/>
                <a:ext cx="43920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651304" y="3646608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304" y="3646608"/>
                <a:ext cx="75135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50105" y="3635192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105" y="3635192"/>
                <a:ext cx="75135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: Shape 4"/>
          <p:cNvSpPr/>
          <p:nvPr/>
        </p:nvSpPr>
        <p:spPr>
          <a:xfrm>
            <a:off x="2042239" y="4647381"/>
            <a:ext cx="510363" cy="414670"/>
          </a:xfrm>
          <a:custGeom>
            <a:avLst/>
            <a:gdLst>
              <a:gd name="connsiteX0" fmla="*/ 0 w 510363"/>
              <a:gd name="connsiteY0" fmla="*/ 414670 h 414670"/>
              <a:gd name="connsiteX1" fmla="*/ 148856 w 510363"/>
              <a:gd name="connsiteY1" fmla="*/ 116958 h 414670"/>
              <a:gd name="connsiteX2" fmla="*/ 510363 w 510363"/>
              <a:gd name="connsiteY2" fmla="*/ 0 h 41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0363" h="414670">
                <a:moveTo>
                  <a:pt x="0" y="414670"/>
                </a:moveTo>
                <a:cubicBezTo>
                  <a:pt x="31898" y="300370"/>
                  <a:pt x="63796" y="186070"/>
                  <a:pt x="148856" y="116958"/>
                </a:cubicBezTo>
                <a:cubicBezTo>
                  <a:pt x="233916" y="47846"/>
                  <a:pt x="372139" y="23923"/>
                  <a:pt x="510363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: Shape 5"/>
          <p:cNvSpPr/>
          <p:nvPr/>
        </p:nvSpPr>
        <p:spPr>
          <a:xfrm>
            <a:off x="3934834" y="4647381"/>
            <a:ext cx="265814" cy="425302"/>
          </a:xfrm>
          <a:custGeom>
            <a:avLst/>
            <a:gdLst>
              <a:gd name="connsiteX0" fmla="*/ 0 w 265814"/>
              <a:gd name="connsiteY0" fmla="*/ 425302 h 425302"/>
              <a:gd name="connsiteX1" fmla="*/ 74428 w 265814"/>
              <a:gd name="connsiteY1" fmla="*/ 180753 h 425302"/>
              <a:gd name="connsiteX2" fmla="*/ 265814 w 265814"/>
              <a:gd name="connsiteY2" fmla="*/ 0 h 42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814" h="425302">
                <a:moveTo>
                  <a:pt x="0" y="425302"/>
                </a:moveTo>
                <a:cubicBezTo>
                  <a:pt x="15063" y="338469"/>
                  <a:pt x="30126" y="251637"/>
                  <a:pt x="74428" y="180753"/>
                </a:cubicBezTo>
                <a:cubicBezTo>
                  <a:pt x="118730" y="109869"/>
                  <a:pt x="192272" y="54934"/>
                  <a:pt x="265814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544266" y="1196752"/>
            <a:ext cx="56714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Watch out for a special case where the calculator will only give one of two answers.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0186" y="3760386"/>
            <a:ext cx="6048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 clue in the question will be that they are asking for the acute or obtuse angle.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F01DCC-3022-0403-482E-658B7FD09F4B}"/>
              </a:ext>
            </a:extLst>
          </p:cNvPr>
          <p:cNvSpPr txBox="1"/>
          <p:nvPr/>
        </p:nvSpPr>
        <p:spPr>
          <a:xfrm>
            <a:off x="3845094" y="5576553"/>
            <a:ext cx="95476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Acute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73B9AE-EDF8-18D7-1DB8-851F0FE6FCDD}"/>
              </a:ext>
            </a:extLst>
          </p:cNvPr>
          <p:cNvSpPr txBox="1"/>
          <p:nvPr/>
        </p:nvSpPr>
        <p:spPr>
          <a:xfrm>
            <a:off x="1737031" y="5576553"/>
            <a:ext cx="114101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Obtuse</a:t>
            </a:r>
          </a:p>
        </p:txBody>
      </p:sp>
    </p:spTree>
    <p:extLst>
      <p:ext uri="{BB962C8B-B14F-4D97-AF65-F5344CB8AC3E}">
        <p14:creationId xmlns:p14="http://schemas.microsoft.com/office/powerpoint/2010/main" val="109612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  <p:bldP spid="29" grpId="0"/>
      <p:bldP spid="5" grpId="0" animBg="1"/>
      <p:bldP spid="6" grpId="0" animBg="1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6165497" y="1922238"/>
            <a:ext cx="5040560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dirty="0"/>
              <a:t>The ‘Special Case’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83432" y="4811343"/>
                <a:ext cx="97210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Your calculator will give the </a:t>
                </a:r>
                <a:r>
                  <a:rPr lang="en-GB" sz="4000" b="1" dirty="0"/>
                  <a:t>acute angle </a:t>
                </a:r>
                <a:r>
                  <a:rPr lang="en-GB" sz="40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4000" dirty="0"/>
                  <a:t>).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811343"/>
                <a:ext cx="9721080" cy="707886"/>
              </a:xfrm>
              <a:prstGeom prst="rect">
                <a:avLst/>
              </a:prstGeom>
              <a:blipFill>
                <a:blip r:embed="rId2"/>
                <a:stretch>
                  <a:fillRect l="-564" t="-15517" r="-564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49843052-B2AF-E3A2-5FE8-51A92C5F10F7}"/>
              </a:ext>
            </a:extLst>
          </p:cNvPr>
          <p:cNvGrpSpPr/>
          <p:nvPr/>
        </p:nvGrpSpPr>
        <p:grpSpPr>
          <a:xfrm>
            <a:off x="407368" y="260648"/>
            <a:ext cx="5703188" cy="4240237"/>
            <a:chOff x="1558416" y="829640"/>
            <a:chExt cx="4552140" cy="3673884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934092" y="4079292"/>
              <a:ext cx="417646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1934092" y="1198972"/>
              <a:ext cx="2412268" cy="288032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Freeform 10"/>
            <p:cNvSpPr/>
            <p:nvPr/>
          </p:nvSpPr>
          <p:spPr>
            <a:xfrm>
              <a:off x="2345885" y="3595522"/>
              <a:ext cx="227830" cy="508000"/>
            </a:xfrm>
            <a:custGeom>
              <a:avLst/>
              <a:gdLst>
                <a:gd name="connsiteX0" fmla="*/ 0 w 227830"/>
                <a:gd name="connsiteY0" fmla="*/ 0 h 508000"/>
                <a:gd name="connsiteX1" fmla="*/ 138546 w 227830"/>
                <a:gd name="connsiteY1" fmla="*/ 138545 h 508000"/>
                <a:gd name="connsiteX2" fmla="*/ 221673 w 227830"/>
                <a:gd name="connsiteY2" fmla="*/ 360218 h 508000"/>
                <a:gd name="connsiteX3" fmla="*/ 221673 w 227830"/>
                <a:gd name="connsiteY3" fmla="*/ 508000 h 5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830" h="508000">
                  <a:moveTo>
                    <a:pt x="0" y="0"/>
                  </a:moveTo>
                  <a:cubicBezTo>
                    <a:pt x="50800" y="39254"/>
                    <a:pt x="101601" y="78509"/>
                    <a:pt x="138546" y="138545"/>
                  </a:cubicBezTo>
                  <a:cubicBezTo>
                    <a:pt x="175491" y="198581"/>
                    <a:pt x="207819" y="298642"/>
                    <a:pt x="221673" y="360218"/>
                  </a:cubicBezTo>
                  <a:cubicBezTo>
                    <a:pt x="235528" y="421794"/>
                    <a:pt x="221673" y="508000"/>
                    <a:pt x="221673" y="5080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558416" y="4103522"/>
                  <a:ext cx="751353" cy="4000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𝐵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8416" y="4103522"/>
                  <a:ext cx="751353" cy="40000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970684" y="829640"/>
                  <a:ext cx="751353" cy="4000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0684" y="829640"/>
                  <a:ext cx="751353" cy="40000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/>
            <p:cNvCxnSpPr/>
            <p:nvPr/>
          </p:nvCxnSpPr>
          <p:spPr>
            <a:xfrm flipH="1" flipV="1">
              <a:off x="4346360" y="1198972"/>
              <a:ext cx="972108" cy="288032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3374252" y="1198972"/>
              <a:ext cx="972108" cy="288032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660250" y="2094966"/>
                  <a:ext cx="751353" cy="4000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4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0250" y="2094966"/>
                  <a:ext cx="751353" cy="40000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1963572" y="3712480"/>
                  <a:ext cx="751353" cy="4000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44°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3572" y="3712480"/>
                  <a:ext cx="751353" cy="40000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3195578" y="4079095"/>
                  <a:ext cx="432048" cy="4000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5578" y="4079095"/>
                  <a:ext cx="432048" cy="40000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113507" y="4090907"/>
                  <a:ext cx="432048" cy="4000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3507" y="4090907"/>
                  <a:ext cx="432048" cy="400002"/>
                </a:xfrm>
                <a:prstGeom prst="rect">
                  <a:avLst/>
                </a:prstGeom>
                <a:blipFill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3609122" y="2640716"/>
                  <a:ext cx="751353" cy="4000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9122" y="2640716"/>
                  <a:ext cx="751353" cy="40000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4707923" y="2629300"/>
                  <a:ext cx="751353" cy="4000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7923" y="2629300"/>
                  <a:ext cx="751353" cy="40000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Freeform: Shape 4"/>
            <p:cNvSpPr/>
            <p:nvPr/>
          </p:nvSpPr>
          <p:spPr>
            <a:xfrm>
              <a:off x="3000057" y="3641489"/>
              <a:ext cx="510363" cy="414670"/>
            </a:xfrm>
            <a:custGeom>
              <a:avLst/>
              <a:gdLst>
                <a:gd name="connsiteX0" fmla="*/ 0 w 510363"/>
                <a:gd name="connsiteY0" fmla="*/ 414670 h 414670"/>
                <a:gd name="connsiteX1" fmla="*/ 148856 w 510363"/>
                <a:gd name="connsiteY1" fmla="*/ 116958 h 414670"/>
                <a:gd name="connsiteX2" fmla="*/ 510363 w 510363"/>
                <a:gd name="connsiteY2" fmla="*/ 0 h 41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0363" h="414670">
                  <a:moveTo>
                    <a:pt x="0" y="414670"/>
                  </a:moveTo>
                  <a:cubicBezTo>
                    <a:pt x="31898" y="300370"/>
                    <a:pt x="63796" y="186070"/>
                    <a:pt x="148856" y="116958"/>
                  </a:cubicBezTo>
                  <a:cubicBezTo>
                    <a:pt x="233916" y="47846"/>
                    <a:pt x="372139" y="23923"/>
                    <a:pt x="510363" y="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4892652" y="3641489"/>
              <a:ext cx="265814" cy="425302"/>
            </a:xfrm>
            <a:custGeom>
              <a:avLst/>
              <a:gdLst>
                <a:gd name="connsiteX0" fmla="*/ 0 w 265814"/>
                <a:gd name="connsiteY0" fmla="*/ 425302 h 425302"/>
                <a:gd name="connsiteX1" fmla="*/ 74428 w 265814"/>
                <a:gd name="connsiteY1" fmla="*/ 180753 h 425302"/>
                <a:gd name="connsiteX2" fmla="*/ 265814 w 265814"/>
                <a:gd name="connsiteY2" fmla="*/ 0 h 42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5814" h="425302">
                  <a:moveTo>
                    <a:pt x="0" y="425302"/>
                  </a:moveTo>
                  <a:cubicBezTo>
                    <a:pt x="15063" y="338469"/>
                    <a:pt x="30126" y="251637"/>
                    <a:pt x="74428" y="180753"/>
                  </a:cubicBezTo>
                  <a:cubicBezTo>
                    <a:pt x="118730" y="109869"/>
                    <a:pt x="192272" y="54934"/>
                    <a:pt x="265814" y="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225AF9E-9D2F-C40C-66C6-AECA68FE01BE}"/>
                  </a:ext>
                </a:extLst>
              </p:cNvPr>
              <p:cNvSpPr txBox="1"/>
              <p:nvPr/>
            </p:nvSpPr>
            <p:spPr>
              <a:xfrm>
                <a:off x="371364" y="5813114"/>
                <a:ext cx="11449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However, it could be the 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obtuse angle </a:t>
                </a: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𝐶</m:t>
                        </m:r>
                      </m:e>
                      <m:sub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 needed.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225AF9E-9D2F-C40C-66C6-AECA68FE0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5813114"/>
                <a:ext cx="11449272" cy="707886"/>
              </a:xfrm>
              <a:prstGeom prst="rect">
                <a:avLst/>
              </a:prstGeom>
              <a:blipFill>
                <a:blip r:embed="rId11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9915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240016" y="2369113"/>
                <a:ext cx="3506031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func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44</m:t>
                              </m:r>
                            </m:e>
                          </m:func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2369113"/>
                <a:ext cx="3506031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71664" y="5286580"/>
                <a:ext cx="608509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The </a:t>
                </a:r>
                <a:r>
                  <a:rPr lang="en-GB" sz="4000" b="1" dirty="0"/>
                  <a:t>obtuse angle </a:t>
                </a:r>
                <a:r>
                  <a:rPr lang="en-GB" sz="4000" dirty="0"/>
                  <a:t>needed is </a:t>
                </a:r>
              </a:p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4000">
                        <a:latin typeface="Cambria Math" panose="02040503050406030204" pitchFamily="18" charset="0"/>
                      </a:rPr>
                      <m:t>=180 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− 67.9°</m:t>
                    </m:r>
                  </m:oMath>
                </a14:m>
                <a:r>
                  <a:rPr lang="en-GB" sz="4000" dirty="0"/>
                  <a:t> = 112.1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5286580"/>
                <a:ext cx="6085093" cy="1323439"/>
              </a:xfrm>
              <a:prstGeom prst="rect">
                <a:avLst/>
              </a:prstGeom>
              <a:blipFill>
                <a:blip r:embed="rId3"/>
                <a:stretch>
                  <a:fillRect l="-3607" t="-8295" r="-2004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D733B878-5D03-E5B2-38EA-DC281E114419}"/>
              </a:ext>
            </a:extLst>
          </p:cNvPr>
          <p:cNvGrpSpPr/>
          <p:nvPr/>
        </p:nvGrpSpPr>
        <p:grpSpPr>
          <a:xfrm>
            <a:off x="101924" y="476672"/>
            <a:ext cx="5131060" cy="4346279"/>
            <a:chOff x="1606342" y="829640"/>
            <a:chExt cx="4504214" cy="3706963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934092" y="4079292"/>
              <a:ext cx="417646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1934092" y="1198972"/>
              <a:ext cx="2412268" cy="288032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Freeform 10"/>
            <p:cNvSpPr/>
            <p:nvPr/>
          </p:nvSpPr>
          <p:spPr>
            <a:xfrm>
              <a:off x="2345885" y="3595522"/>
              <a:ext cx="227830" cy="508000"/>
            </a:xfrm>
            <a:custGeom>
              <a:avLst/>
              <a:gdLst>
                <a:gd name="connsiteX0" fmla="*/ 0 w 227830"/>
                <a:gd name="connsiteY0" fmla="*/ 0 h 508000"/>
                <a:gd name="connsiteX1" fmla="*/ 138546 w 227830"/>
                <a:gd name="connsiteY1" fmla="*/ 138545 h 508000"/>
                <a:gd name="connsiteX2" fmla="*/ 221673 w 227830"/>
                <a:gd name="connsiteY2" fmla="*/ 360218 h 508000"/>
                <a:gd name="connsiteX3" fmla="*/ 221673 w 227830"/>
                <a:gd name="connsiteY3" fmla="*/ 508000 h 5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830" h="508000">
                  <a:moveTo>
                    <a:pt x="0" y="0"/>
                  </a:moveTo>
                  <a:cubicBezTo>
                    <a:pt x="50800" y="39254"/>
                    <a:pt x="101601" y="78509"/>
                    <a:pt x="138546" y="138545"/>
                  </a:cubicBezTo>
                  <a:cubicBezTo>
                    <a:pt x="175491" y="198581"/>
                    <a:pt x="207819" y="298642"/>
                    <a:pt x="221673" y="360218"/>
                  </a:cubicBezTo>
                  <a:cubicBezTo>
                    <a:pt x="235528" y="421794"/>
                    <a:pt x="221673" y="508000"/>
                    <a:pt x="221673" y="5080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606342" y="4036264"/>
                  <a:ext cx="568899" cy="446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𝐵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6342" y="4036264"/>
                  <a:ext cx="568899" cy="44625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970684" y="829640"/>
                  <a:ext cx="751353" cy="446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0684" y="829640"/>
                  <a:ext cx="751353" cy="44625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/>
            <p:cNvCxnSpPr/>
            <p:nvPr/>
          </p:nvCxnSpPr>
          <p:spPr>
            <a:xfrm flipH="1" flipV="1">
              <a:off x="4346360" y="1198972"/>
              <a:ext cx="972108" cy="288032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3374252" y="1198972"/>
              <a:ext cx="972108" cy="288032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660250" y="2094966"/>
                  <a:ext cx="751353" cy="446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4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0250" y="2094966"/>
                  <a:ext cx="751353" cy="44625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1963572" y="3712480"/>
                  <a:ext cx="751353" cy="446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/>
                          </a:rPr>
                          <m:t>44°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3572" y="3712480"/>
                  <a:ext cx="751353" cy="44625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3227649" y="4078534"/>
                  <a:ext cx="432048" cy="446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7649" y="4078534"/>
                  <a:ext cx="432048" cy="44625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145577" y="4090346"/>
                  <a:ext cx="432048" cy="446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5577" y="4090346"/>
                  <a:ext cx="432048" cy="44625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3609122" y="2640716"/>
                  <a:ext cx="751353" cy="446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9122" y="2640716"/>
                  <a:ext cx="751353" cy="44625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4707923" y="2629300"/>
                  <a:ext cx="751353" cy="446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7923" y="2629300"/>
                  <a:ext cx="751353" cy="44625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Freeform: Shape 4"/>
            <p:cNvSpPr/>
            <p:nvPr/>
          </p:nvSpPr>
          <p:spPr>
            <a:xfrm>
              <a:off x="3000057" y="3641489"/>
              <a:ext cx="510363" cy="414670"/>
            </a:xfrm>
            <a:custGeom>
              <a:avLst/>
              <a:gdLst>
                <a:gd name="connsiteX0" fmla="*/ 0 w 510363"/>
                <a:gd name="connsiteY0" fmla="*/ 414670 h 414670"/>
                <a:gd name="connsiteX1" fmla="*/ 148856 w 510363"/>
                <a:gd name="connsiteY1" fmla="*/ 116958 h 414670"/>
                <a:gd name="connsiteX2" fmla="*/ 510363 w 510363"/>
                <a:gd name="connsiteY2" fmla="*/ 0 h 41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0363" h="414670">
                  <a:moveTo>
                    <a:pt x="0" y="414670"/>
                  </a:moveTo>
                  <a:cubicBezTo>
                    <a:pt x="31898" y="300370"/>
                    <a:pt x="63796" y="186070"/>
                    <a:pt x="148856" y="116958"/>
                  </a:cubicBezTo>
                  <a:cubicBezTo>
                    <a:pt x="233916" y="47846"/>
                    <a:pt x="372139" y="23923"/>
                    <a:pt x="510363" y="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4892652" y="3641489"/>
              <a:ext cx="265814" cy="425302"/>
            </a:xfrm>
            <a:custGeom>
              <a:avLst/>
              <a:gdLst>
                <a:gd name="connsiteX0" fmla="*/ 0 w 265814"/>
                <a:gd name="connsiteY0" fmla="*/ 425302 h 425302"/>
                <a:gd name="connsiteX1" fmla="*/ 74428 w 265814"/>
                <a:gd name="connsiteY1" fmla="*/ 180753 h 425302"/>
                <a:gd name="connsiteX2" fmla="*/ 265814 w 265814"/>
                <a:gd name="connsiteY2" fmla="*/ 0 h 42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5814" h="425302">
                  <a:moveTo>
                    <a:pt x="0" y="425302"/>
                  </a:moveTo>
                  <a:cubicBezTo>
                    <a:pt x="15063" y="338469"/>
                    <a:pt x="30126" y="251637"/>
                    <a:pt x="74428" y="180753"/>
                  </a:cubicBezTo>
                  <a:cubicBezTo>
                    <a:pt x="118730" y="109869"/>
                    <a:pt x="192272" y="54934"/>
                    <a:pt x="265814" y="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34D5DE-F003-F8E1-21CF-AC4FD98CB31A}"/>
                  </a:ext>
                </a:extLst>
              </p:cNvPr>
              <p:cNvSpPr txBox="1"/>
              <p:nvPr/>
            </p:nvSpPr>
            <p:spPr>
              <a:xfrm>
                <a:off x="4476964" y="668880"/>
                <a:ext cx="6768752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𝐴𝐵</m:t>
                    </m:r>
                    <m:r>
                      <a:rPr lang="en-GB" sz="3600" i="1">
                        <a:latin typeface="Cambria Math"/>
                      </a:rPr>
                      <m:t>=4</m:t>
                    </m:r>
                  </m:oMath>
                </a14:m>
                <a:r>
                  <a:rPr lang="en-GB" sz="3600" dirty="0"/>
                  <a:t>,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𝐴𝐶</m:t>
                    </m:r>
                    <m:r>
                      <a:rPr lang="en-GB" sz="3600" i="1">
                        <a:latin typeface="Cambria Math"/>
                      </a:rPr>
                      <m:t>=3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∠</m:t>
                    </m:r>
                    <m:r>
                      <a:rPr lang="en-GB" sz="3600" i="1">
                        <a:latin typeface="Cambria Math"/>
                      </a:rPr>
                      <m:t>𝐴𝐵𝐶</m:t>
                    </m:r>
                    <m:r>
                      <a:rPr lang="en-GB" sz="3600" i="1">
                        <a:latin typeface="Cambria Math"/>
                      </a:rPr>
                      <m:t>=44°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What obtuse angle is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∠</m:t>
                    </m:r>
                    <m:r>
                      <a:rPr lang="en-GB" sz="3600" i="1">
                        <a:latin typeface="Cambria Math"/>
                      </a:rPr>
                      <m:t>𝐴𝐶𝐵</m:t>
                    </m:r>
                  </m:oMath>
                </a14:m>
                <a:r>
                  <a:rPr lang="en-GB" sz="3600" dirty="0"/>
                  <a:t>?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34D5DE-F003-F8E1-21CF-AC4FD98CB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964" y="668880"/>
                <a:ext cx="6768752" cy="1200329"/>
              </a:xfrm>
              <a:prstGeom prst="rect">
                <a:avLst/>
              </a:prstGeom>
              <a:blipFill>
                <a:blip r:embed="rId12"/>
                <a:stretch>
                  <a:fillRect t="-1345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CE9B6A-C346-63FD-2A31-E9ABF6056AFA}"/>
                  </a:ext>
                </a:extLst>
              </p:cNvPr>
              <p:cNvSpPr txBox="1"/>
              <p:nvPr/>
            </p:nvSpPr>
            <p:spPr>
              <a:xfrm>
                <a:off x="7104112" y="4078790"/>
                <a:ext cx="24719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𝑪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𝟔𝟕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CE9B6A-C346-63FD-2A31-E9ABF6056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078790"/>
                <a:ext cx="2471936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436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983432" y="548680"/>
            <a:ext cx="10009112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Area of Non-Right Angle Triangle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9396" y="1988840"/>
                <a:ext cx="10657184" cy="2591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dirty="0">
                    <a:solidFill>
                      <a:schemeClr val="tx1"/>
                    </a:solidFill>
                  </a:rPr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115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sz="11500" i="1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  <m:r>
                      <a:rPr lang="en-GB" sz="115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GB" sz="11500" i="1" smtClean="0">
                        <a:solidFill>
                          <a:srgbClr val="0000FF"/>
                        </a:solidFill>
                        <a:latin typeface="Cambria Math"/>
                      </a:rPr>
                      <m:t>𝑏</m:t>
                    </m:r>
                    <m:func>
                      <m:funcPr>
                        <m:ctrlP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500">
                            <a:solidFill>
                              <a:schemeClr val="tx1"/>
                            </a:solidFill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GB" sz="115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</m:oMath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1988840"/>
                <a:ext cx="10657184" cy="2591222"/>
              </a:xfrm>
              <a:prstGeom prst="rect">
                <a:avLst/>
              </a:prstGeom>
              <a:blipFill>
                <a:blip r:embed="rId2"/>
                <a:stretch>
                  <a:fillRect l="-6465" t="-1176" b="-176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0B09311-B8F2-7F43-4CCC-8F1CC5E1901A}"/>
              </a:ext>
            </a:extLst>
          </p:cNvPr>
          <p:cNvSpPr txBox="1"/>
          <p:nvPr/>
        </p:nvSpPr>
        <p:spPr>
          <a:xfrm>
            <a:off x="803412" y="5229200"/>
            <a:ext cx="105851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/>
              <a:t>𝐶 is the angle between two sides 𝑎 and 𝑏.</a:t>
            </a:r>
          </a:p>
        </p:txBody>
      </p:sp>
    </p:spTree>
    <p:extLst>
      <p:ext uri="{BB962C8B-B14F-4D97-AF65-F5344CB8AC3E}">
        <p14:creationId xmlns:p14="http://schemas.microsoft.com/office/powerpoint/2010/main" val="1758203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40016" y="1916832"/>
                <a:ext cx="4079303" cy="961545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bg1"/>
                    </a:solidFill>
                  </a:rPr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sz="4000" i="1">
                        <a:solidFill>
                          <a:schemeClr val="bg1"/>
                        </a:solidFill>
                        <a:latin typeface="Cambria Math"/>
                      </a:rPr>
                      <m:t>𝑎</m:t>
                    </m:r>
                    <m:r>
                      <a:rPr lang="en-GB" sz="4000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GB" sz="4000" i="1">
                        <a:solidFill>
                          <a:schemeClr val="bg1"/>
                        </a:solidFill>
                        <a:latin typeface="Cambria Math"/>
                      </a:rPr>
                      <m:t>𝑏</m:t>
                    </m:r>
                    <m:func>
                      <m:funcPr>
                        <m:ctrlPr>
                          <a:rPr lang="en-GB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>
                            <a:solidFill>
                              <a:schemeClr val="bg1"/>
                            </a:solidFill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GB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</m:oMath>
                </a14:m>
                <a:endParaRPr lang="en-GB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1916832"/>
                <a:ext cx="4079303" cy="961545"/>
              </a:xfrm>
              <a:prstGeom prst="rect">
                <a:avLst/>
              </a:prstGeom>
              <a:blipFill>
                <a:blip r:embed="rId2"/>
                <a:stretch>
                  <a:fillRect l="-1192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7"/>
          <p:cNvSpPr/>
          <p:nvPr/>
        </p:nvSpPr>
        <p:spPr>
          <a:xfrm>
            <a:off x="623392" y="2177124"/>
            <a:ext cx="4587902" cy="3339548"/>
          </a:xfrm>
          <a:custGeom>
            <a:avLst/>
            <a:gdLst>
              <a:gd name="connsiteX0" fmla="*/ 0 w 4587902"/>
              <a:gd name="connsiteY0" fmla="*/ 1693628 h 3339548"/>
              <a:gd name="connsiteX1" fmla="*/ 2417196 w 4587902"/>
              <a:gd name="connsiteY1" fmla="*/ 0 h 3339548"/>
              <a:gd name="connsiteX2" fmla="*/ 4587902 w 4587902"/>
              <a:gd name="connsiteY2" fmla="*/ 3339548 h 3339548"/>
              <a:gd name="connsiteX3" fmla="*/ 0 w 4587902"/>
              <a:gd name="connsiteY3" fmla="*/ 1693628 h 3339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902" h="3339548">
                <a:moveTo>
                  <a:pt x="0" y="1693628"/>
                </a:moveTo>
                <a:lnTo>
                  <a:pt x="2417196" y="0"/>
                </a:lnTo>
                <a:lnTo>
                  <a:pt x="4587902" y="3339548"/>
                </a:lnTo>
                <a:lnTo>
                  <a:pt x="0" y="1693628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9" name="Freeform 8"/>
          <p:cNvSpPr/>
          <p:nvPr/>
        </p:nvSpPr>
        <p:spPr>
          <a:xfrm>
            <a:off x="1157186" y="3492538"/>
            <a:ext cx="180229" cy="644056"/>
          </a:xfrm>
          <a:custGeom>
            <a:avLst/>
            <a:gdLst>
              <a:gd name="connsiteX0" fmla="*/ 151074 w 180229"/>
              <a:gd name="connsiteY0" fmla="*/ 644056 h 644056"/>
              <a:gd name="connsiteX1" fmla="*/ 174928 w 180229"/>
              <a:gd name="connsiteY1" fmla="*/ 429370 h 644056"/>
              <a:gd name="connsiteX2" fmla="*/ 119269 w 180229"/>
              <a:gd name="connsiteY2" fmla="*/ 214685 h 644056"/>
              <a:gd name="connsiteX3" fmla="*/ 0 w 180229"/>
              <a:gd name="connsiteY3" fmla="*/ 0 h 64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229" h="644056">
                <a:moveTo>
                  <a:pt x="151074" y="644056"/>
                </a:moveTo>
                <a:cubicBezTo>
                  <a:pt x="165651" y="572494"/>
                  <a:pt x="180229" y="500932"/>
                  <a:pt x="174928" y="429370"/>
                </a:cubicBezTo>
                <a:cubicBezTo>
                  <a:pt x="169627" y="357808"/>
                  <a:pt x="148424" y="286247"/>
                  <a:pt x="119269" y="214685"/>
                </a:cubicBezTo>
                <a:cubicBezTo>
                  <a:pt x="90114" y="143123"/>
                  <a:pt x="45057" y="71561"/>
                  <a:pt x="0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0" name="TextBox 9"/>
          <p:cNvSpPr txBox="1"/>
          <p:nvPr/>
        </p:nvSpPr>
        <p:spPr>
          <a:xfrm>
            <a:off x="1343472" y="3545277"/>
            <a:ext cx="72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59°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99456" y="2445548"/>
            <a:ext cx="963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91544" y="4697405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7cm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43872" y="3461738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Area = 0.5 x 3 x 7 x sin(59)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23392" y="2204864"/>
            <a:ext cx="4587902" cy="3339548"/>
            <a:chOff x="1115616" y="2304612"/>
            <a:chExt cx="4587902" cy="3339548"/>
          </a:xfrm>
        </p:grpSpPr>
        <p:cxnSp>
          <p:nvCxnSpPr>
            <p:cNvPr id="18" name="Straight Connector 17"/>
            <p:cNvCxnSpPr>
              <a:cxnSpLocks/>
            </p:cNvCxnSpPr>
            <p:nvPr/>
          </p:nvCxnSpPr>
          <p:spPr>
            <a:xfrm flipV="1">
              <a:off x="1115616" y="2304612"/>
              <a:ext cx="2417196" cy="1693628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cxnSpLocks/>
            </p:cNvCxnSpPr>
            <p:nvPr/>
          </p:nvCxnSpPr>
          <p:spPr>
            <a:xfrm>
              <a:off x="1115616" y="3998240"/>
              <a:ext cx="4587902" cy="164592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Freeform 25"/>
            <p:cNvSpPr/>
            <p:nvPr/>
          </p:nvSpPr>
          <p:spPr>
            <a:xfrm>
              <a:off x="1649409" y="3600764"/>
              <a:ext cx="180229" cy="644056"/>
            </a:xfrm>
            <a:custGeom>
              <a:avLst/>
              <a:gdLst>
                <a:gd name="connsiteX0" fmla="*/ 151074 w 180229"/>
                <a:gd name="connsiteY0" fmla="*/ 644056 h 644056"/>
                <a:gd name="connsiteX1" fmla="*/ 174928 w 180229"/>
                <a:gd name="connsiteY1" fmla="*/ 429370 h 644056"/>
                <a:gd name="connsiteX2" fmla="*/ 119269 w 180229"/>
                <a:gd name="connsiteY2" fmla="*/ 214685 h 644056"/>
                <a:gd name="connsiteX3" fmla="*/ 0 w 180229"/>
                <a:gd name="connsiteY3" fmla="*/ 0 h 644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229" h="644056">
                  <a:moveTo>
                    <a:pt x="151074" y="644056"/>
                  </a:moveTo>
                  <a:cubicBezTo>
                    <a:pt x="165651" y="572494"/>
                    <a:pt x="180229" y="500932"/>
                    <a:pt x="174928" y="429370"/>
                  </a:cubicBezTo>
                  <a:cubicBezTo>
                    <a:pt x="169627" y="357808"/>
                    <a:pt x="148424" y="286247"/>
                    <a:pt x="119269" y="214685"/>
                  </a:cubicBezTo>
                  <a:cubicBezTo>
                    <a:pt x="90114" y="143123"/>
                    <a:pt x="45057" y="71561"/>
                    <a:pt x="0" y="0"/>
                  </a:cubicBezTo>
                </a:path>
              </a:pathLst>
            </a:cu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D726EE8-5207-2C3E-2BBB-D426EDE9B6AF}"/>
              </a:ext>
            </a:extLst>
          </p:cNvPr>
          <p:cNvSpPr txBox="1"/>
          <p:nvPr/>
        </p:nvSpPr>
        <p:spPr>
          <a:xfrm>
            <a:off x="1880720" y="487208"/>
            <a:ext cx="8430560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the area of the triangle.</a:t>
            </a:r>
            <a:endParaRPr lang="en-GB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E7CDD5-E119-0C5B-ADC9-DBA45023EDC3}"/>
              </a:ext>
            </a:extLst>
          </p:cNvPr>
          <p:cNvSpPr txBox="1"/>
          <p:nvPr/>
        </p:nvSpPr>
        <p:spPr>
          <a:xfrm>
            <a:off x="6240016" y="4348602"/>
            <a:ext cx="29523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9.00 cm</a:t>
            </a:r>
            <a:r>
              <a:rPr kumimoji="0" lang="en-GB" sz="4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93627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332656"/>
            <a:ext cx="11521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Can you write down </a:t>
            </a:r>
          </a:p>
          <a:p>
            <a:pPr algn="ctr"/>
            <a:r>
              <a:rPr lang="en-GB" sz="8000" b="1" dirty="0"/>
              <a:t>the cosine rule </a:t>
            </a:r>
          </a:p>
          <a:p>
            <a:pPr algn="ctr"/>
            <a:r>
              <a:rPr lang="en-GB" sz="8000" b="1" dirty="0"/>
              <a:t>for calculating a side?</a:t>
            </a:r>
            <a:endParaRPr lang="en-GB" sz="7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69ADBB-97F0-FB9B-74C6-F0647E24F7A5}"/>
                  </a:ext>
                </a:extLst>
              </p:cNvPr>
              <p:cNvSpPr txBox="1"/>
              <p:nvPr/>
            </p:nvSpPr>
            <p:spPr>
              <a:xfrm>
                <a:off x="741749" y="4653136"/>
                <a:ext cx="1108923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−2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/>
                        </a:rPr>
                        <m:t>𝑏𝑐</m:t>
                      </m:r>
                      <m:func>
                        <m:func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80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69ADBB-97F0-FB9B-74C6-F0647E24F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49" y="4653136"/>
                <a:ext cx="1108923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65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48F534B-6AAC-C008-9516-C1333A1AAD8D}"/>
                  </a:ext>
                </a:extLst>
              </p:cNvPr>
              <p:cNvSpPr txBox="1"/>
              <p:nvPr/>
            </p:nvSpPr>
            <p:spPr>
              <a:xfrm>
                <a:off x="2193667" y="339589"/>
                <a:ext cx="8304838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The area of this triangle is also 10.</a:t>
                </a:r>
              </a:p>
              <a:p>
                <a:pPr algn="ctr"/>
                <a:r>
                  <a:rPr lang="en-GB" sz="4400" dirty="0"/>
                  <a:t>If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4400" dirty="0"/>
                  <a:t> is obtuse, determine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48F534B-6AAC-C008-9516-C1333A1AA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67" y="339589"/>
                <a:ext cx="8304838" cy="1446550"/>
              </a:xfrm>
              <a:prstGeom prst="rect">
                <a:avLst/>
              </a:prstGeom>
              <a:blipFill>
                <a:blip r:embed="rId2"/>
                <a:stretch>
                  <a:fillRect t="-304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F6060FCC-DB5A-2A29-13F6-7CA5A0E8BDA6}"/>
              </a:ext>
            </a:extLst>
          </p:cNvPr>
          <p:cNvGrpSpPr/>
          <p:nvPr/>
        </p:nvGrpSpPr>
        <p:grpSpPr>
          <a:xfrm>
            <a:off x="551384" y="2204864"/>
            <a:ext cx="5404807" cy="2973361"/>
            <a:chOff x="979225" y="4215940"/>
            <a:chExt cx="3062176" cy="175437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08D12D3-AFBA-6117-01BB-E906308036F3}"/>
                </a:ext>
              </a:extLst>
            </p:cNvPr>
            <p:cNvSpPr/>
            <p:nvPr/>
          </p:nvSpPr>
          <p:spPr>
            <a:xfrm>
              <a:off x="979225" y="4215940"/>
              <a:ext cx="3062176" cy="1754373"/>
            </a:xfrm>
            <a:custGeom>
              <a:avLst/>
              <a:gdLst>
                <a:gd name="connsiteX0" fmla="*/ 2296632 w 2966483"/>
                <a:gd name="connsiteY0" fmla="*/ 0 h 2073349"/>
                <a:gd name="connsiteX1" fmla="*/ 0 w 2966483"/>
                <a:gd name="connsiteY1" fmla="*/ 1052623 h 2073349"/>
                <a:gd name="connsiteX2" fmla="*/ 2966483 w 2966483"/>
                <a:gd name="connsiteY2" fmla="*/ 2073349 h 2073349"/>
                <a:gd name="connsiteX3" fmla="*/ 2296632 w 2966483"/>
                <a:gd name="connsiteY3" fmla="*/ 0 h 2073349"/>
                <a:gd name="connsiteX0" fmla="*/ 1467293 w 2966483"/>
                <a:gd name="connsiteY0" fmla="*/ 0 h 2052084"/>
                <a:gd name="connsiteX1" fmla="*/ 0 w 2966483"/>
                <a:gd name="connsiteY1" fmla="*/ 1031358 h 2052084"/>
                <a:gd name="connsiteX2" fmla="*/ 2966483 w 2966483"/>
                <a:gd name="connsiteY2" fmla="*/ 2052084 h 2052084"/>
                <a:gd name="connsiteX3" fmla="*/ 1467293 w 2966483"/>
                <a:gd name="connsiteY3" fmla="*/ 0 h 2052084"/>
                <a:gd name="connsiteX0" fmla="*/ 1467293 w 3062176"/>
                <a:gd name="connsiteY0" fmla="*/ 0 h 1754373"/>
                <a:gd name="connsiteX1" fmla="*/ 0 w 3062176"/>
                <a:gd name="connsiteY1" fmla="*/ 1031358 h 1754373"/>
                <a:gd name="connsiteX2" fmla="*/ 3062176 w 3062176"/>
                <a:gd name="connsiteY2" fmla="*/ 1754373 h 1754373"/>
                <a:gd name="connsiteX3" fmla="*/ 1467293 w 3062176"/>
                <a:gd name="connsiteY3" fmla="*/ 0 h 175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2176" h="1754373">
                  <a:moveTo>
                    <a:pt x="1467293" y="0"/>
                  </a:moveTo>
                  <a:lnTo>
                    <a:pt x="0" y="1031358"/>
                  </a:lnTo>
                  <a:lnTo>
                    <a:pt x="3062176" y="1754373"/>
                  </a:lnTo>
                  <a:lnTo>
                    <a:pt x="1467293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AB66C3B-FD5E-D91B-53CF-D5ACD09783B0}"/>
                    </a:ext>
                  </a:extLst>
                </p:cNvPr>
                <p:cNvSpPr txBox="1"/>
                <p:nvPr/>
              </p:nvSpPr>
              <p:spPr>
                <a:xfrm>
                  <a:off x="1038935" y="4318300"/>
                  <a:ext cx="1152128" cy="4176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AB66C3B-FD5E-D91B-53CF-D5ACD09783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935" y="4318300"/>
                  <a:ext cx="1152128" cy="41767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20E807A8-9FC3-DC25-C0F0-81A04B49C8E8}"/>
                    </a:ext>
                  </a:extLst>
                </p:cNvPr>
                <p:cNvSpPr txBox="1"/>
                <p:nvPr/>
              </p:nvSpPr>
              <p:spPr>
                <a:xfrm>
                  <a:off x="2732567" y="4674714"/>
                  <a:ext cx="1152128" cy="4176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20E807A8-9FC3-DC25-C0F0-81A04B49C8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2567" y="4674714"/>
                  <a:ext cx="1152128" cy="41767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65F729-09DB-56F8-1D02-CF3AD7E27F8A}"/>
                </a:ext>
              </a:extLst>
            </p:cNvPr>
            <p:cNvSpPr/>
            <p:nvPr/>
          </p:nvSpPr>
          <p:spPr>
            <a:xfrm>
              <a:off x="2009553" y="4497572"/>
              <a:ext cx="723014" cy="139307"/>
            </a:xfrm>
            <a:custGeom>
              <a:avLst/>
              <a:gdLst>
                <a:gd name="connsiteX0" fmla="*/ 0 w 723014"/>
                <a:gd name="connsiteY0" fmla="*/ 0 h 139307"/>
                <a:gd name="connsiteX1" fmla="*/ 361507 w 723014"/>
                <a:gd name="connsiteY1" fmla="*/ 138223 h 139307"/>
                <a:gd name="connsiteX2" fmla="*/ 723014 w 723014"/>
                <a:gd name="connsiteY2" fmla="*/ 53163 h 139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014" h="139307">
                  <a:moveTo>
                    <a:pt x="0" y="0"/>
                  </a:moveTo>
                  <a:cubicBezTo>
                    <a:pt x="120502" y="64681"/>
                    <a:pt x="241005" y="129363"/>
                    <a:pt x="361507" y="138223"/>
                  </a:cubicBezTo>
                  <a:cubicBezTo>
                    <a:pt x="482009" y="147083"/>
                    <a:pt x="602511" y="100123"/>
                    <a:pt x="723014" y="53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1D75AF2-D37F-10F2-E6A9-9A4BCC6A9C48}"/>
                    </a:ext>
                  </a:extLst>
                </p:cNvPr>
                <p:cNvSpPr txBox="1"/>
                <p:nvPr/>
              </p:nvSpPr>
              <p:spPr>
                <a:xfrm>
                  <a:off x="1833360" y="4591092"/>
                  <a:ext cx="1152128" cy="4176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1D75AF2-D37F-10F2-E6A9-9A4BCC6A9C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3360" y="4591092"/>
                  <a:ext cx="1152128" cy="41767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66E4D6-A589-04FA-7AD0-EA83B9848C88}"/>
                  </a:ext>
                </a:extLst>
              </p:cNvPr>
              <p:cNvSpPr txBox="1"/>
              <p:nvPr/>
            </p:nvSpPr>
            <p:spPr>
              <a:xfrm>
                <a:off x="6528048" y="2167520"/>
                <a:ext cx="4896544" cy="112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×5×6×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66E4D6-A589-04FA-7AD0-EA83B9848C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167520"/>
                <a:ext cx="4896544" cy="11295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A907D0-BCBD-2F72-36DE-83A86D0CBB90}"/>
                  </a:ext>
                </a:extLst>
              </p:cNvPr>
              <p:cNvSpPr txBox="1"/>
              <p:nvPr/>
            </p:nvSpPr>
            <p:spPr>
              <a:xfrm>
                <a:off x="6096000" y="5661248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=180°−41.8°=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𝟏𝟑𝟖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A907D0-BCBD-2F72-36DE-83A86D0CB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661248"/>
                <a:ext cx="609600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65B06-4155-659A-5D44-E7C51D81E97B}"/>
                  </a:ext>
                </a:extLst>
              </p:cNvPr>
              <p:cNvSpPr txBox="1"/>
              <p:nvPr/>
            </p:nvSpPr>
            <p:spPr>
              <a:xfrm>
                <a:off x="8821283" y="3782385"/>
                <a:ext cx="2808312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65B06-4155-659A-5D44-E7C51D81E9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1283" y="3782385"/>
                <a:ext cx="2808312" cy="1133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8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FBD1E03-221E-6D93-D301-6F6B1ADDC354}"/>
              </a:ext>
            </a:extLst>
          </p:cNvPr>
          <p:cNvGrpSpPr/>
          <p:nvPr/>
        </p:nvGrpSpPr>
        <p:grpSpPr>
          <a:xfrm>
            <a:off x="948056" y="1632871"/>
            <a:ext cx="4069582" cy="3376664"/>
            <a:chOff x="946298" y="1414130"/>
            <a:chExt cx="2966483" cy="2073349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85932DBB-A2B0-5477-7EE6-89F76A33DAAE}"/>
                </a:ext>
              </a:extLst>
            </p:cNvPr>
            <p:cNvSpPr/>
            <p:nvPr/>
          </p:nvSpPr>
          <p:spPr>
            <a:xfrm>
              <a:off x="946298" y="1414130"/>
              <a:ext cx="2966483" cy="2073349"/>
            </a:xfrm>
            <a:custGeom>
              <a:avLst/>
              <a:gdLst>
                <a:gd name="connsiteX0" fmla="*/ 2296632 w 2966483"/>
                <a:gd name="connsiteY0" fmla="*/ 0 h 2073349"/>
                <a:gd name="connsiteX1" fmla="*/ 0 w 2966483"/>
                <a:gd name="connsiteY1" fmla="*/ 1052623 h 2073349"/>
                <a:gd name="connsiteX2" fmla="*/ 2966483 w 2966483"/>
                <a:gd name="connsiteY2" fmla="*/ 2073349 h 2073349"/>
                <a:gd name="connsiteX3" fmla="*/ 2296632 w 2966483"/>
                <a:gd name="connsiteY3" fmla="*/ 0 h 207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6483" h="2073349">
                  <a:moveTo>
                    <a:pt x="2296632" y="0"/>
                  </a:moveTo>
                  <a:lnTo>
                    <a:pt x="0" y="1052623"/>
                  </a:lnTo>
                  <a:lnTo>
                    <a:pt x="2966483" y="2073349"/>
                  </a:lnTo>
                  <a:lnTo>
                    <a:pt x="2296632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F3CE7B1-26DD-8CCF-67BF-53E612D620DF}"/>
                </a:ext>
              </a:extLst>
            </p:cNvPr>
            <p:cNvSpPr/>
            <p:nvPr/>
          </p:nvSpPr>
          <p:spPr>
            <a:xfrm>
              <a:off x="1541721" y="2179674"/>
              <a:ext cx="63876" cy="499731"/>
            </a:xfrm>
            <a:custGeom>
              <a:avLst/>
              <a:gdLst>
                <a:gd name="connsiteX0" fmla="*/ 0 w 63876"/>
                <a:gd name="connsiteY0" fmla="*/ 0 h 499731"/>
                <a:gd name="connsiteX1" fmla="*/ 63795 w 63876"/>
                <a:gd name="connsiteY1" fmla="*/ 233917 h 499731"/>
                <a:gd name="connsiteX2" fmla="*/ 10632 w 63876"/>
                <a:gd name="connsiteY2" fmla="*/ 499731 h 49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76" h="499731">
                  <a:moveTo>
                    <a:pt x="0" y="0"/>
                  </a:moveTo>
                  <a:cubicBezTo>
                    <a:pt x="31011" y="75314"/>
                    <a:pt x="62023" y="150629"/>
                    <a:pt x="63795" y="233917"/>
                  </a:cubicBezTo>
                  <a:cubicBezTo>
                    <a:pt x="65567" y="317205"/>
                    <a:pt x="38099" y="408468"/>
                    <a:pt x="10632" y="499731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0354AD00-5476-6B34-64D0-1CA0BBF91D1A}"/>
                    </a:ext>
                  </a:extLst>
                </p:cNvPr>
                <p:cNvSpPr txBox="1"/>
                <p:nvPr/>
              </p:nvSpPr>
              <p:spPr>
                <a:xfrm>
                  <a:off x="1773006" y="1560045"/>
                  <a:ext cx="407572" cy="3590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0354AD00-5476-6B34-64D0-1CA0BBF91D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3006" y="1560045"/>
                  <a:ext cx="407572" cy="3590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162C695F-7F7D-46CD-118F-33682C7600EF}"/>
                    </a:ext>
                  </a:extLst>
                </p:cNvPr>
                <p:cNvSpPr txBox="1"/>
                <p:nvPr/>
              </p:nvSpPr>
              <p:spPr>
                <a:xfrm>
                  <a:off x="1585152" y="3023350"/>
                  <a:ext cx="1152128" cy="3590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162C695F-7F7D-46CD-118F-33682C7600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5152" y="3023350"/>
                  <a:ext cx="1152128" cy="3590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71FD04F1-71AA-7880-6DFC-7CCE9D7754AF}"/>
                    </a:ext>
                  </a:extLst>
                </p:cNvPr>
                <p:cNvSpPr txBox="1"/>
                <p:nvPr/>
              </p:nvSpPr>
              <p:spPr>
                <a:xfrm>
                  <a:off x="1541721" y="2249330"/>
                  <a:ext cx="815773" cy="3590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30°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71FD04F1-71AA-7880-6DFC-7CCE9D7754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1721" y="2249330"/>
                  <a:ext cx="815773" cy="3590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641454-0220-B308-17A6-788A48A7F59A}"/>
                  </a:ext>
                </a:extLst>
              </p:cNvPr>
              <p:cNvSpPr txBox="1"/>
              <p:nvPr/>
            </p:nvSpPr>
            <p:spPr>
              <a:xfrm>
                <a:off x="983432" y="392541"/>
                <a:ext cx="10441160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The area of this triangle is 10. Determine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641454-0220-B308-17A6-788A48A7F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92541"/>
                <a:ext cx="10441160" cy="769441"/>
              </a:xfrm>
              <a:prstGeom prst="rect">
                <a:avLst/>
              </a:prstGeom>
              <a:blipFill>
                <a:blip r:embed="rId5"/>
                <a:stretch>
                  <a:fillRect t="-5298" b="-225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4830D3-38EF-5CC9-9866-3E92CF3A989D}"/>
                  </a:ext>
                </a:extLst>
              </p:cNvPr>
              <p:cNvSpPr txBox="1"/>
              <p:nvPr/>
            </p:nvSpPr>
            <p:spPr>
              <a:xfrm>
                <a:off x="5015880" y="1340768"/>
                <a:ext cx="6625026" cy="112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30°</m:t>
                              </m:r>
                            </m:e>
                          </m:d>
                        </m:e>
                      </m:func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4830D3-38EF-5CC9-9866-3E92CF3A9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1340768"/>
                <a:ext cx="6625026" cy="11295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B7B3A8-53F0-23A9-8182-5139857648DE}"/>
                  </a:ext>
                </a:extLst>
              </p:cNvPr>
              <p:cNvSpPr txBox="1"/>
              <p:nvPr/>
            </p:nvSpPr>
            <p:spPr>
              <a:xfrm>
                <a:off x="7093214" y="5976153"/>
                <a:ext cx="363908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As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en-GB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0" lang="en-GB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𝟎</m:t>
                    </m:r>
                    <m:r>
                      <a:rPr kumimoji="0" lang="en-GB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B7B3A8-53F0-23A9-8182-513985764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3214" y="5976153"/>
                <a:ext cx="3639085" cy="646331"/>
              </a:xfrm>
              <a:prstGeom prst="rect">
                <a:avLst/>
              </a:prstGeom>
              <a:blipFill>
                <a:blip r:embed="rId7"/>
                <a:stretch>
                  <a:fillRect l="-5193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82CB91E-3E54-2453-B66F-72677E1C7774}"/>
                  </a:ext>
                </a:extLst>
              </p:cNvPr>
              <p:cNvSpPr txBox="1"/>
              <p:nvPr/>
            </p:nvSpPr>
            <p:spPr>
              <a:xfrm>
                <a:off x="6744072" y="5156710"/>
                <a:ext cx="397606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+8</m:t>
                          </m:r>
                        </m:e>
                      </m:d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−5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82CB91E-3E54-2453-B66F-72677E1C7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5156710"/>
                <a:ext cx="3976061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C81F5F-C1A2-DE2D-0433-B8DAFF0F5C81}"/>
                  </a:ext>
                </a:extLst>
              </p:cNvPr>
              <p:cNvSpPr txBox="1"/>
              <p:nvPr/>
            </p:nvSpPr>
            <p:spPr>
              <a:xfrm>
                <a:off x="6964763" y="4381595"/>
                <a:ext cx="37675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−40=0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C81F5F-C1A2-DE2D-0433-B8DAFF0F5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763" y="4381595"/>
                <a:ext cx="3767536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CF2A2E-8256-9965-4F81-92C4424AEC2E}"/>
                  </a:ext>
                </a:extLst>
              </p:cNvPr>
              <p:cNvSpPr txBox="1"/>
              <p:nvPr/>
            </p:nvSpPr>
            <p:spPr>
              <a:xfrm>
                <a:off x="7880579" y="3514205"/>
                <a:ext cx="30474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CF2A2E-8256-9965-4F81-92C4424AE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0579" y="3514205"/>
                <a:ext cx="3047456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3E819BA-6F6B-4317-1F19-F4FBA8237F1E}"/>
                  </a:ext>
                </a:extLst>
              </p:cNvPr>
              <p:cNvSpPr txBox="1"/>
              <p:nvPr/>
            </p:nvSpPr>
            <p:spPr>
              <a:xfrm>
                <a:off x="7464152" y="2293864"/>
                <a:ext cx="3463883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3E819BA-6F6B-4317-1F19-F4FBA8237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2293864"/>
                <a:ext cx="3463883" cy="11294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417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7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3442" y="620688"/>
                <a:ext cx="9865096" cy="212365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b="1" dirty="0">
                    <a:solidFill>
                      <a:schemeClr val="bg1"/>
                    </a:solidFill>
                  </a:rPr>
                  <a:t>Cosine Rule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6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GB" sz="6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−2</m:t>
                      </m:r>
                      <m:r>
                        <a:rPr lang="en-GB" sz="66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  <m:r>
                        <a:rPr lang="en-GB" sz="6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𝑐</m:t>
                      </m:r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660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442" y="620688"/>
                <a:ext cx="9865096" cy="2123658"/>
              </a:xfrm>
              <a:prstGeom prst="rect">
                <a:avLst/>
              </a:prstGeom>
              <a:blipFill>
                <a:blip r:embed="rId2"/>
                <a:stretch>
                  <a:fillRect t="-5585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999930" y="3426735"/>
            <a:ext cx="995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You need two sides </a:t>
            </a:r>
          </a:p>
          <a:p>
            <a:pPr algn="ctr"/>
            <a:r>
              <a:rPr lang="en-GB" sz="7200" dirty="0"/>
              <a:t>either side of an angle.</a:t>
            </a:r>
          </a:p>
        </p:txBody>
      </p:sp>
    </p:spTree>
    <p:extLst>
      <p:ext uri="{BB962C8B-B14F-4D97-AF65-F5344CB8AC3E}">
        <p14:creationId xmlns:p14="http://schemas.microsoft.com/office/powerpoint/2010/main" val="918983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88640"/>
            <a:ext cx="11521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Can you write down </a:t>
            </a:r>
          </a:p>
          <a:p>
            <a:pPr algn="ctr"/>
            <a:r>
              <a:rPr lang="en-GB" sz="8000" b="1" dirty="0"/>
              <a:t>the cosine rule </a:t>
            </a:r>
          </a:p>
          <a:p>
            <a:pPr algn="ctr"/>
            <a:r>
              <a:rPr lang="en-GB" sz="8000" b="1" dirty="0"/>
              <a:t>for calculating an angle?</a:t>
            </a:r>
            <a:endParaRPr lang="en-GB" sz="7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DB89377-7517-A6F9-0B4E-11720AC48701}"/>
                  </a:ext>
                </a:extLst>
              </p:cNvPr>
              <p:cNvSpPr txBox="1"/>
              <p:nvPr/>
            </p:nvSpPr>
            <p:spPr>
              <a:xfrm>
                <a:off x="1271464" y="4293096"/>
                <a:ext cx="9721080" cy="20126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8000" dirty="0">
                    <a:solidFill>
                      <a:prstClr val="black"/>
                    </a:solidFill>
                    <a:latin typeface="Calibri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GB" sz="8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8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sSup>
                          <m:sSupPr>
                            <m:ctrlP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sSup>
                          <m:sSupPr>
                            <m:ctrlP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𝑏𝑐</m:t>
                        </m:r>
                      </m:den>
                    </m:f>
                    <m:r>
                      <a:rPr lang="en-GB" sz="8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60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DB89377-7517-A6F9-0B4E-11720AC48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293096"/>
                <a:ext cx="9721080" cy="2012667"/>
              </a:xfrm>
              <a:prstGeom prst="rect">
                <a:avLst/>
              </a:prstGeom>
              <a:blipFill>
                <a:blip r:embed="rId2"/>
                <a:stretch>
                  <a:fillRect b="-148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683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55440" y="476672"/>
                <a:ext cx="9865096" cy="314637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b="1" dirty="0">
                    <a:solidFill>
                      <a:schemeClr val="bg1"/>
                    </a:solidFill>
                  </a:rPr>
                  <a:t>Cosine Rule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6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m:rPr>
                          <m:nor/>
                        </m:rPr>
                        <a:rPr lang="en-GB" sz="6600" dirty="0">
                          <a:solidFill>
                            <a:schemeClr val="bg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GB" sz="6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6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−2</m:t>
                          </m:r>
                          <m:r>
                            <a:rPr lang="en-GB" sz="6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𝑏</m:t>
                          </m:r>
                          <m:r>
                            <a:rPr lang="en-GB" sz="660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76672"/>
                <a:ext cx="9865096" cy="3146374"/>
              </a:xfrm>
              <a:prstGeom prst="rect">
                <a:avLst/>
              </a:prstGeom>
              <a:blipFill>
                <a:blip r:embed="rId2"/>
                <a:stretch>
                  <a:fillRect t="-3285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021330" y="4365104"/>
            <a:ext cx="995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You need three sides.</a:t>
            </a:r>
          </a:p>
        </p:txBody>
      </p:sp>
    </p:spTree>
    <p:extLst>
      <p:ext uri="{BB962C8B-B14F-4D97-AF65-F5344CB8AC3E}">
        <p14:creationId xmlns:p14="http://schemas.microsoft.com/office/powerpoint/2010/main" val="2081160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AE07E5-6132-B6C6-F4F8-236E1A09A797}"/>
                  </a:ext>
                </a:extLst>
              </p:cNvPr>
              <p:cNvSpPr txBox="1"/>
              <p:nvPr/>
            </p:nvSpPr>
            <p:spPr>
              <a:xfrm>
                <a:off x="1919822" y="4221088"/>
                <a:ext cx="8496944" cy="1889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  <m:r>
                      <a:rPr lang="en-GB" sz="8000" b="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GB" sz="8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b="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AE07E5-6132-B6C6-F4F8-236E1A09A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822" y="4221088"/>
                <a:ext cx="8496944" cy="18892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5D2E743-9973-5CCB-52E8-7F4B8DACA58A}"/>
              </a:ext>
            </a:extLst>
          </p:cNvPr>
          <p:cNvSpPr txBox="1"/>
          <p:nvPr/>
        </p:nvSpPr>
        <p:spPr>
          <a:xfrm>
            <a:off x="407654" y="188640"/>
            <a:ext cx="11521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Can you write down </a:t>
            </a:r>
          </a:p>
          <a:p>
            <a:pPr algn="ctr"/>
            <a:r>
              <a:rPr lang="en-GB" sz="8000" b="1" dirty="0"/>
              <a:t>the sine rule </a:t>
            </a:r>
          </a:p>
          <a:p>
            <a:pPr algn="ctr"/>
            <a:r>
              <a:rPr lang="en-GB" sz="8000" b="1" dirty="0"/>
              <a:t>for calculating an side?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31538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55440" y="476672"/>
                <a:ext cx="9865096" cy="303724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b="1" dirty="0">
                    <a:solidFill>
                      <a:schemeClr val="bg1"/>
                    </a:solidFill>
                  </a:rPr>
                  <a:t>Sine Rule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𝑺𝒊𝒏</m:t>
                          </m:r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  <m:r>
                        <a:rPr lang="en-GB" sz="6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𝑺𝒊𝒏</m:t>
                          </m:r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  <m:r>
                        <m:rPr>
                          <m:nor/>
                        </m:rPr>
                        <a:rPr lang="en-GB" sz="6600" b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a:rPr lang="en-GB" sz="6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76672"/>
                <a:ext cx="9865096" cy="3037242"/>
              </a:xfrm>
              <a:prstGeom prst="rect">
                <a:avLst/>
              </a:prstGeom>
              <a:blipFill>
                <a:blip r:embed="rId2"/>
                <a:stretch>
                  <a:fillRect t="-3396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EB01785-57BB-B6C5-26E0-E05595DA5612}"/>
              </a:ext>
            </a:extLst>
          </p:cNvPr>
          <p:cNvSpPr txBox="1"/>
          <p:nvPr/>
        </p:nvSpPr>
        <p:spPr>
          <a:xfrm>
            <a:off x="1048409" y="4149080"/>
            <a:ext cx="97930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You need two pairs of </a:t>
            </a:r>
          </a:p>
          <a:p>
            <a:pPr algn="ctr"/>
            <a:r>
              <a:rPr lang="en-GB" sz="6600" dirty="0"/>
              <a:t>sides and angles.  </a:t>
            </a:r>
          </a:p>
        </p:txBody>
      </p:sp>
    </p:spTree>
    <p:extLst>
      <p:ext uri="{BB962C8B-B14F-4D97-AF65-F5344CB8AC3E}">
        <p14:creationId xmlns:p14="http://schemas.microsoft.com/office/powerpoint/2010/main" val="120626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D2E743-9973-5CCB-52E8-7F4B8DACA58A}"/>
              </a:ext>
            </a:extLst>
          </p:cNvPr>
          <p:cNvSpPr txBox="1"/>
          <p:nvPr/>
        </p:nvSpPr>
        <p:spPr>
          <a:xfrm>
            <a:off x="407654" y="188640"/>
            <a:ext cx="11521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Can you write down </a:t>
            </a:r>
          </a:p>
          <a:p>
            <a:pPr algn="ctr"/>
            <a:r>
              <a:rPr lang="en-GB" sz="8000" b="1" dirty="0"/>
              <a:t>the sine rule </a:t>
            </a:r>
          </a:p>
          <a:p>
            <a:pPr algn="ctr"/>
            <a:r>
              <a:rPr lang="en-GB" sz="8000" b="1" dirty="0"/>
              <a:t>for calculating an angle?</a:t>
            </a:r>
            <a:endParaRPr lang="en-GB" sz="7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0CF141-1DF5-0FFD-E30B-88633DC317FE}"/>
                  </a:ext>
                </a:extLst>
              </p:cNvPr>
              <p:cNvSpPr txBox="1"/>
              <p:nvPr/>
            </p:nvSpPr>
            <p:spPr>
              <a:xfrm>
                <a:off x="2135560" y="4293096"/>
                <a:ext cx="8424936" cy="18742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GB" sz="8000" b="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8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b="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0CF141-1DF5-0FFD-E30B-88633DC31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293096"/>
                <a:ext cx="8424936" cy="18742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074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55440" y="476672"/>
                <a:ext cx="9865096" cy="303724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b="1" dirty="0">
                    <a:solidFill>
                      <a:schemeClr val="bg1"/>
                    </a:solidFill>
                  </a:rPr>
                  <a:t>Sine Rule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𝑺𝒊𝒏</m:t>
                          </m:r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num>
                        <m:den>
                          <m:r>
                            <a:rPr lang="en-GB" sz="6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  <m:r>
                        <a:rPr lang="en-GB" sz="6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𝑺𝒊𝒏</m:t>
                          </m:r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num>
                        <m:den>
                          <m:r>
                            <a:rPr lang="en-GB" sz="6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m:rPr>
                          <m:nor/>
                        </m:rPr>
                        <a:rPr lang="en-GB" sz="6600" b="1" dirty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a:rPr lang="en-GB" sz="6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num>
                        <m:den>
                          <m:r>
                            <a:rPr lang="en-GB" sz="6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den>
                      </m:f>
                    </m:oMath>
                  </m:oMathPara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76672"/>
                <a:ext cx="9865096" cy="3037242"/>
              </a:xfrm>
              <a:prstGeom prst="rect">
                <a:avLst/>
              </a:prstGeom>
              <a:blipFill>
                <a:blip r:embed="rId2"/>
                <a:stretch>
                  <a:fillRect t="-3396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EB01785-57BB-B6C5-26E0-E05595DA5612}"/>
              </a:ext>
            </a:extLst>
          </p:cNvPr>
          <p:cNvSpPr txBox="1"/>
          <p:nvPr/>
        </p:nvSpPr>
        <p:spPr>
          <a:xfrm>
            <a:off x="1048409" y="4149080"/>
            <a:ext cx="97930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You need two pairs of </a:t>
            </a:r>
          </a:p>
          <a:p>
            <a:pPr algn="ctr"/>
            <a:r>
              <a:rPr lang="en-GB" sz="6600" dirty="0"/>
              <a:t>sides and angles.  </a:t>
            </a:r>
          </a:p>
        </p:txBody>
      </p:sp>
    </p:spTree>
    <p:extLst>
      <p:ext uri="{BB962C8B-B14F-4D97-AF65-F5344CB8AC3E}">
        <p14:creationId xmlns:p14="http://schemas.microsoft.com/office/powerpoint/2010/main" val="2352619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29445</TotalTime>
  <Words>641</Words>
  <Application>Microsoft Office PowerPoint</Application>
  <PresentationFormat>Widescreen</PresentationFormat>
  <Paragraphs>159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1108</cp:revision>
  <dcterms:created xsi:type="dcterms:W3CDTF">2013-02-28T07:36:55Z</dcterms:created>
  <dcterms:modified xsi:type="dcterms:W3CDTF">2024-01-02T11:32:49Z</dcterms:modified>
</cp:coreProperties>
</file>