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9" r:id="rId2"/>
    <p:sldId id="270" r:id="rId3"/>
    <p:sldId id="271" r:id="rId4"/>
    <p:sldId id="274" r:id="rId5"/>
    <p:sldId id="272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BB043A-7395-412F-BAB0-71B0AA11EDEE}" v="33" dt="2022-03-23T11:13:37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2BB043A-7395-412F-BAB0-71B0AA11EDEE}"/>
    <pc:docChg chg="undo custSel addSld delSld modSld">
      <pc:chgData name="Stewart Gale" userId="3647ddd2-6040-41ae-a96d-232c23482af8" providerId="ADAL" clId="{A2BB043A-7395-412F-BAB0-71B0AA11EDEE}" dt="2022-03-23T11:13:37.254" v="152" actId="20577"/>
      <pc:docMkLst>
        <pc:docMk/>
      </pc:docMkLst>
      <pc:sldChg chg="delSp del mod delAnim">
        <pc:chgData name="Stewart Gale" userId="3647ddd2-6040-41ae-a96d-232c23482af8" providerId="ADAL" clId="{A2BB043A-7395-412F-BAB0-71B0AA11EDEE}" dt="2022-01-14T06:54:20.453" v="21" actId="47"/>
        <pc:sldMkLst>
          <pc:docMk/>
          <pc:sldMk cId="682885122" sldId="261"/>
        </pc:sldMkLst>
        <pc:spChg chg="del">
          <ac:chgData name="Stewart Gale" userId="3647ddd2-6040-41ae-a96d-232c23482af8" providerId="ADAL" clId="{A2BB043A-7395-412F-BAB0-71B0AA11EDEE}" dt="2022-01-14T06:53:50.218" v="9" actId="21"/>
          <ac:spMkLst>
            <pc:docMk/>
            <pc:sldMk cId="682885122" sldId="261"/>
            <ac:spMk id="7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11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21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22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23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24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50.218" v="9" actId="21"/>
          <ac:spMkLst>
            <pc:docMk/>
            <pc:sldMk cId="682885122" sldId="261"/>
            <ac:spMk id="35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50.218" v="9" actId="21"/>
          <ac:spMkLst>
            <pc:docMk/>
            <pc:sldMk cId="682885122" sldId="261"/>
            <ac:spMk id="36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50.218" v="9" actId="21"/>
          <ac:spMkLst>
            <pc:docMk/>
            <pc:sldMk cId="682885122" sldId="261"/>
            <ac:spMk id="37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50.218" v="9" actId="21"/>
          <ac:spMkLst>
            <pc:docMk/>
            <pc:sldMk cId="682885122" sldId="261"/>
            <ac:spMk id="38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50.218" v="9" actId="21"/>
          <ac:spMkLst>
            <pc:docMk/>
            <pc:sldMk cId="682885122" sldId="261"/>
            <ac:spMk id="39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43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44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45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46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46.389" v="8" actId="478"/>
          <ac:spMkLst>
            <pc:docMk/>
            <pc:sldMk cId="682885122" sldId="261"/>
            <ac:spMk id="47" creationId="{00000000-0000-0000-0000-000000000000}"/>
          </ac:spMkLst>
        </pc:spChg>
      </pc:sldChg>
      <pc:sldChg chg="del">
        <pc:chgData name="Stewart Gale" userId="3647ddd2-6040-41ae-a96d-232c23482af8" providerId="ADAL" clId="{A2BB043A-7395-412F-BAB0-71B0AA11EDEE}" dt="2022-01-14T06:52:57.065" v="0" actId="47"/>
        <pc:sldMkLst>
          <pc:docMk/>
          <pc:sldMk cId="2133997200" sldId="267"/>
        </pc:sldMkLst>
      </pc:sldChg>
      <pc:sldChg chg="del">
        <pc:chgData name="Stewart Gale" userId="3647ddd2-6040-41ae-a96d-232c23482af8" providerId="ADAL" clId="{A2BB043A-7395-412F-BAB0-71B0AA11EDEE}" dt="2022-01-14T06:52:58.593" v="1" actId="47"/>
        <pc:sldMkLst>
          <pc:docMk/>
          <pc:sldMk cId="3195541608" sldId="268"/>
        </pc:sldMkLst>
      </pc:sldChg>
      <pc:sldChg chg="addSp delSp modSp mod delAnim">
        <pc:chgData name="Stewart Gale" userId="3647ddd2-6040-41ae-a96d-232c23482af8" providerId="ADAL" clId="{A2BB043A-7395-412F-BAB0-71B0AA11EDEE}" dt="2022-01-14T06:57:06.653" v="120" actId="1038"/>
        <pc:sldMkLst>
          <pc:docMk/>
          <pc:sldMk cId="2179815785" sldId="269"/>
        </pc:sldMkLst>
        <pc:spChg chg="mod">
          <ac:chgData name="Stewart Gale" userId="3647ddd2-6040-41ae-a96d-232c23482af8" providerId="ADAL" clId="{A2BB043A-7395-412F-BAB0-71B0AA11EDEE}" dt="2022-01-14T06:56:43.778" v="81" actId="1076"/>
          <ac:spMkLst>
            <pc:docMk/>
            <pc:sldMk cId="2179815785" sldId="269"/>
            <ac:spMk id="5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6.390" v="5" actId="478"/>
          <ac:spMkLst>
            <pc:docMk/>
            <pc:sldMk cId="2179815785" sldId="269"/>
            <ac:spMk id="6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6.390" v="5" actId="478"/>
          <ac:spMkLst>
            <pc:docMk/>
            <pc:sldMk cId="2179815785" sldId="269"/>
            <ac:spMk id="7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6.390" v="5" actId="478"/>
          <ac:spMkLst>
            <pc:docMk/>
            <pc:sldMk cId="2179815785" sldId="269"/>
            <ac:spMk id="8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6.390" v="5" actId="478"/>
          <ac:spMkLst>
            <pc:docMk/>
            <pc:sldMk cId="2179815785" sldId="269"/>
            <ac:spMk id="9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6.390" v="5" actId="478"/>
          <ac:spMkLst>
            <pc:docMk/>
            <pc:sldMk cId="2179815785" sldId="269"/>
            <ac:spMk id="10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6:43.778" v="81" actId="1076"/>
          <ac:spMkLst>
            <pc:docMk/>
            <pc:sldMk cId="2179815785" sldId="269"/>
            <ac:spMk id="11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6:43.778" v="81" actId="1076"/>
          <ac:spMkLst>
            <pc:docMk/>
            <pc:sldMk cId="2179815785" sldId="269"/>
            <ac:spMk id="12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6:43.778" v="81" actId="1076"/>
          <ac:spMkLst>
            <pc:docMk/>
            <pc:sldMk cId="2179815785" sldId="269"/>
            <ac:spMk id="13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6:43.778" v="81" actId="1076"/>
          <ac:spMkLst>
            <pc:docMk/>
            <pc:sldMk cId="2179815785" sldId="269"/>
            <ac:spMk id="14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6:43.778" v="81" actId="1076"/>
          <ac:spMkLst>
            <pc:docMk/>
            <pc:sldMk cId="2179815785" sldId="269"/>
            <ac:spMk id="15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06.653" v="120" actId="1038"/>
          <ac:spMkLst>
            <pc:docMk/>
            <pc:sldMk cId="2179815785" sldId="269"/>
            <ac:spMk id="17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18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19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20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21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22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06.653" v="120" actId="1038"/>
          <ac:spMkLst>
            <pc:docMk/>
            <pc:sldMk cId="2179815785" sldId="269"/>
            <ac:spMk id="23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06.653" v="120" actId="1038"/>
          <ac:spMkLst>
            <pc:docMk/>
            <pc:sldMk cId="2179815785" sldId="269"/>
            <ac:spMk id="24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06.653" v="120" actId="1038"/>
          <ac:spMkLst>
            <pc:docMk/>
            <pc:sldMk cId="2179815785" sldId="269"/>
            <ac:spMk id="25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06.653" v="120" actId="1038"/>
          <ac:spMkLst>
            <pc:docMk/>
            <pc:sldMk cId="2179815785" sldId="269"/>
            <ac:spMk id="26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06.653" v="120" actId="1038"/>
          <ac:spMkLst>
            <pc:docMk/>
            <pc:sldMk cId="2179815785" sldId="269"/>
            <ac:spMk id="27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28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29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30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31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3:29.801" v="6" actId="478"/>
          <ac:spMkLst>
            <pc:docMk/>
            <pc:sldMk cId="2179815785" sldId="269"/>
            <ac:spMk id="32" creationId="{00000000-0000-0000-0000-000000000000}"/>
          </ac:spMkLst>
        </pc:spChg>
        <pc:spChg chg="add mod">
          <ac:chgData name="Stewart Gale" userId="3647ddd2-6040-41ae-a96d-232c23482af8" providerId="ADAL" clId="{A2BB043A-7395-412F-BAB0-71B0AA11EDEE}" dt="2022-01-14T06:57:01.714" v="113" actId="1038"/>
          <ac:spMkLst>
            <pc:docMk/>
            <pc:sldMk cId="2179815785" sldId="269"/>
            <ac:spMk id="33" creationId="{4E91AB49-66B2-4130-A035-F3743A5542AA}"/>
          </ac:spMkLst>
        </pc:spChg>
        <pc:spChg chg="add mod">
          <ac:chgData name="Stewart Gale" userId="3647ddd2-6040-41ae-a96d-232c23482af8" providerId="ADAL" clId="{A2BB043A-7395-412F-BAB0-71B0AA11EDEE}" dt="2022-01-14T06:57:01.714" v="113" actId="1038"/>
          <ac:spMkLst>
            <pc:docMk/>
            <pc:sldMk cId="2179815785" sldId="269"/>
            <ac:spMk id="34" creationId="{7BF3D439-37F3-4EB4-834C-E39F35D7FE52}"/>
          </ac:spMkLst>
        </pc:spChg>
        <pc:spChg chg="add mod">
          <ac:chgData name="Stewart Gale" userId="3647ddd2-6040-41ae-a96d-232c23482af8" providerId="ADAL" clId="{A2BB043A-7395-412F-BAB0-71B0AA11EDEE}" dt="2022-01-14T06:57:01.714" v="113" actId="1038"/>
          <ac:spMkLst>
            <pc:docMk/>
            <pc:sldMk cId="2179815785" sldId="269"/>
            <ac:spMk id="35" creationId="{E542BADA-0E28-4E08-8476-110FC0BCFEAF}"/>
          </ac:spMkLst>
        </pc:spChg>
        <pc:spChg chg="add mod">
          <ac:chgData name="Stewart Gale" userId="3647ddd2-6040-41ae-a96d-232c23482af8" providerId="ADAL" clId="{A2BB043A-7395-412F-BAB0-71B0AA11EDEE}" dt="2022-01-14T06:57:01.714" v="113" actId="1038"/>
          <ac:spMkLst>
            <pc:docMk/>
            <pc:sldMk cId="2179815785" sldId="269"/>
            <ac:spMk id="36" creationId="{FC115367-40CE-46E3-8E4F-632B218E54E0}"/>
          </ac:spMkLst>
        </pc:spChg>
        <pc:spChg chg="add mod">
          <ac:chgData name="Stewart Gale" userId="3647ddd2-6040-41ae-a96d-232c23482af8" providerId="ADAL" clId="{A2BB043A-7395-412F-BAB0-71B0AA11EDEE}" dt="2022-01-14T06:57:01.714" v="113" actId="1038"/>
          <ac:spMkLst>
            <pc:docMk/>
            <pc:sldMk cId="2179815785" sldId="269"/>
            <ac:spMk id="37" creationId="{D0D88F5D-4393-483E-9739-FFCD7800B310}"/>
          </ac:spMkLst>
        </pc:spChg>
        <pc:spChg chg="add mod">
          <ac:chgData name="Stewart Gale" userId="3647ddd2-6040-41ae-a96d-232c23482af8" providerId="ADAL" clId="{A2BB043A-7395-412F-BAB0-71B0AA11EDEE}" dt="2022-01-14T06:57:01.714" v="113" actId="1038"/>
          <ac:spMkLst>
            <pc:docMk/>
            <pc:sldMk cId="2179815785" sldId="269"/>
            <ac:spMk id="38" creationId="{27F749E5-2A72-4EB6-B60D-6C8086EC6260}"/>
          </ac:spMkLst>
        </pc:spChg>
        <pc:spChg chg="mod topLvl">
          <ac:chgData name="Stewart Gale" userId="3647ddd2-6040-41ae-a96d-232c23482af8" providerId="ADAL" clId="{A2BB043A-7395-412F-BAB0-71B0AA11EDEE}" dt="2022-01-14T06:55:19.867" v="33" actId="164"/>
          <ac:spMkLst>
            <pc:docMk/>
            <pc:sldMk cId="2179815785" sldId="269"/>
            <ac:spMk id="40" creationId="{76A4C650-D600-40F8-B870-B24DF0D5E4B4}"/>
          </ac:spMkLst>
        </pc:spChg>
        <pc:spChg chg="mod">
          <ac:chgData name="Stewart Gale" userId="3647ddd2-6040-41ae-a96d-232c23482af8" providerId="ADAL" clId="{A2BB043A-7395-412F-BAB0-71B0AA11EDEE}" dt="2022-01-14T06:54:39.764" v="24" actId="165"/>
          <ac:spMkLst>
            <pc:docMk/>
            <pc:sldMk cId="2179815785" sldId="269"/>
            <ac:spMk id="42" creationId="{51EB04EE-1560-4B05-A21D-E560256EA63C}"/>
          </ac:spMkLst>
        </pc:spChg>
        <pc:spChg chg="mod">
          <ac:chgData name="Stewart Gale" userId="3647ddd2-6040-41ae-a96d-232c23482af8" providerId="ADAL" clId="{A2BB043A-7395-412F-BAB0-71B0AA11EDEE}" dt="2022-01-14T06:54:39.764" v="24" actId="165"/>
          <ac:spMkLst>
            <pc:docMk/>
            <pc:sldMk cId="2179815785" sldId="269"/>
            <ac:spMk id="44" creationId="{51037E3C-34E4-4EB5-BB54-DA634A99039E}"/>
          </ac:spMkLst>
        </pc:spChg>
        <pc:spChg chg="mod">
          <ac:chgData name="Stewart Gale" userId="3647ddd2-6040-41ae-a96d-232c23482af8" providerId="ADAL" clId="{A2BB043A-7395-412F-BAB0-71B0AA11EDEE}" dt="2022-01-14T06:54:39.764" v="24" actId="165"/>
          <ac:spMkLst>
            <pc:docMk/>
            <pc:sldMk cId="2179815785" sldId="269"/>
            <ac:spMk id="45" creationId="{D2F39981-6F41-4BDC-9917-A8959818EE6D}"/>
          </ac:spMkLst>
        </pc:spChg>
        <pc:spChg chg="mod">
          <ac:chgData name="Stewart Gale" userId="3647ddd2-6040-41ae-a96d-232c23482af8" providerId="ADAL" clId="{A2BB043A-7395-412F-BAB0-71B0AA11EDEE}" dt="2022-01-14T06:54:39.764" v="24" actId="165"/>
          <ac:spMkLst>
            <pc:docMk/>
            <pc:sldMk cId="2179815785" sldId="269"/>
            <ac:spMk id="47" creationId="{9DEE354C-FC9A-4E20-A675-BED414376242}"/>
          </ac:spMkLst>
        </pc:spChg>
        <pc:spChg chg="mod">
          <ac:chgData name="Stewart Gale" userId="3647ddd2-6040-41ae-a96d-232c23482af8" providerId="ADAL" clId="{A2BB043A-7395-412F-BAB0-71B0AA11EDEE}" dt="2022-01-14T06:54:39.764" v="24" actId="165"/>
          <ac:spMkLst>
            <pc:docMk/>
            <pc:sldMk cId="2179815785" sldId="269"/>
            <ac:spMk id="48" creationId="{72CB195B-06CE-4D8F-8446-C5E62A4D6992}"/>
          </ac:spMkLst>
        </pc:spChg>
        <pc:spChg chg="mod">
          <ac:chgData name="Stewart Gale" userId="3647ddd2-6040-41ae-a96d-232c23482af8" providerId="ADAL" clId="{A2BB043A-7395-412F-BAB0-71B0AA11EDEE}" dt="2022-01-14T06:54:39.764" v="24" actId="165"/>
          <ac:spMkLst>
            <pc:docMk/>
            <pc:sldMk cId="2179815785" sldId="269"/>
            <ac:spMk id="49" creationId="{46D47DC3-FB88-4ABD-B4CF-1FC2BFA47AA8}"/>
          </ac:spMkLst>
        </pc:spChg>
        <pc:spChg chg="mod">
          <ac:chgData name="Stewart Gale" userId="3647ddd2-6040-41ae-a96d-232c23482af8" providerId="ADAL" clId="{A2BB043A-7395-412F-BAB0-71B0AA11EDEE}" dt="2022-01-14T06:54:39.764" v="24" actId="165"/>
          <ac:spMkLst>
            <pc:docMk/>
            <pc:sldMk cId="2179815785" sldId="269"/>
            <ac:spMk id="51" creationId="{01001002-8A84-477F-A290-D837D0C0D67F}"/>
          </ac:spMkLst>
        </pc:spChg>
        <pc:spChg chg="mod">
          <ac:chgData name="Stewart Gale" userId="3647ddd2-6040-41ae-a96d-232c23482af8" providerId="ADAL" clId="{A2BB043A-7395-412F-BAB0-71B0AA11EDEE}" dt="2022-01-14T06:54:39.764" v="24" actId="165"/>
          <ac:spMkLst>
            <pc:docMk/>
            <pc:sldMk cId="2179815785" sldId="269"/>
            <ac:spMk id="53" creationId="{FC554981-1253-4A7B-BB43-B3B77C4AEC4E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56" creationId="{D9A4195B-DD06-43A1-9364-73D0487D27E3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58" creationId="{8A841579-78FF-43DB-87FD-326A8E89EAB4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60" creationId="{705602B4-5E3B-49D5-AB2D-ABD8F92C2D13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61" creationId="{8BA1E2CA-8586-440A-AD3C-3973123A0D80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63" creationId="{2B015A3C-6599-4636-BE67-5955D7961876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64" creationId="{56B560F6-3081-42F3-BA23-15C8CF2EACD3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65" creationId="{D4F92603-D823-4558-98BA-52EDE21113CC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67" creationId="{6A377430-113B-43F6-BD4F-823768C33E72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69" creationId="{CC3F5012-3D15-4044-A4FF-3CEDACD3CB50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72" creationId="{8286FEB0-B29F-4281-8135-F95DB96FA7B5}"/>
          </ac:spMkLst>
        </pc:spChg>
        <pc:spChg chg="mod">
          <ac:chgData name="Stewart Gale" userId="3647ddd2-6040-41ae-a96d-232c23482af8" providerId="ADAL" clId="{A2BB043A-7395-412F-BAB0-71B0AA11EDEE}" dt="2022-01-14T06:54:29.656" v="23" actId="14100"/>
          <ac:spMkLst>
            <pc:docMk/>
            <pc:sldMk cId="2179815785" sldId="269"/>
            <ac:spMk id="74" creationId="{89239A92-7A58-40ED-8FB6-FE377D31E2D1}"/>
          </ac:spMkLst>
        </pc:spChg>
        <pc:spChg chg="mod">
          <ac:chgData name="Stewart Gale" userId="3647ddd2-6040-41ae-a96d-232c23482af8" providerId="ADAL" clId="{A2BB043A-7395-412F-BAB0-71B0AA11EDEE}" dt="2022-01-14T06:54:27.500" v="22" actId="14100"/>
          <ac:spMkLst>
            <pc:docMk/>
            <pc:sldMk cId="2179815785" sldId="269"/>
            <ac:spMk id="76" creationId="{7B437E6B-A19E-400C-8AE6-47649DC1653E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77" creationId="{327833BB-3A88-470A-9358-90019EEC3615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79" creationId="{8A397873-8603-4114-8211-8398989F17CB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80" creationId="{F341CEDC-5FF6-4318-A292-285443366684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81" creationId="{E424C690-BFCB-4D67-9A1C-A8FED0B1535B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83" creationId="{11792B9E-EF2B-405A-855F-E06752730069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85" creationId="{16DDD7E0-7FE0-4CC1-B5B8-BB096007A23F}"/>
          </ac:spMkLst>
        </pc:spChg>
        <pc:spChg chg="mod">
          <ac:chgData name="Stewart Gale" userId="3647ddd2-6040-41ae-a96d-232c23482af8" providerId="ADAL" clId="{A2BB043A-7395-412F-BAB0-71B0AA11EDEE}" dt="2022-01-14T06:55:46.083" v="39" actId="1076"/>
          <ac:spMkLst>
            <pc:docMk/>
            <pc:sldMk cId="2179815785" sldId="269"/>
            <ac:spMk id="88" creationId="{4746DCA7-2887-49BD-9594-95803C799813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90" creationId="{88E192AA-6EF5-4885-A0EA-9EC8F1C29B9D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92" creationId="{1F0E96D7-D182-4FB4-9720-4B4504FDDE44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93" creationId="{FEB067C0-4C58-43E5-96B9-33C65E262592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95" creationId="{C783393A-294D-4DB5-8A83-97D75D78316C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96" creationId="{BB9D8E6B-9F2F-45F1-9C6F-77D3F1CF8A1D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97" creationId="{EB2BB1CC-E2E2-4CA0-B6A3-2534B29E3F37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99" creationId="{BAE9D6E3-8852-4472-9418-80C96F34AE78}"/>
          </ac:spMkLst>
        </pc:spChg>
        <pc:spChg chg="mod">
          <ac:chgData name="Stewart Gale" userId="3647ddd2-6040-41ae-a96d-232c23482af8" providerId="ADAL" clId="{A2BB043A-7395-412F-BAB0-71B0AA11EDEE}" dt="2022-01-14T06:54:13.770" v="19" actId="404"/>
          <ac:spMkLst>
            <pc:docMk/>
            <pc:sldMk cId="2179815785" sldId="269"/>
            <ac:spMk id="101" creationId="{C4C89D7E-A8B9-44F7-986A-5D7EC3950E32}"/>
          </ac:spMkLst>
        </pc:spChg>
        <pc:grpChg chg="add mod">
          <ac:chgData name="Stewart Gale" userId="3647ddd2-6040-41ae-a96d-232c23482af8" providerId="ADAL" clId="{A2BB043A-7395-412F-BAB0-71B0AA11EDEE}" dt="2022-01-14T06:56:06.500" v="44" actId="1076"/>
          <ac:grpSpMkLst>
            <pc:docMk/>
            <pc:sldMk cId="2179815785" sldId="269"/>
            <ac:grpSpMk id="2" creationId="{699B42A7-F096-47D5-80A3-550978AC6E8E}"/>
          </ac:grpSpMkLst>
        </pc:grpChg>
        <pc:grpChg chg="add del mod">
          <ac:chgData name="Stewart Gale" userId="3647ddd2-6040-41ae-a96d-232c23482af8" providerId="ADAL" clId="{A2BB043A-7395-412F-BAB0-71B0AA11EDEE}" dt="2022-01-14T06:54:39.764" v="24" actId="165"/>
          <ac:grpSpMkLst>
            <pc:docMk/>
            <pc:sldMk cId="2179815785" sldId="269"/>
            <ac:grpSpMk id="39" creationId="{8AA794FD-5021-488A-AB81-C3B1CC6DDB17}"/>
          </ac:grpSpMkLst>
        </pc:grpChg>
        <pc:grpChg chg="mod topLvl">
          <ac:chgData name="Stewart Gale" userId="3647ddd2-6040-41ae-a96d-232c23482af8" providerId="ADAL" clId="{A2BB043A-7395-412F-BAB0-71B0AA11EDEE}" dt="2022-01-14T06:55:19.867" v="33" actId="164"/>
          <ac:grpSpMkLst>
            <pc:docMk/>
            <pc:sldMk cId="2179815785" sldId="269"/>
            <ac:grpSpMk id="41" creationId="{FA1FB9E5-8BCF-4AD3-BCF7-232A531A3322}"/>
          </ac:grpSpMkLst>
        </pc:grpChg>
        <pc:grpChg chg="mod">
          <ac:chgData name="Stewart Gale" userId="3647ddd2-6040-41ae-a96d-232c23482af8" providerId="ADAL" clId="{A2BB043A-7395-412F-BAB0-71B0AA11EDEE}" dt="2022-01-14T06:54:39.764" v="24" actId="165"/>
          <ac:grpSpMkLst>
            <pc:docMk/>
            <pc:sldMk cId="2179815785" sldId="269"/>
            <ac:grpSpMk id="43" creationId="{4024FDC5-ED4F-4CE0-88B9-7367880D896A}"/>
          </ac:grpSpMkLst>
        </pc:grpChg>
        <pc:grpChg chg="mod">
          <ac:chgData name="Stewart Gale" userId="3647ddd2-6040-41ae-a96d-232c23482af8" providerId="ADAL" clId="{A2BB043A-7395-412F-BAB0-71B0AA11EDEE}" dt="2022-01-14T06:54:39.764" v="24" actId="165"/>
          <ac:grpSpMkLst>
            <pc:docMk/>
            <pc:sldMk cId="2179815785" sldId="269"/>
            <ac:grpSpMk id="46" creationId="{2508A5F8-88DF-4A9F-841A-0EBAAA996812}"/>
          </ac:grpSpMkLst>
        </pc:grpChg>
        <pc:grpChg chg="add mod">
          <ac:chgData name="Stewart Gale" userId="3647ddd2-6040-41ae-a96d-232c23482af8" providerId="ADAL" clId="{A2BB043A-7395-412F-BAB0-71B0AA11EDEE}" dt="2022-01-14T06:56:02.699" v="43" actId="1076"/>
          <ac:grpSpMkLst>
            <pc:docMk/>
            <pc:sldMk cId="2179815785" sldId="269"/>
            <ac:grpSpMk id="55" creationId="{9D1D013A-6AD2-4114-ADF6-A203A2905D25}"/>
          </ac:grpSpMkLst>
        </pc:grpChg>
        <pc:grpChg chg="mod">
          <ac:chgData name="Stewart Gale" userId="3647ddd2-6040-41ae-a96d-232c23482af8" providerId="ADAL" clId="{A2BB043A-7395-412F-BAB0-71B0AA11EDEE}" dt="2022-01-14T06:54:13.770" v="19" actId="404"/>
          <ac:grpSpMkLst>
            <pc:docMk/>
            <pc:sldMk cId="2179815785" sldId="269"/>
            <ac:grpSpMk id="57" creationId="{4A2A14EC-6373-46F7-834C-FA3B2D69385B}"/>
          </ac:grpSpMkLst>
        </pc:grpChg>
        <pc:grpChg chg="mod">
          <ac:chgData name="Stewart Gale" userId="3647ddd2-6040-41ae-a96d-232c23482af8" providerId="ADAL" clId="{A2BB043A-7395-412F-BAB0-71B0AA11EDEE}" dt="2022-01-14T06:54:13.770" v="19" actId="404"/>
          <ac:grpSpMkLst>
            <pc:docMk/>
            <pc:sldMk cId="2179815785" sldId="269"/>
            <ac:grpSpMk id="59" creationId="{341D02B3-0531-4794-94C4-CF5011FA4C80}"/>
          </ac:grpSpMkLst>
        </pc:grpChg>
        <pc:grpChg chg="mod">
          <ac:chgData name="Stewart Gale" userId="3647ddd2-6040-41ae-a96d-232c23482af8" providerId="ADAL" clId="{A2BB043A-7395-412F-BAB0-71B0AA11EDEE}" dt="2022-01-14T06:54:13.770" v="19" actId="404"/>
          <ac:grpSpMkLst>
            <pc:docMk/>
            <pc:sldMk cId="2179815785" sldId="269"/>
            <ac:grpSpMk id="62" creationId="{265CAAF9-0885-47DF-ABC7-CEC7832C29BC}"/>
          </ac:grpSpMkLst>
        </pc:grpChg>
        <pc:grpChg chg="add mod">
          <ac:chgData name="Stewart Gale" userId="3647ddd2-6040-41ae-a96d-232c23482af8" providerId="ADAL" clId="{A2BB043A-7395-412F-BAB0-71B0AA11EDEE}" dt="2022-01-14T06:55:55.336" v="41" actId="1076"/>
          <ac:grpSpMkLst>
            <pc:docMk/>
            <pc:sldMk cId="2179815785" sldId="269"/>
            <ac:grpSpMk id="71" creationId="{06E21632-B54C-459C-9A7B-1FB93A8F561A}"/>
          </ac:grpSpMkLst>
        </pc:grpChg>
        <pc:grpChg chg="mod">
          <ac:chgData name="Stewart Gale" userId="3647ddd2-6040-41ae-a96d-232c23482af8" providerId="ADAL" clId="{A2BB043A-7395-412F-BAB0-71B0AA11EDEE}" dt="2022-01-14T06:54:13.770" v="19" actId="404"/>
          <ac:grpSpMkLst>
            <pc:docMk/>
            <pc:sldMk cId="2179815785" sldId="269"/>
            <ac:grpSpMk id="73" creationId="{161E5E2D-CAFA-4F8B-BABB-3A50E7955B5D}"/>
          </ac:grpSpMkLst>
        </pc:grpChg>
        <pc:grpChg chg="mod">
          <ac:chgData name="Stewart Gale" userId="3647ddd2-6040-41ae-a96d-232c23482af8" providerId="ADAL" clId="{A2BB043A-7395-412F-BAB0-71B0AA11EDEE}" dt="2022-01-14T06:54:13.770" v="19" actId="404"/>
          <ac:grpSpMkLst>
            <pc:docMk/>
            <pc:sldMk cId="2179815785" sldId="269"/>
            <ac:grpSpMk id="75" creationId="{D163DA60-137C-4921-9ADF-D651D568B4A6}"/>
          </ac:grpSpMkLst>
        </pc:grpChg>
        <pc:grpChg chg="mod">
          <ac:chgData name="Stewart Gale" userId="3647ddd2-6040-41ae-a96d-232c23482af8" providerId="ADAL" clId="{A2BB043A-7395-412F-BAB0-71B0AA11EDEE}" dt="2022-01-14T06:54:13.770" v="19" actId="404"/>
          <ac:grpSpMkLst>
            <pc:docMk/>
            <pc:sldMk cId="2179815785" sldId="269"/>
            <ac:grpSpMk id="78" creationId="{FF3CA4CF-527C-4D70-9156-6460E1DA91C6}"/>
          </ac:grpSpMkLst>
        </pc:grpChg>
        <pc:grpChg chg="add mod">
          <ac:chgData name="Stewart Gale" userId="3647ddd2-6040-41ae-a96d-232c23482af8" providerId="ADAL" clId="{A2BB043A-7395-412F-BAB0-71B0AA11EDEE}" dt="2022-01-14T06:55:52.469" v="40" actId="1076"/>
          <ac:grpSpMkLst>
            <pc:docMk/>
            <pc:sldMk cId="2179815785" sldId="269"/>
            <ac:grpSpMk id="87" creationId="{5FD10FB9-C76E-47B7-A4AA-2BCEF85889B9}"/>
          </ac:grpSpMkLst>
        </pc:grpChg>
        <pc:grpChg chg="mod">
          <ac:chgData name="Stewart Gale" userId="3647ddd2-6040-41ae-a96d-232c23482af8" providerId="ADAL" clId="{A2BB043A-7395-412F-BAB0-71B0AA11EDEE}" dt="2022-01-14T06:54:13.770" v="19" actId="404"/>
          <ac:grpSpMkLst>
            <pc:docMk/>
            <pc:sldMk cId="2179815785" sldId="269"/>
            <ac:grpSpMk id="89" creationId="{11ADEDCB-38ED-4A89-B007-79AC13EDDC7F}"/>
          </ac:grpSpMkLst>
        </pc:grpChg>
        <pc:grpChg chg="mod">
          <ac:chgData name="Stewart Gale" userId="3647ddd2-6040-41ae-a96d-232c23482af8" providerId="ADAL" clId="{A2BB043A-7395-412F-BAB0-71B0AA11EDEE}" dt="2022-01-14T06:54:13.770" v="19" actId="404"/>
          <ac:grpSpMkLst>
            <pc:docMk/>
            <pc:sldMk cId="2179815785" sldId="269"/>
            <ac:grpSpMk id="91" creationId="{615DA148-3938-48A4-A30B-AB114EDA3F76}"/>
          </ac:grpSpMkLst>
        </pc:grpChg>
        <pc:grpChg chg="mod">
          <ac:chgData name="Stewart Gale" userId="3647ddd2-6040-41ae-a96d-232c23482af8" providerId="ADAL" clId="{A2BB043A-7395-412F-BAB0-71B0AA11EDEE}" dt="2022-01-14T06:54:13.770" v="19" actId="404"/>
          <ac:grpSpMkLst>
            <pc:docMk/>
            <pc:sldMk cId="2179815785" sldId="269"/>
            <ac:grpSpMk id="94" creationId="{29C2DD76-F4D1-452E-8E0E-8E8616786543}"/>
          </ac:grpSpMkLst>
        </pc:grpChg>
        <pc:picChg chg="del">
          <ac:chgData name="Stewart Gale" userId="3647ddd2-6040-41ae-a96d-232c23482af8" providerId="ADAL" clId="{A2BB043A-7395-412F-BAB0-71B0AA11EDEE}" dt="2022-01-14T06:53:01.271" v="2" actId="478"/>
          <ac:picMkLst>
            <pc:docMk/>
            <pc:sldMk cId="2179815785" sldId="269"/>
            <ac:picMk id="16" creationId="{00000000-0000-0000-0000-000000000000}"/>
          </ac:picMkLst>
        </pc:picChg>
        <pc:cxnChg chg="mod">
          <ac:chgData name="Stewart Gale" userId="3647ddd2-6040-41ae-a96d-232c23482af8" providerId="ADAL" clId="{A2BB043A-7395-412F-BAB0-71B0AA11EDEE}" dt="2022-01-14T06:54:39.764" v="24" actId="165"/>
          <ac:cxnSpMkLst>
            <pc:docMk/>
            <pc:sldMk cId="2179815785" sldId="269"/>
            <ac:cxnSpMk id="50" creationId="{A83E19C6-D38A-4AC0-98D7-FACF455E4347}"/>
          </ac:cxnSpMkLst>
        </pc:cxnChg>
        <pc:cxnChg chg="mod">
          <ac:chgData name="Stewart Gale" userId="3647ddd2-6040-41ae-a96d-232c23482af8" providerId="ADAL" clId="{A2BB043A-7395-412F-BAB0-71B0AA11EDEE}" dt="2022-01-14T06:54:39.764" v="24" actId="165"/>
          <ac:cxnSpMkLst>
            <pc:docMk/>
            <pc:sldMk cId="2179815785" sldId="269"/>
            <ac:cxnSpMk id="52" creationId="{980CE018-E236-40CD-8506-C7A87EDC8D29}"/>
          </ac:cxnSpMkLst>
        </pc:cxnChg>
        <pc:cxnChg chg="mod">
          <ac:chgData name="Stewart Gale" userId="3647ddd2-6040-41ae-a96d-232c23482af8" providerId="ADAL" clId="{A2BB043A-7395-412F-BAB0-71B0AA11EDEE}" dt="2022-01-14T06:54:39.764" v="24" actId="165"/>
          <ac:cxnSpMkLst>
            <pc:docMk/>
            <pc:sldMk cId="2179815785" sldId="269"/>
            <ac:cxnSpMk id="54" creationId="{4BE14A53-5698-4348-8E98-3F4D3B237DB5}"/>
          </ac:cxnSpMkLst>
        </pc:cxnChg>
        <pc:cxnChg chg="mod">
          <ac:chgData name="Stewart Gale" userId="3647ddd2-6040-41ae-a96d-232c23482af8" providerId="ADAL" clId="{A2BB043A-7395-412F-BAB0-71B0AA11EDEE}" dt="2022-01-14T06:54:13.770" v="19" actId="404"/>
          <ac:cxnSpMkLst>
            <pc:docMk/>
            <pc:sldMk cId="2179815785" sldId="269"/>
            <ac:cxnSpMk id="66" creationId="{F484A011-C8F8-41E4-95F0-87F028205BA0}"/>
          </ac:cxnSpMkLst>
        </pc:cxnChg>
        <pc:cxnChg chg="mod">
          <ac:chgData name="Stewart Gale" userId="3647ddd2-6040-41ae-a96d-232c23482af8" providerId="ADAL" clId="{A2BB043A-7395-412F-BAB0-71B0AA11EDEE}" dt="2022-01-14T06:54:13.770" v="19" actId="404"/>
          <ac:cxnSpMkLst>
            <pc:docMk/>
            <pc:sldMk cId="2179815785" sldId="269"/>
            <ac:cxnSpMk id="68" creationId="{E41D65E3-402D-4E05-A101-C3C5C94E62C3}"/>
          </ac:cxnSpMkLst>
        </pc:cxnChg>
        <pc:cxnChg chg="mod">
          <ac:chgData name="Stewart Gale" userId="3647ddd2-6040-41ae-a96d-232c23482af8" providerId="ADAL" clId="{A2BB043A-7395-412F-BAB0-71B0AA11EDEE}" dt="2022-01-14T06:54:13.770" v="19" actId="404"/>
          <ac:cxnSpMkLst>
            <pc:docMk/>
            <pc:sldMk cId="2179815785" sldId="269"/>
            <ac:cxnSpMk id="70" creationId="{2E48BE7A-CFCC-484F-A263-3BCF85528DCF}"/>
          </ac:cxnSpMkLst>
        </pc:cxnChg>
        <pc:cxnChg chg="mod">
          <ac:chgData name="Stewart Gale" userId="3647ddd2-6040-41ae-a96d-232c23482af8" providerId="ADAL" clId="{A2BB043A-7395-412F-BAB0-71B0AA11EDEE}" dt="2022-01-14T06:54:13.770" v="19" actId="404"/>
          <ac:cxnSpMkLst>
            <pc:docMk/>
            <pc:sldMk cId="2179815785" sldId="269"/>
            <ac:cxnSpMk id="82" creationId="{E1A2B0B8-B0D7-47AD-B8F2-6CD834433E6D}"/>
          </ac:cxnSpMkLst>
        </pc:cxnChg>
        <pc:cxnChg chg="mod">
          <ac:chgData name="Stewart Gale" userId="3647ddd2-6040-41ae-a96d-232c23482af8" providerId="ADAL" clId="{A2BB043A-7395-412F-BAB0-71B0AA11EDEE}" dt="2022-01-14T06:54:13.770" v="19" actId="404"/>
          <ac:cxnSpMkLst>
            <pc:docMk/>
            <pc:sldMk cId="2179815785" sldId="269"/>
            <ac:cxnSpMk id="84" creationId="{D071A753-04E7-450F-BCEF-1CFD0DAF9079}"/>
          </ac:cxnSpMkLst>
        </pc:cxnChg>
        <pc:cxnChg chg="mod">
          <ac:chgData name="Stewart Gale" userId="3647ddd2-6040-41ae-a96d-232c23482af8" providerId="ADAL" clId="{A2BB043A-7395-412F-BAB0-71B0AA11EDEE}" dt="2022-01-14T06:54:13.770" v="19" actId="404"/>
          <ac:cxnSpMkLst>
            <pc:docMk/>
            <pc:sldMk cId="2179815785" sldId="269"/>
            <ac:cxnSpMk id="86" creationId="{25ED3E6D-3A2D-46AC-B298-8C181DF64428}"/>
          </ac:cxnSpMkLst>
        </pc:cxnChg>
        <pc:cxnChg chg="mod">
          <ac:chgData name="Stewart Gale" userId="3647ddd2-6040-41ae-a96d-232c23482af8" providerId="ADAL" clId="{A2BB043A-7395-412F-BAB0-71B0AA11EDEE}" dt="2022-01-14T06:54:13.770" v="19" actId="404"/>
          <ac:cxnSpMkLst>
            <pc:docMk/>
            <pc:sldMk cId="2179815785" sldId="269"/>
            <ac:cxnSpMk id="98" creationId="{900C9694-B87B-495D-9D4A-FF8FB6FEEF85}"/>
          </ac:cxnSpMkLst>
        </pc:cxnChg>
        <pc:cxnChg chg="mod">
          <ac:chgData name="Stewart Gale" userId="3647ddd2-6040-41ae-a96d-232c23482af8" providerId="ADAL" clId="{A2BB043A-7395-412F-BAB0-71B0AA11EDEE}" dt="2022-01-14T06:54:13.770" v="19" actId="404"/>
          <ac:cxnSpMkLst>
            <pc:docMk/>
            <pc:sldMk cId="2179815785" sldId="269"/>
            <ac:cxnSpMk id="100" creationId="{DDDECEB9-9AD7-40FC-B095-31FDBC0C24EB}"/>
          </ac:cxnSpMkLst>
        </pc:cxnChg>
        <pc:cxnChg chg="mod">
          <ac:chgData name="Stewart Gale" userId="3647ddd2-6040-41ae-a96d-232c23482af8" providerId="ADAL" clId="{A2BB043A-7395-412F-BAB0-71B0AA11EDEE}" dt="2022-01-14T06:54:13.770" v="19" actId="404"/>
          <ac:cxnSpMkLst>
            <pc:docMk/>
            <pc:sldMk cId="2179815785" sldId="269"/>
            <ac:cxnSpMk id="102" creationId="{7CCD3500-0DD0-419D-B9B5-DCC03D137A0C}"/>
          </ac:cxnSpMkLst>
        </pc:cxnChg>
      </pc:sldChg>
      <pc:sldChg chg="addSp delSp modSp mod delAnim">
        <pc:chgData name="Stewart Gale" userId="3647ddd2-6040-41ae-a96d-232c23482af8" providerId="ADAL" clId="{A2BB043A-7395-412F-BAB0-71B0AA11EDEE}" dt="2022-01-14T06:56:28.439" v="78" actId="1076"/>
        <pc:sldMkLst>
          <pc:docMk/>
          <pc:sldMk cId="2263813741" sldId="270"/>
        </pc:sldMkLst>
        <pc:spChg chg="add mod">
          <ac:chgData name="Stewart Gale" userId="3647ddd2-6040-41ae-a96d-232c23482af8" providerId="ADAL" clId="{A2BB043A-7395-412F-BAB0-71B0AA11EDEE}" dt="2022-01-14T06:56:28.439" v="78" actId="1076"/>
          <ac:spMkLst>
            <pc:docMk/>
            <pc:sldMk cId="2263813741" sldId="270"/>
            <ac:spMk id="2" creationId="{74F2D920-E575-4EC0-81A0-FB13B11C306B}"/>
          </ac:spMkLst>
        </pc:spChg>
        <pc:grpChg chg="del mod">
          <ac:chgData name="Stewart Gale" userId="3647ddd2-6040-41ae-a96d-232c23482af8" providerId="ADAL" clId="{A2BB043A-7395-412F-BAB0-71B0AA11EDEE}" dt="2022-01-14T06:54:06.609" v="14" actId="21"/>
          <ac:grpSpMkLst>
            <pc:docMk/>
            <pc:sldMk cId="2263813741" sldId="270"/>
            <ac:grpSpMk id="9" creationId="{181822FC-ADFF-1441-8732-CB9C3135D1AE}"/>
          </ac:grpSpMkLst>
        </pc:grpChg>
        <pc:grpChg chg="del mod">
          <ac:chgData name="Stewart Gale" userId="3647ddd2-6040-41ae-a96d-232c23482af8" providerId="ADAL" clId="{A2BB043A-7395-412F-BAB0-71B0AA11EDEE}" dt="2022-01-14T06:54:06.609" v="14" actId="21"/>
          <ac:grpSpMkLst>
            <pc:docMk/>
            <pc:sldMk cId="2263813741" sldId="270"/>
            <ac:grpSpMk id="10" creationId="{FE0A4799-F60A-814E-9940-850022FB519F}"/>
          </ac:grpSpMkLst>
        </pc:grpChg>
        <pc:grpChg chg="del mod">
          <ac:chgData name="Stewart Gale" userId="3647ddd2-6040-41ae-a96d-232c23482af8" providerId="ADAL" clId="{A2BB043A-7395-412F-BAB0-71B0AA11EDEE}" dt="2022-01-14T06:54:06.609" v="14" actId="21"/>
          <ac:grpSpMkLst>
            <pc:docMk/>
            <pc:sldMk cId="2263813741" sldId="270"/>
            <ac:grpSpMk id="11" creationId="{C52F9492-E3FF-3343-8976-9D9CA9345F71}"/>
          </ac:grpSpMkLst>
        </pc:grpChg>
        <pc:grpChg chg="del mod">
          <ac:chgData name="Stewart Gale" userId="3647ddd2-6040-41ae-a96d-232c23482af8" providerId="ADAL" clId="{A2BB043A-7395-412F-BAB0-71B0AA11EDEE}" dt="2022-01-14T06:54:06.609" v="14" actId="21"/>
          <ac:grpSpMkLst>
            <pc:docMk/>
            <pc:sldMk cId="2263813741" sldId="270"/>
            <ac:grpSpMk id="13" creationId="{74246BD7-ED9A-F74E-B9AD-073DC4963A6C}"/>
          </ac:grpSpMkLst>
        </pc:grpChg>
        <pc:grpChg chg="del">
          <ac:chgData name="Stewart Gale" userId="3647ddd2-6040-41ae-a96d-232c23482af8" providerId="ADAL" clId="{A2BB043A-7395-412F-BAB0-71B0AA11EDEE}" dt="2022-01-14T06:54:00.353" v="12" actId="478"/>
          <ac:grpSpMkLst>
            <pc:docMk/>
            <pc:sldMk cId="2263813741" sldId="270"/>
            <ac:grpSpMk id="233" creationId="{86D11ADC-2ACB-AB40-AC36-2993DE688BC2}"/>
          </ac:grpSpMkLst>
        </pc:grpChg>
        <pc:grpChg chg="del">
          <ac:chgData name="Stewart Gale" userId="3647ddd2-6040-41ae-a96d-232c23482af8" providerId="ADAL" clId="{A2BB043A-7395-412F-BAB0-71B0AA11EDEE}" dt="2022-01-14T06:54:00.353" v="12" actId="478"/>
          <ac:grpSpMkLst>
            <pc:docMk/>
            <pc:sldMk cId="2263813741" sldId="270"/>
            <ac:grpSpMk id="241" creationId="{439BF1B4-71AC-9344-B87B-BD72CBFA579C}"/>
          </ac:grpSpMkLst>
        </pc:grpChg>
        <pc:grpChg chg="del">
          <ac:chgData name="Stewart Gale" userId="3647ddd2-6040-41ae-a96d-232c23482af8" providerId="ADAL" clId="{A2BB043A-7395-412F-BAB0-71B0AA11EDEE}" dt="2022-01-14T06:54:00.353" v="12" actId="478"/>
          <ac:grpSpMkLst>
            <pc:docMk/>
            <pc:sldMk cId="2263813741" sldId="270"/>
            <ac:grpSpMk id="249" creationId="{278B9EF4-4F8D-0345-8A54-7D2E704BDB34}"/>
          </ac:grpSpMkLst>
        </pc:grpChg>
        <pc:grpChg chg="del">
          <ac:chgData name="Stewart Gale" userId="3647ddd2-6040-41ae-a96d-232c23482af8" providerId="ADAL" clId="{A2BB043A-7395-412F-BAB0-71B0AA11EDEE}" dt="2022-01-14T06:54:00.353" v="12" actId="478"/>
          <ac:grpSpMkLst>
            <pc:docMk/>
            <pc:sldMk cId="2263813741" sldId="270"/>
            <ac:grpSpMk id="257" creationId="{65A4D829-4E1E-9243-9B0B-446644CB2DA7}"/>
          </ac:grpSpMkLst>
        </pc:grpChg>
      </pc:sldChg>
      <pc:sldChg chg="addSp delSp modSp add mod addAnim delAnim">
        <pc:chgData name="Stewart Gale" userId="3647ddd2-6040-41ae-a96d-232c23482af8" providerId="ADAL" clId="{A2BB043A-7395-412F-BAB0-71B0AA11EDEE}" dt="2022-01-14T06:57:42.030" v="128" actId="1076"/>
        <pc:sldMkLst>
          <pc:docMk/>
          <pc:sldMk cId="2337917633" sldId="271"/>
        </pc:sldMkLst>
        <pc:spChg chg="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4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5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6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7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8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9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10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11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12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13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14" creationId="{00000000-0000-0000-0000-000000000000}"/>
          </ac:spMkLst>
        </pc:spChg>
        <pc:spChg chg="add del mod">
          <ac:chgData name="Stewart Gale" userId="3647ddd2-6040-41ae-a96d-232c23482af8" providerId="ADAL" clId="{A2BB043A-7395-412F-BAB0-71B0AA11EDEE}" dt="2022-01-14T06:57:42.030" v="128" actId="1076"/>
          <ac:spMkLst>
            <pc:docMk/>
            <pc:sldMk cId="2337917633" sldId="271"/>
            <ac:spMk id="15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17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18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19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0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1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2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3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4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5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6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7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8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29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30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31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35.261" v="127" actId="478"/>
          <ac:spMkLst>
            <pc:docMk/>
            <pc:sldMk cId="2337917633" sldId="271"/>
            <ac:spMk id="32" creationId="{00000000-0000-0000-0000-000000000000}"/>
          </ac:spMkLst>
        </pc:spChg>
      </pc:sldChg>
      <pc:sldChg chg="modSp add modAnim">
        <pc:chgData name="Stewart Gale" userId="3647ddd2-6040-41ae-a96d-232c23482af8" providerId="ADAL" clId="{A2BB043A-7395-412F-BAB0-71B0AA11EDEE}" dt="2022-03-23T11:13:37.254" v="152" actId="20577"/>
        <pc:sldMkLst>
          <pc:docMk/>
          <pc:sldMk cId="2206462681" sldId="272"/>
        </pc:sldMkLst>
        <pc:spChg chg="mod">
          <ac:chgData name="Stewart Gale" userId="3647ddd2-6040-41ae-a96d-232c23482af8" providerId="ADAL" clId="{A2BB043A-7395-412F-BAB0-71B0AA11EDEE}" dt="2022-03-23T11:13:37.254" v="152" actId="20577"/>
          <ac:spMkLst>
            <pc:docMk/>
            <pc:sldMk cId="2206462681" sldId="272"/>
            <ac:spMk id="45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3-23T11:12:50.770" v="146" actId="20577"/>
          <ac:spMkLst>
            <pc:docMk/>
            <pc:sldMk cId="2206462681" sldId="272"/>
            <ac:spMk id="47" creationId="{00000000-0000-0000-0000-000000000000}"/>
          </ac:spMkLst>
        </pc:spChg>
      </pc:sldChg>
      <pc:sldChg chg="add">
        <pc:chgData name="Stewart Gale" userId="3647ddd2-6040-41ae-a96d-232c23482af8" providerId="ADAL" clId="{A2BB043A-7395-412F-BAB0-71B0AA11EDEE}" dt="2022-01-14T06:53:17.735" v="3"/>
        <pc:sldMkLst>
          <pc:docMk/>
          <pc:sldMk cId="1624472098" sldId="273"/>
        </pc:sldMkLst>
      </pc:sldChg>
      <pc:sldChg chg="new del">
        <pc:chgData name="Stewart Gale" userId="3647ddd2-6040-41ae-a96d-232c23482af8" providerId="ADAL" clId="{A2BB043A-7395-412F-BAB0-71B0AA11EDEE}" dt="2022-01-14T06:54:18.635" v="20" actId="47"/>
        <pc:sldMkLst>
          <pc:docMk/>
          <pc:sldMk cId="913457507" sldId="274"/>
        </pc:sldMkLst>
      </pc:sldChg>
      <pc:sldChg chg="delSp modSp add mod delAnim">
        <pc:chgData name="Stewart Gale" userId="3647ddd2-6040-41ae-a96d-232c23482af8" providerId="ADAL" clId="{A2BB043A-7395-412F-BAB0-71B0AA11EDEE}" dt="2022-03-23T11:10:05.623" v="135" actId="20577"/>
        <pc:sldMkLst>
          <pc:docMk/>
          <pc:sldMk cId="1211916638" sldId="274"/>
        </pc:sldMkLst>
        <pc:spChg chg="del">
          <ac:chgData name="Stewart Gale" userId="3647ddd2-6040-41ae-a96d-232c23482af8" providerId="ADAL" clId="{A2BB043A-7395-412F-BAB0-71B0AA11EDEE}" dt="2022-01-14T06:57:22.138" v="123" actId="478"/>
          <ac:spMkLst>
            <pc:docMk/>
            <pc:sldMk cId="1211916638" sldId="274"/>
            <ac:spMk id="4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5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6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7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8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9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10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11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12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13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14" creationId="{00000000-0000-0000-0000-000000000000}"/>
          </ac:spMkLst>
        </pc:spChg>
        <pc:spChg chg="del">
          <ac:chgData name="Stewart Gale" userId="3647ddd2-6040-41ae-a96d-232c23482af8" providerId="ADAL" clId="{A2BB043A-7395-412F-BAB0-71B0AA11EDEE}" dt="2022-01-14T06:57:20.113" v="122" actId="478"/>
          <ac:spMkLst>
            <pc:docMk/>
            <pc:sldMk cId="1211916638" sldId="274"/>
            <ac:spMk id="15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17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18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19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20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21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22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23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24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25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26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27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3-23T11:10:05.623" v="135" actId="20577"/>
          <ac:spMkLst>
            <pc:docMk/>
            <pc:sldMk cId="1211916638" sldId="274"/>
            <ac:spMk id="28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29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30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31" creationId="{00000000-0000-0000-0000-000000000000}"/>
          </ac:spMkLst>
        </pc:spChg>
        <pc:spChg chg="mod">
          <ac:chgData name="Stewart Gale" userId="3647ddd2-6040-41ae-a96d-232c23482af8" providerId="ADAL" clId="{A2BB043A-7395-412F-BAB0-71B0AA11EDEE}" dt="2022-01-14T06:57:27.255" v="124" actId="1076"/>
          <ac:spMkLst>
            <pc:docMk/>
            <pc:sldMk cId="1211916638" sldId="274"/>
            <ac:spMk id="3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78E3E-E8F5-419D-A48E-77D8D900FAAF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3A9CE-ECFF-49EB-A892-A9B2E034E4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854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186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18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373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02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3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7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550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236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040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80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487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2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368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125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B30AA-2758-4208-8BA5-4B946A3D773E}" type="datetimeFigureOut">
              <a:rPr lang="en-GB" smtClean="0"/>
              <a:t>23/03/2022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67AD6-6287-474D-A27C-6A3F2C6924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99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42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41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40" Type="http://schemas.openxmlformats.org/officeDocument/2006/relationships/image" Target="../media/image18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0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0.png"/><Relationship Id="rId10" Type="http://schemas.openxmlformats.org/officeDocument/2006/relationships/image" Target="../media/image44.png"/><Relationship Id="rId4" Type="http://schemas.openxmlformats.org/officeDocument/2006/relationships/image" Target="../media/image380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51" Type="http://schemas.openxmlformats.org/officeDocument/2006/relationships/image" Target="../media/image73.png"/><Relationship Id="rId3" Type="http://schemas.openxmlformats.org/officeDocument/2006/relationships/image" Target="../media/image47.png"/><Relationship Id="rId42" Type="http://schemas.openxmlformats.org/officeDocument/2006/relationships/image" Target="../media/image65.png"/><Relationship Id="rId47" Type="http://schemas.openxmlformats.org/officeDocument/2006/relationships/image" Target="../media/image69.png"/><Relationship Id="rId50" Type="http://schemas.openxmlformats.org/officeDocument/2006/relationships/image" Target="../media/image72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46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0.png"/><Relationship Id="rId41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40" Type="http://schemas.openxmlformats.org/officeDocument/2006/relationships/image" Target="../media/image183.png"/><Relationship Id="rId45" Type="http://schemas.openxmlformats.org/officeDocument/2006/relationships/image" Target="../media/image67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49" Type="http://schemas.openxmlformats.org/officeDocument/2006/relationships/image" Target="../media/image71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4" Type="http://schemas.openxmlformats.org/officeDocument/2006/relationships/image" Target="../media/image66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43" Type="http://schemas.openxmlformats.org/officeDocument/2006/relationships/image" Target="../media/image460.png"/><Relationship Id="rId48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5725" y="19820"/>
            <a:ext cx="10795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Write each expression as a single fraction. Simplifying Fractions.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18264" y="502693"/>
                <a:ext cx="1569743" cy="6352252"/>
              </a:xfrm>
              <a:prstGeom prst="rect">
                <a:avLst/>
              </a:prstGeom>
            </p:spPr>
            <p:txBody>
              <a:bodyPr wrap="square" numCol="3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64" y="502693"/>
                <a:ext cx="1569743" cy="63522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01984" y="865021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2497" y="2202317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983" y="3400992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2497" y="4601310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982" y="5828373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112486" y="261995"/>
                <a:ext cx="1727434" cy="67285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486" y="261995"/>
                <a:ext cx="1727434" cy="67285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717723" y="838468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94836" y="2175764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61922" y="3442995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78918" y="4803607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9)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58439" y="6113116"/>
            <a:ext cx="689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E91AB49-66B2-4130-A035-F3743A5542AA}"/>
                  </a:ext>
                </a:extLst>
              </p:cNvPr>
              <p:cNvSpPr/>
              <p:nvPr/>
            </p:nvSpPr>
            <p:spPr>
              <a:xfrm>
                <a:off x="5941886" y="337144"/>
                <a:ext cx="2011811" cy="6653424"/>
              </a:xfrm>
              <a:prstGeom prst="rect">
                <a:avLst/>
              </a:prstGeom>
            </p:spPr>
            <p:txBody>
              <a:bodyPr wrap="square" numCol="3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E91AB49-66B2-4130-A035-F3743A5542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886" y="337144"/>
                <a:ext cx="2011811" cy="6653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7BF3D439-37F3-4EB4-834C-E39F35D7FE52}"/>
              </a:ext>
            </a:extLst>
          </p:cNvPr>
          <p:cNvSpPr txBox="1"/>
          <p:nvPr/>
        </p:nvSpPr>
        <p:spPr>
          <a:xfrm>
            <a:off x="5355724" y="774404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11)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42BADA-0E28-4E08-8476-110FC0BCFEAF}"/>
              </a:ext>
            </a:extLst>
          </p:cNvPr>
          <p:cNvSpPr txBox="1"/>
          <p:nvPr/>
        </p:nvSpPr>
        <p:spPr>
          <a:xfrm>
            <a:off x="5355724" y="2134635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12)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C115367-40CE-46E3-8E4F-632B218E54E0}"/>
              </a:ext>
            </a:extLst>
          </p:cNvPr>
          <p:cNvSpPr txBox="1"/>
          <p:nvPr/>
        </p:nvSpPr>
        <p:spPr>
          <a:xfrm>
            <a:off x="5362230" y="3456878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13)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D88F5D-4393-483E-9739-FFCD7800B310}"/>
              </a:ext>
            </a:extLst>
          </p:cNvPr>
          <p:cNvSpPr txBox="1"/>
          <p:nvPr/>
        </p:nvSpPr>
        <p:spPr>
          <a:xfrm>
            <a:off x="5362230" y="4817109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14)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F749E5-2A72-4EB6-B60D-6C8086EC6260}"/>
              </a:ext>
            </a:extLst>
          </p:cNvPr>
          <p:cNvSpPr txBox="1"/>
          <p:nvPr/>
        </p:nvSpPr>
        <p:spPr>
          <a:xfrm>
            <a:off x="5444758" y="6057499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15)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9B42A7-F096-47D5-80A3-550978AC6E8E}"/>
              </a:ext>
            </a:extLst>
          </p:cNvPr>
          <p:cNvGrpSpPr/>
          <p:nvPr/>
        </p:nvGrpSpPr>
        <p:grpSpPr>
          <a:xfrm>
            <a:off x="8202083" y="911313"/>
            <a:ext cx="3329047" cy="927549"/>
            <a:chOff x="8621352" y="750973"/>
            <a:chExt cx="3329047" cy="92754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6A4C650-D600-40F8-B870-B24DF0D5E4B4}"/>
                </a:ext>
              </a:extLst>
            </p:cNvPr>
            <p:cNvSpPr txBox="1"/>
            <p:nvPr/>
          </p:nvSpPr>
          <p:spPr>
            <a:xfrm>
              <a:off x="8621352" y="964465"/>
              <a:ext cx="561442" cy="369331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16)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A1FB9E5-8BCF-4AD3-BCF7-232A531A3322}"/>
                </a:ext>
              </a:extLst>
            </p:cNvPr>
            <p:cNvGrpSpPr/>
            <p:nvPr/>
          </p:nvGrpSpPr>
          <p:grpSpPr>
            <a:xfrm>
              <a:off x="9291921" y="750973"/>
              <a:ext cx="2658478" cy="927549"/>
              <a:chOff x="1147135" y="1791343"/>
              <a:chExt cx="1214997" cy="55704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51EB04EE-1560-4B05-A21D-E560256EA63C}"/>
                      </a:ext>
                    </a:extLst>
                  </p:cNvPr>
                  <p:cNvSpPr txBox="1"/>
                  <p:nvPr/>
                </p:nvSpPr>
                <p:spPr>
                  <a:xfrm>
                    <a:off x="1326414" y="1958948"/>
                    <a:ext cx="354375" cy="2218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51EB04EE-1560-4B05-A21D-E560256EA6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26414" y="1958948"/>
                    <a:ext cx="354375" cy="221803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024FDC5-ED4F-4CE0-88B9-7367880D896A}"/>
                  </a:ext>
                </a:extLst>
              </p:cNvPr>
              <p:cNvGrpSpPr/>
              <p:nvPr/>
            </p:nvGrpSpPr>
            <p:grpSpPr>
              <a:xfrm>
                <a:off x="1147135" y="1791343"/>
                <a:ext cx="1214997" cy="557042"/>
                <a:chOff x="971441" y="3555446"/>
                <a:chExt cx="1778869" cy="418513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2F39981-6F41-4BDC-9917-A8959818EE6D}"/>
                    </a:ext>
                  </a:extLst>
                </p:cNvPr>
                <p:cNvSpPr txBox="1"/>
                <p:nvPr/>
              </p:nvSpPr>
              <p:spPr>
                <a:xfrm>
                  <a:off x="1703970" y="3555446"/>
                  <a:ext cx="308726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2</a:t>
                  </a: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2508A5F8-88DF-4A9F-841A-0EBAAA996812}"/>
                    </a:ext>
                  </a:extLst>
                </p:cNvPr>
                <p:cNvGrpSpPr/>
                <p:nvPr/>
              </p:nvGrpSpPr>
              <p:grpSpPr>
                <a:xfrm>
                  <a:off x="1002595" y="3765306"/>
                  <a:ext cx="1716560" cy="208653"/>
                  <a:chOff x="606027" y="1517825"/>
                  <a:chExt cx="1716560" cy="208653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46D47DC3-FB88-4ABD-B4CF-1FC2BFA47A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51747" y="1559833"/>
                        <a:ext cx="220037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46D47DC3-FB88-4ABD-B4CF-1FC2BFA47AA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51747" y="1559833"/>
                        <a:ext cx="220037" cy="166644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 l="-11111" r="-7407" b="-2459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A83E19C6-D38A-4AC0-98D7-FACF455E434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38556" y="1517825"/>
                    <a:ext cx="246418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01001002-8A84-477F-A290-D837D0C0D67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9219" y="1559833"/>
                        <a:ext cx="220037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01001002-8A84-477F-A290-D837D0C0D67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19219" y="1559833"/>
                        <a:ext cx="220037" cy="166644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980CE018-E236-40CD-8506-C7A87EDC8D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6027" y="1517825"/>
                    <a:ext cx="246420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FC554981-1253-4A7B-BB43-B3B77C4AEC4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089362" y="1559834"/>
                        <a:ext cx="220037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FC554981-1253-4A7B-BB43-B3B77C4AEC4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089362" y="1559834"/>
                        <a:ext cx="220037" cy="166644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4BE14A53-5698-4348-8E98-3F4D3B237D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76169" y="1517825"/>
                    <a:ext cx="246418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9DEE354C-FC9A-4E20-A675-BED414376242}"/>
                    </a:ext>
                  </a:extLst>
                </p:cNvPr>
                <p:cNvSpPr txBox="1"/>
                <p:nvPr/>
              </p:nvSpPr>
              <p:spPr>
                <a:xfrm>
                  <a:off x="971441" y="3555449"/>
                  <a:ext cx="308726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1  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72CB195B-06CE-4D8F-8446-C5E62A4D6992}"/>
                    </a:ext>
                  </a:extLst>
                </p:cNvPr>
                <p:cNvSpPr txBox="1"/>
                <p:nvPr/>
              </p:nvSpPr>
              <p:spPr>
                <a:xfrm>
                  <a:off x="2441584" y="3555449"/>
                  <a:ext cx="308726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3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51037E3C-34E4-4EB5-BB54-DA634A99039E}"/>
                      </a:ext>
                    </a:extLst>
                  </p:cNvPr>
                  <p:cNvSpPr txBox="1"/>
                  <p:nvPr/>
                </p:nvSpPr>
                <p:spPr>
                  <a:xfrm>
                    <a:off x="1828480" y="1958948"/>
                    <a:ext cx="354375" cy="2218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51037E3C-34E4-4EB5-BB54-DA634A99039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28480" y="1958948"/>
                    <a:ext cx="354375" cy="221803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D1D013A-6AD2-4114-ADF6-A203A2905D25}"/>
              </a:ext>
            </a:extLst>
          </p:cNvPr>
          <p:cNvGrpSpPr/>
          <p:nvPr/>
        </p:nvGrpSpPr>
        <p:grpSpPr>
          <a:xfrm>
            <a:off x="8202083" y="2453961"/>
            <a:ext cx="3427832" cy="927549"/>
            <a:chOff x="459076" y="2072186"/>
            <a:chExt cx="1723269" cy="55704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9A4195B-DD06-43A1-9364-73D0487D27E3}"/>
                </a:ext>
              </a:extLst>
            </p:cNvPr>
            <p:cNvSpPr txBox="1"/>
            <p:nvPr/>
          </p:nvSpPr>
          <p:spPr>
            <a:xfrm>
              <a:off x="459076" y="2201787"/>
              <a:ext cx="383909" cy="22180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17)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A2A14EC-6373-46F7-834C-FA3B2D69385B}"/>
                </a:ext>
              </a:extLst>
            </p:cNvPr>
            <p:cNvGrpSpPr/>
            <p:nvPr/>
          </p:nvGrpSpPr>
          <p:grpSpPr>
            <a:xfrm>
              <a:off x="845852" y="2072186"/>
              <a:ext cx="1336493" cy="557042"/>
              <a:chOff x="1147135" y="1791343"/>
              <a:chExt cx="1214997" cy="55704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8A841579-78FF-43DB-87FD-326A8E89EAB4}"/>
                      </a:ext>
                    </a:extLst>
                  </p:cNvPr>
                  <p:cNvSpPr txBox="1"/>
                  <p:nvPr/>
                </p:nvSpPr>
                <p:spPr>
                  <a:xfrm>
                    <a:off x="1326414" y="1958947"/>
                    <a:ext cx="354375" cy="2218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8A841579-78FF-43DB-87FD-326A8E89EAB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26414" y="1958947"/>
                    <a:ext cx="354375" cy="221803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341D02B3-0531-4794-94C4-CF5011FA4C80}"/>
                  </a:ext>
                </a:extLst>
              </p:cNvPr>
              <p:cNvGrpSpPr/>
              <p:nvPr/>
            </p:nvGrpSpPr>
            <p:grpSpPr>
              <a:xfrm>
                <a:off x="1147135" y="1791343"/>
                <a:ext cx="1214997" cy="557042"/>
                <a:chOff x="971441" y="3555446"/>
                <a:chExt cx="1778869" cy="418513"/>
              </a:xfrm>
            </p:grpSpPr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8BA1E2CA-8586-440A-AD3C-3973123A0D80}"/>
                    </a:ext>
                  </a:extLst>
                </p:cNvPr>
                <p:cNvSpPr txBox="1"/>
                <p:nvPr/>
              </p:nvSpPr>
              <p:spPr>
                <a:xfrm>
                  <a:off x="1703970" y="3555446"/>
                  <a:ext cx="308726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4</a:t>
                  </a:r>
                </a:p>
              </p:txBody>
            </p: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265CAAF9-0885-47DF-ABC7-CEC7832C29BC}"/>
                    </a:ext>
                  </a:extLst>
                </p:cNvPr>
                <p:cNvGrpSpPr/>
                <p:nvPr/>
              </p:nvGrpSpPr>
              <p:grpSpPr>
                <a:xfrm>
                  <a:off x="1002595" y="3765306"/>
                  <a:ext cx="1716560" cy="208653"/>
                  <a:chOff x="606027" y="1517825"/>
                  <a:chExt cx="1716560" cy="208653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5" name="TextBox 64">
                        <a:extLst>
                          <a:ext uri="{FF2B5EF4-FFF2-40B4-BE49-F238E27FC236}">
                            <a16:creationId xmlns:a16="http://schemas.microsoft.com/office/drawing/2014/main" id="{D4F92603-D823-4558-98BA-52EDE21113C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51747" y="1559834"/>
                        <a:ext cx="220037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65" name="TextBox 64">
                        <a:extLst>
                          <a:ext uri="{FF2B5EF4-FFF2-40B4-BE49-F238E27FC236}">
                            <a16:creationId xmlns:a16="http://schemas.microsoft.com/office/drawing/2014/main" id="{D4F92603-D823-4558-98BA-52EDE21113CC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51747" y="1559834"/>
                        <a:ext cx="220037" cy="166644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F484A011-C8F8-41E4-95F0-87F028205B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38556" y="1517825"/>
                    <a:ext cx="246418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7" name="TextBox 66">
                        <a:extLst>
                          <a:ext uri="{FF2B5EF4-FFF2-40B4-BE49-F238E27FC236}">
                            <a16:creationId xmlns:a16="http://schemas.microsoft.com/office/drawing/2014/main" id="{6A377430-113B-43F6-BD4F-823768C33E7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9219" y="1559833"/>
                        <a:ext cx="220037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67" name="TextBox 66">
                        <a:extLst>
                          <a:ext uri="{FF2B5EF4-FFF2-40B4-BE49-F238E27FC236}">
                            <a16:creationId xmlns:a16="http://schemas.microsoft.com/office/drawing/2014/main" id="{6A377430-113B-43F6-BD4F-823768C33E7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19219" y="1559833"/>
                        <a:ext cx="220037" cy="166644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 l="-14815" r="-925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E41D65E3-402D-4E05-A101-C3C5C94E62C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6027" y="1517825"/>
                    <a:ext cx="246420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69" name="TextBox 68">
                        <a:extLst>
                          <a:ext uri="{FF2B5EF4-FFF2-40B4-BE49-F238E27FC236}">
                            <a16:creationId xmlns:a16="http://schemas.microsoft.com/office/drawing/2014/main" id="{CC3F5012-3D15-4044-A4FF-3CEDACD3CB5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089362" y="1559834"/>
                        <a:ext cx="220037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69" name="TextBox 68">
                        <a:extLst>
                          <a:ext uri="{FF2B5EF4-FFF2-40B4-BE49-F238E27FC236}">
                            <a16:creationId xmlns:a16="http://schemas.microsoft.com/office/drawing/2014/main" id="{CC3F5012-3D15-4044-A4FF-3CEDACD3CB50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089362" y="1559834"/>
                        <a:ext cx="220037" cy="166644"/>
                      </a:xfrm>
                      <a:prstGeom prst="rect">
                        <a:avLst/>
                      </a:prstGeom>
                      <a:blipFill>
                        <a:blip r:embed="rId13"/>
                        <a:stretch>
                          <a:fillRect l="-9259" r="-9259" b="-2459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2E48BE7A-CFCC-484F-A263-3BCF85528D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76169" y="1517825"/>
                    <a:ext cx="246418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B015A3C-6599-4636-BE67-5955D7961876}"/>
                    </a:ext>
                  </a:extLst>
                </p:cNvPr>
                <p:cNvSpPr txBox="1"/>
                <p:nvPr/>
              </p:nvSpPr>
              <p:spPr>
                <a:xfrm>
                  <a:off x="971441" y="3555449"/>
                  <a:ext cx="308726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5  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56B560F6-3081-42F3-BA23-15C8CF2EACD3}"/>
                    </a:ext>
                  </a:extLst>
                </p:cNvPr>
                <p:cNvSpPr txBox="1"/>
                <p:nvPr/>
              </p:nvSpPr>
              <p:spPr>
                <a:xfrm>
                  <a:off x="2441584" y="3555449"/>
                  <a:ext cx="308726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1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705602B4-5E3B-49D5-AB2D-ABD8F92C2D13}"/>
                      </a:ext>
                    </a:extLst>
                  </p:cNvPr>
                  <p:cNvSpPr txBox="1"/>
                  <p:nvPr/>
                </p:nvSpPr>
                <p:spPr>
                  <a:xfrm>
                    <a:off x="1828480" y="1958948"/>
                    <a:ext cx="354375" cy="2218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705602B4-5E3B-49D5-AB2D-ABD8F92C2D1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28480" y="1958948"/>
                    <a:ext cx="354375" cy="221803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6E21632-B54C-459C-9A7B-1FB93A8F561A}"/>
              </a:ext>
            </a:extLst>
          </p:cNvPr>
          <p:cNvGrpSpPr/>
          <p:nvPr/>
        </p:nvGrpSpPr>
        <p:grpSpPr>
          <a:xfrm>
            <a:off x="8202083" y="3963188"/>
            <a:ext cx="3588088" cy="927545"/>
            <a:chOff x="459076" y="2807896"/>
            <a:chExt cx="1803834" cy="55703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286FEB0-B29F-4281-8135-F95DB96FA7B5}"/>
                </a:ext>
              </a:extLst>
            </p:cNvPr>
            <p:cNvSpPr txBox="1"/>
            <p:nvPr/>
          </p:nvSpPr>
          <p:spPr>
            <a:xfrm>
              <a:off x="459076" y="2937496"/>
              <a:ext cx="383909" cy="22180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18)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61E5E2D-CAFA-4F8B-BABB-3A50E7955B5D}"/>
                </a:ext>
              </a:extLst>
            </p:cNvPr>
            <p:cNvGrpSpPr/>
            <p:nvPr/>
          </p:nvGrpSpPr>
          <p:grpSpPr>
            <a:xfrm>
              <a:off x="845852" y="2807896"/>
              <a:ext cx="1417058" cy="557039"/>
              <a:chOff x="1131547" y="1791328"/>
              <a:chExt cx="1288239" cy="55703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89239A92-7A58-40ED-8FB6-FE377D31E2D1}"/>
                      </a:ext>
                    </a:extLst>
                  </p:cNvPr>
                  <p:cNvSpPr txBox="1"/>
                  <p:nvPr/>
                </p:nvSpPr>
                <p:spPr>
                  <a:xfrm>
                    <a:off x="1350858" y="1958947"/>
                    <a:ext cx="198161" cy="2218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89239A92-7A58-40ED-8FB6-FE377D31E2D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50858" y="1958947"/>
                    <a:ext cx="198161" cy="221803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491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D163DA60-137C-4921-9ADF-D651D568B4A6}"/>
                  </a:ext>
                </a:extLst>
              </p:cNvPr>
              <p:cNvGrpSpPr/>
              <p:nvPr/>
            </p:nvGrpSpPr>
            <p:grpSpPr>
              <a:xfrm>
                <a:off x="1131547" y="1791328"/>
                <a:ext cx="1288239" cy="557039"/>
                <a:chOff x="948619" y="3555447"/>
                <a:chExt cx="1886102" cy="418512"/>
              </a:xfrm>
            </p:grpSpPr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327833BB-3A88-470A-9358-90019EEC3615}"/>
                    </a:ext>
                  </a:extLst>
                </p:cNvPr>
                <p:cNvSpPr txBox="1"/>
                <p:nvPr/>
              </p:nvSpPr>
              <p:spPr>
                <a:xfrm>
                  <a:off x="1737948" y="3555447"/>
                  <a:ext cx="308726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2</a:t>
                  </a:r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FF3CA4CF-527C-4D70-9156-6460E1DA91C6}"/>
                    </a:ext>
                  </a:extLst>
                </p:cNvPr>
                <p:cNvGrpSpPr/>
                <p:nvPr/>
              </p:nvGrpSpPr>
              <p:grpSpPr>
                <a:xfrm>
                  <a:off x="948619" y="3765306"/>
                  <a:ext cx="1886102" cy="208653"/>
                  <a:chOff x="552051" y="1517825"/>
                  <a:chExt cx="1886102" cy="208653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1" name="TextBox 80">
                        <a:extLst>
                          <a:ext uri="{FF2B5EF4-FFF2-40B4-BE49-F238E27FC236}">
                            <a16:creationId xmlns:a16="http://schemas.microsoft.com/office/drawing/2014/main" id="{E424C690-BFCB-4D67-9A1C-A8FED0B1535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5725" y="1559834"/>
                        <a:ext cx="220037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81" name="TextBox 80">
                        <a:extLst>
                          <a:ext uri="{FF2B5EF4-FFF2-40B4-BE49-F238E27FC236}">
                            <a16:creationId xmlns:a16="http://schemas.microsoft.com/office/drawing/2014/main" id="{E424C690-BFCB-4D67-9A1C-A8FED0B1535B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85725" y="1559834"/>
                        <a:ext cx="220037" cy="166644"/>
                      </a:xfrm>
                      <a:prstGeom prst="rect">
                        <a:avLst/>
                      </a:prstGeom>
                      <a:blipFill>
                        <a:blip r:embed="rId1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E1A2B0B8-B0D7-47AD-B8F2-6CD834433E6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72533" y="1517825"/>
                    <a:ext cx="246419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11792B9E-EF2B-405A-855F-E0675273006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2051" y="1559833"/>
                        <a:ext cx="354372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11792B9E-EF2B-405A-855F-E0675273006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52051" y="1559833"/>
                        <a:ext cx="354372" cy="166644"/>
                      </a:xfrm>
                      <a:prstGeom prst="rect">
                        <a:avLst/>
                      </a:prstGeom>
                      <a:blipFill>
                        <a:blip r:embed="rId17"/>
                        <a:stretch>
                          <a:fillRect l="-14943" t="-26667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D071A753-04E7-450F-BCEF-1CFD0DAF90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5244" y="1517825"/>
                    <a:ext cx="327984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5" name="TextBox 84">
                        <a:extLst>
                          <a:ext uri="{FF2B5EF4-FFF2-40B4-BE49-F238E27FC236}">
                            <a16:creationId xmlns:a16="http://schemas.microsoft.com/office/drawing/2014/main" id="{16DDD7E0-7FE0-4CC1-B5B8-BB096007A23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083781" y="1559834"/>
                        <a:ext cx="354372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85" name="TextBox 84">
                        <a:extLst>
                          <a:ext uri="{FF2B5EF4-FFF2-40B4-BE49-F238E27FC236}">
                            <a16:creationId xmlns:a16="http://schemas.microsoft.com/office/drawing/2014/main" id="{16DDD7E0-7FE0-4CC1-B5B8-BB096007A23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083781" y="1559834"/>
                        <a:ext cx="354372" cy="166644"/>
                      </a:xfrm>
                      <a:prstGeom prst="rect">
                        <a:avLst/>
                      </a:prstGeom>
                      <a:blipFill>
                        <a:blip r:embed="rId18"/>
                        <a:stretch>
                          <a:fillRect l="-11494" t="-26667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25ED3E6D-3A2D-46AC-B298-8C181DF644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96976" y="1517825"/>
                    <a:ext cx="32798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8A397873-8603-4114-8211-8398989F17CB}"/>
                    </a:ext>
                  </a:extLst>
                </p:cNvPr>
                <p:cNvSpPr txBox="1"/>
                <p:nvPr/>
              </p:nvSpPr>
              <p:spPr>
                <a:xfrm>
                  <a:off x="971442" y="3555448"/>
                  <a:ext cx="308726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1  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F341CEDC-5FF6-4318-A292-285443366684}"/>
                    </a:ext>
                  </a:extLst>
                </p:cNvPr>
                <p:cNvSpPr txBox="1"/>
                <p:nvPr/>
              </p:nvSpPr>
              <p:spPr>
                <a:xfrm>
                  <a:off x="2503175" y="3555448"/>
                  <a:ext cx="308726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3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7B437E6B-A19E-400C-8AE6-47649DC1653E}"/>
                      </a:ext>
                    </a:extLst>
                  </p:cNvPr>
                  <p:cNvSpPr txBox="1"/>
                  <p:nvPr/>
                </p:nvSpPr>
                <p:spPr>
                  <a:xfrm>
                    <a:off x="1846102" y="1958946"/>
                    <a:ext cx="210866" cy="2218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7B437E6B-A19E-400C-8AE6-47649DC1653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46102" y="1958946"/>
                    <a:ext cx="210866" cy="221803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491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FD10FB9-C76E-47B7-A4AA-2BCEF85889B9}"/>
              </a:ext>
            </a:extLst>
          </p:cNvPr>
          <p:cNvGrpSpPr/>
          <p:nvPr/>
        </p:nvGrpSpPr>
        <p:grpSpPr>
          <a:xfrm>
            <a:off x="8259812" y="5365266"/>
            <a:ext cx="3601616" cy="999126"/>
            <a:chOff x="469216" y="3533125"/>
            <a:chExt cx="1810635" cy="60002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746DCA7-2887-49BD-9594-95803C799813}"/>
                </a:ext>
              </a:extLst>
            </p:cNvPr>
            <p:cNvSpPr txBox="1"/>
            <p:nvPr/>
          </p:nvSpPr>
          <p:spPr>
            <a:xfrm>
              <a:off x="469216" y="3700729"/>
              <a:ext cx="266028" cy="22180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19)</a:t>
              </a: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11ADEDCB-38ED-4A89-B007-79AC13EDDC7F}"/>
                </a:ext>
              </a:extLst>
            </p:cNvPr>
            <p:cNvGrpSpPr/>
            <p:nvPr/>
          </p:nvGrpSpPr>
          <p:grpSpPr>
            <a:xfrm>
              <a:off x="845852" y="3533125"/>
              <a:ext cx="1433999" cy="600028"/>
              <a:chOff x="1119443" y="1791343"/>
              <a:chExt cx="1303640" cy="6000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88E192AA-6EF5-4885-A0EA-9EC8F1C29B9D}"/>
                      </a:ext>
                    </a:extLst>
                  </p:cNvPr>
                  <p:cNvSpPr txBox="1"/>
                  <p:nvPr/>
                </p:nvSpPr>
                <p:spPr>
                  <a:xfrm>
                    <a:off x="1337754" y="1958947"/>
                    <a:ext cx="354375" cy="2218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88E192AA-6EF5-4885-A0EA-9EC8F1C29B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37754" y="1958947"/>
                    <a:ext cx="354375" cy="221803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615DA148-3938-48A4-A30B-AB114EDA3F76}"/>
                  </a:ext>
                </a:extLst>
              </p:cNvPr>
              <p:cNvGrpSpPr/>
              <p:nvPr/>
            </p:nvGrpSpPr>
            <p:grpSpPr>
              <a:xfrm>
                <a:off x="1119443" y="1791343"/>
                <a:ext cx="1303640" cy="600028"/>
                <a:chOff x="930898" y="3555446"/>
                <a:chExt cx="1908653" cy="450809"/>
              </a:xfrm>
            </p:grpSpPr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FEB067C0-4C58-43E5-96B9-33C65E262592}"/>
                    </a:ext>
                  </a:extLst>
                </p:cNvPr>
                <p:cNvSpPr txBox="1"/>
                <p:nvPr/>
              </p:nvSpPr>
              <p:spPr>
                <a:xfrm>
                  <a:off x="1739721" y="3555446"/>
                  <a:ext cx="308727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2</a:t>
                  </a:r>
                </a:p>
              </p:txBody>
            </p:sp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29C2DD76-F4D1-452E-8E0E-8E8616786543}"/>
                    </a:ext>
                  </a:extLst>
                </p:cNvPr>
                <p:cNvGrpSpPr/>
                <p:nvPr/>
              </p:nvGrpSpPr>
              <p:grpSpPr>
                <a:xfrm>
                  <a:off x="930898" y="3765306"/>
                  <a:ext cx="1908653" cy="240949"/>
                  <a:chOff x="534330" y="1517825"/>
                  <a:chExt cx="1908653" cy="24094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7" name="TextBox 96">
                        <a:extLst>
                          <a:ext uri="{FF2B5EF4-FFF2-40B4-BE49-F238E27FC236}">
                            <a16:creationId xmlns:a16="http://schemas.microsoft.com/office/drawing/2014/main" id="{EB2BB1CC-E2E2-4CA0-B6A3-2534B29E3F3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02612" y="1559832"/>
                        <a:ext cx="389810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3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97" name="TextBox 96">
                        <a:extLst>
                          <a:ext uri="{FF2B5EF4-FFF2-40B4-BE49-F238E27FC236}">
                            <a16:creationId xmlns:a16="http://schemas.microsoft.com/office/drawing/2014/main" id="{EB2BB1CC-E2E2-4CA0-B6A3-2534B29E3F3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02612" y="1559832"/>
                        <a:ext cx="389810" cy="166644"/>
                      </a:xfrm>
                      <a:prstGeom prst="rect">
                        <a:avLst/>
                      </a:prstGeom>
                      <a:blipFill>
                        <a:blip r:embed="rId21"/>
                        <a:stretch>
                          <a:fillRect l="-9375" t="-26667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900C9694-B87B-495D-9D4A-FF8FB6FEEF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33526" y="1517825"/>
                    <a:ext cx="327982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9" name="TextBox 98">
                        <a:extLst>
                          <a:ext uri="{FF2B5EF4-FFF2-40B4-BE49-F238E27FC236}">
                            <a16:creationId xmlns:a16="http://schemas.microsoft.com/office/drawing/2014/main" id="{BAE9D6E3-8852-4472-9418-80C96F34AE7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34330" y="1527536"/>
                        <a:ext cx="389810" cy="2312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29" name="TextBox 228">
                        <a:extLst>
                          <a:ext uri="{FF2B5EF4-FFF2-40B4-BE49-F238E27FC236}">
                            <a16:creationId xmlns:a16="http://schemas.microsoft.com/office/drawing/2014/main" id="{36E997A9-CED3-0848-97BE-163AF4002CC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34330" y="1527536"/>
                        <a:ext cx="389810" cy="231238"/>
                      </a:xfrm>
                      <a:prstGeom prst="rect">
                        <a:avLst/>
                      </a:prstGeom>
                      <a:blipFill>
                        <a:blip r:embed="rId40"/>
                        <a:stretch>
                          <a:fillRect l="-45833" t="-20000" r="-12500" b="-48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DDDECEB9-9AD7-40FC-B095-31FDBC0C24E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5245" y="1517825"/>
                    <a:ext cx="327985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1" name="TextBox 100">
                        <a:extLst>
                          <a:ext uri="{FF2B5EF4-FFF2-40B4-BE49-F238E27FC236}">
                            <a16:creationId xmlns:a16="http://schemas.microsoft.com/office/drawing/2014/main" id="{C4C89D7E-A8B9-44F7-986A-5D7EC3950E3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088611" y="1559837"/>
                        <a:ext cx="354372" cy="1666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a14:m>
                        <a:r>
                          <a:rPr lang="en-GB" altLang="en-US" sz="24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01" name="TextBox 100">
                        <a:extLst>
                          <a:ext uri="{FF2B5EF4-FFF2-40B4-BE49-F238E27FC236}">
                            <a16:creationId xmlns:a16="http://schemas.microsoft.com/office/drawing/2014/main" id="{C4C89D7E-A8B9-44F7-986A-5D7EC3950E3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088611" y="1559837"/>
                        <a:ext cx="354372" cy="166644"/>
                      </a:xfrm>
                      <a:prstGeom prst="rect">
                        <a:avLst/>
                      </a:prstGeom>
                      <a:blipFill>
                        <a:blip r:embed="rId41"/>
                        <a:stretch>
                          <a:fillRect l="-14943" t="-26667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7CCD3500-0DD0-419D-B9B5-DCC03D137A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01806" y="1517825"/>
                    <a:ext cx="32798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C783393A-294D-4DB5-8A83-97D75D78316C}"/>
                    </a:ext>
                  </a:extLst>
                </p:cNvPr>
                <p:cNvSpPr txBox="1"/>
                <p:nvPr/>
              </p:nvSpPr>
              <p:spPr>
                <a:xfrm>
                  <a:off x="971442" y="3555447"/>
                  <a:ext cx="308725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1  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BB9D8E6B-9F2F-45F1-9C6F-77D3F1CF8A1D}"/>
                    </a:ext>
                  </a:extLst>
                </p:cNvPr>
                <p:cNvSpPr txBox="1"/>
                <p:nvPr/>
              </p:nvSpPr>
              <p:spPr>
                <a:xfrm>
                  <a:off x="2508003" y="3555447"/>
                  <a:ext cx="308725" cy="1666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3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1F0E96D7-D182-4FB4-9720-4B4504FDDE44}"/>
                      </a:ext>
                    </a:extLst>
                  </p:cNvPr>
                  <p:cNvSpPr txBox="1"/>
                  <p:nvPr/>
                </p:nvSpPr>
                <p:spPr>
                  <a:xfrm>
                    <a:off x="1862502" y="1958947"/>
                    <a:ext cx="354375" cy="2218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1F0E96D7-D182-4FB4-9720-4B4504FDDE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62502" y="1958947"/>
                    <a:ext cx="354375" cy="221803"/>
                  </a:xfrm>
                  <a:prstGeom prst="rect">
                    <a:avLst/>
                  </a:prstGeom>
                  <a:blipFill>
                    <a:blip r:embed="rId42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179815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F2D920-E575-4EC0-81A0-FB13B11C306B}"/>
              </a:ext>
            </a:extLst>
          </p:cNvPr>
          <p:cNvSpPr txBox="1"/>
          <p:nvPr/>
        </p:nvSpPr>
        <p:spPr>
          <a:xfrm>
            <a:off x="1601585" y="2183476"/>
            <a:ext cx="90996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26381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3216" y="75239"/>
            <a:ext cx="10795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Write each expression as a single fraction. Simplifying Fractions.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87193" y="552570"/>
                <a:ext cx="1569743" cy="6352252"/>
              </a:xfrm>
              <a:prstGeom prst="rect">
                <a:avLst/>
              </a:prstGeom>
            </p:spPr>
            <p:txBody>
              <a:bodyPr wrap="square" numCol="3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93" y="552570"/>
                <a:ext cx="1569743" cy="63522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204356" y="665293"/>
                <a:ext cx="1142401" cy="13225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23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356" y="665293"/>
                <a:ext cx="1142401" cy="13225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069291" y="5787336"/>
                <a:ext cx="1221873" cy="844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291" y="5787336"/>
                <a:ext cx="1221873" cy="8440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060090" y="4603523"/>
                <a:ext cx="973407" cy="844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090" y="4603523"/>
                <a:ext cx="973407" cy="8440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066815" y="3422275"/>
                <a:ext cx="973407" cy="8415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815" y="3422275"/>
                <a:ext cx="973407" cy="8415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069291" y="2156008"/>
                <a:ext cx="1157753" cy="844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13</m:t>
                          </m:r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291" y="2156008"/>
                <a:ext cx="1157753" cy="8440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70913" y="914898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426" y="2252194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12" y="3450869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426" y="4651187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911" y="5878250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</p:spTree>
    <p:extLst>
      <p:ext uri="{BB962C8B-B14F-4D97-AF65-F5344CB8AC3E}">
        <p14:creationId xmlns:p14="http://schemas.microsoft.com/office/powerpoint/2010/main" val="233791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59392" y="0"/>
                <a:ext cx="1727434" cy="67285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392" y="0"/>
                <a:ext cx="1727434" cy="67285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524828" y="48999"/>
                <a:ext cx="1064245" cy="1422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828" y="48999"/>
                <a:ext cx="1064245" cy="14223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579879" y="5529743"/>
                <a:ext cx="2037930" cy="9830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6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879" y="5529743"/>
                <a:ext cx="2037930" cy="9830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529636" y="4207500"/>
                <a:ext cx="2037930" cy="9568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636" y="4207500"/>
                <a:ext cx="2037930" cy="9568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508109" y="2941893"/>
                <a:ext cx="2037930" cy="9568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109" y="2941893"/>
                <a:ext cx="2037930" cy="9568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492752" y="1670897"/>
                <a:ext cx="1034322" cy="8989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2752" y="1670897"/>
                <a:ext cx="1034322" cy="8989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64629" y="576473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742" y="1913769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8828" y="3181000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5824" y="4541612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9)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5345" y="5851121"/>
            <a:ext cx="689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3589235" y="30115"/>
                <a:ext cx="1064245" cy="14600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9235" y="30115"/>
                <a:ext cx="1064245" cy="14600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573042" y="5560757"/>
                <a:ext cx="1660326" cy="9279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042" y="5560757"/>
                <a:ext cx="1660326" cy="9279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543477" y="4253390"/>
                <a:ext cx="1660326" cy="910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5−4</m:t>
                          </m:r>
                          <m:r>
                            <a:rPr lang="en-GB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477" y="4253390"/>
                <a:ext cx="1660326" cy="91050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474084" y="2939706"/>
                <a:ext cx="1660326" cy="936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084" y="2939706"/>
                <a:ext cx="1660326" cy="9367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598844" y="1679881"/>
                <a:ext cx="835550" cy="8989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844" y="1679881"/>
                <a:ext cx="835550" cy="8989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191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06066" y="0"/>
                <a:ext cx="2011811" cy="6653424"/>
              </a:xfrm>
              <a:prstGeom prst="rect">
                <a:avLst/>
              </a:prstGeom>
            </p:spPr>
            <p:txBody>
              <a:bodyPr wrap="square" numCol="3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  <m:r>
                        <a:rPr kumimoji="0" lang="en-GB" sz="2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0" lang="en-GB" sz="2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0" lang="en-GB" sz="2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en-GB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066" y="0"/>
                <a:ext cx="2011811" cy="66534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956020" y="-15757"/>
                <a:ext cx="1960374" cy="1519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20" y="-15757"/>
                <a:ext cx="1960374" cy="1519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986299" y="5547247"/>
                <a:ext cx="2114169" cy="8965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299" y="5547247"/>
                <a:ext cx="2114169" cy="8965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956020" y="4278498"/>
                <a:ext cx="2284087" cy="8965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18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20" y="4278498"/>
                <a:ext cx="2284087" cy="8965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956020" y="2933513"/>
                <a:ext cx="2432333" cy="1030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18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20" y="2933513"/>
                <a:ext cx="2432333" cy="10305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915191" y="1643673"/>
                <a:ext cx="2256387" cy="9753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18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191" y="1643673"/>
                <a:ext cx="2256387" cy="9753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511706" y="368575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11)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1706" y="1728806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12)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18212" y="3051049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13)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8212" y="4411280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14)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0740" y="5651670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968318" y="-15757"/>
                <a:ext cx="1713764" cy="1519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+3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318" y="-15757"/>
                <a:ext cx="1713764" cy="15195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5100468" y="5489593"/>
                <a:ext cx="1836272" cy="9569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468" y="5489593"/>
                <a:ext cx="1836272" cy="9569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276414" y="4270189"/>
                <a:ext cx="1660326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414" y="4270189"/>
                <a:ext cx="1660326" cy="9017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5366024" y="3000139"/>
                <a:ext cx="1866858" cy="9753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024" y="3000139"/>
                <a:ext cx="1866858" cy="97539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5196059" y="1640499"/>
                <a:ext cx="1665199" cy="9753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9+</m:t>
                          </m:r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59" y="1640499"/>
                <a:ext cx="1665199" cy="9753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646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  <p:bldP spid="23" grpId="0"/>
      <p:bldP spid="24" grpId="0"/>
      <p:bldP spid="43" grpId="0"/>
      <p:bldP spid="44" grpId="0"/>
      <p:bldP spid="45" grpId="0"/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246BD7-ED9A-F74E-B9AD-073DC4963A6C}"/>
              </a:ext>
            </a:extLst>
          </p:cNvPr>
          <p:cNvGrpSpPr/>
          <p:nvPr/>
        </p:nvGrpSpPr>
        <p:grpSpPr>
          <a:xfrm>
            <a:off x="614757" y="274256"/>
            <a:ext cx="3427832" cy="1769734"/>
            <a:chOff x="459076" y="1234357"/>
            <a:chExt cx="1723269" cy="106281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3ED6F0C-928B-C74A-AF8E-7BBB5940045B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830997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3600" b="1" dirty="0"/>
                <a:t>16)</a:t>
              </a: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509059BD-CC43-0E4B-A48B-3C53477607EF}"/>
                </a:ext>
              </a:extLst>
            </p:cNvPr>
            <p:cNvGrpSpPr/>
            <p:nvPr/>
          </p:nvGrpSpPr>
          <p:grpSpPr>
            <a:xfrm>
              <a:off x="845852" y="1234357"/>
              <a:ext cx="1336493" cy="750736"/>
              <a:chOff x="1147135" y="1694493"/>
              <a:chExt cx="1214997" cy="75073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5A393D1B-9570-C046-9744-C0C3F957C610}"/>
                      </a:ext>
                    </a:extLst>
                  </p:cNvPr>
                  <p:cNvSpPr txBox="1"/>
                  <p:nvPr/>
                </p:nvSpPr>
                <p:spPr>
                  <a:xfrm>
                    <a:off x="1326414" y="1862101"/>
                    <a:ext cx="354375" cy="4154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6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5A393D1B-9570-C046-9744-C0C3F957C61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26414" y="1862101"/>
                    <a:ext cx="354375" cy="4154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10461E30-3A54-7244-B3BF-59E384B783F6}"/>
                  </a:ext>
                </a:extLst>
              </p:cNvPr>
              <p:cNvGrpSpPr/>
              <p:nvPr/>
            </p:nvGrpSpPr>
            <p:grpSpPr>
              <a:xfrm>
                <a:off x="1147135" y="1694493"/>
                <a:ext cx="1214997" cy="750736"/>
                <a:chOff x="971441" y="3482683"/>
                <a:chExt cx="1778869" cy="564038"/>
              </a:xfrm>
            </p:grpSpPr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0ECFD0A2-D1C3-0F41-902C-6448D62688B2}"/>
                    </a:ext>
                  </a:extLst>
                </p:cNvPr>
                <p:cNvSpPr txBox="1"/>
                <p:nvPr/>
              </p:nvSpPr>
              <p:spPr>
                <a:xfrm>
                  <a:off x="1703970" y="3482683"/>
                  <a:ext cx="308726" cy="3121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2</a:t>
                  </a:r>
                </a:p>
              </p:txBody>
            </p:sp>
            <p:grpSp>
              <p:nvGrpSpPr>
                <p:cNvPr id="182" name="Group 181">
                  <a:extLst>
                    <a:ext uri="{FF2B5EF4-FFF2-40B4-BE49-F238E27FC236}">
                      <a16:creationId xmlns:a16="http://schemas.microsoft.com/office/drawing/2014/main" id="{357A9C31-E8C5-344C-A894-ECDCEB3742DA}"/>
                    </a:ext>
                  </a:extLst>
                </p:cNvPr>
                <p:cNvGrpSpPr/>
                <p:nvPr/>
              </p:nvGrpSpPr>
              <p:grpSpPr>
                <a:xfrm>
                  <a:off x="1002595" y="3734551"/>
                  <a:ext cx="1716560" cy="312170"/>
                  <a:chOff x="606027" y="1487070"/>
                  <a:chExt cx="1716560" cy="312170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85" name="TextBox 184">
                        <a:extLst>
                          <a:ext uri="{FF2B5EF4-FFF2-40B4-BE49-F238E27FC236}">
                            <a16:creationId xmlns:a16="http://schemas.microsoft.com/office/drawing/2014/main" id="{D1F5FF7A-47E0-E143-A271-805AF1DB9C3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51747" y="1487070"/>
                        <a:ext cx="220037" cy="31217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85" name="TextBox 184">
                        <a:extLst>
                          <a:ext uri="{FF2B5EF4-FFF2-40B4-BE49-F238E27FC236}">
                            <a16:creationId xmlns:a16="http://schemas.microsoft.com/office/drawing/2014/main" id="{D1F5FF7A-47E0-E143-A271-805AF1DB9C3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51747" y="1487070"/>
                        <a:ext cx="220037" cy="31217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86" name="Straight Connector 185">
                    <a:extLst>
                      <a:ext uri="{FF2B5EF4-FFF2-40B4-BE49-F238E27FC236}">
                        <a16:creationId xmlns:a16="http://schemas.microsoft.com/office/drawing/2014/main" id="{16C467E0-8E84-1843-8C41-DB1FD15811B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38556" y="1517825"/>
                    <a:ext cx="246418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87" name="TextBox 186">
                        <a:extLst>
                          <a:ext uri="{FF2B5EF4-FFF2-40B4-BE49-F238E27FC236}">
                            <a16:creationId xmlns:a16="http://schemas.microsoft.com/office/drawing/2014/main" id="{C1A47E06-39EB-A745-84C1-CD7793C7E2D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9219" y="1487070"/>
                        <a:ext cx="220037" cy="3121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87" name="TextBox 186">
                        <a:extLst>
                          <a:ext uri="{FF2B5EF4-FFF2-40B4-BE49-F238E27FC236}">
                            <a16:creationId xmlns:a16="http://schemas.microsoft.com/office/drawing/2014/main" id="{C1A47E06-39EB-A745-84C1-CD7793C7E2D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19219" y="1487070"/>
                        <a:ext cx="220037" cy="312169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88" name="Straight Connector 187">
                    <a:extLst>
                      <a:ext uri="{FF2B5EF4-FFF2-40B4-BE49-F238E27FC236}">
                        <a16:creationId xmlns:a16="http://schemas.microsoft.com/office/drawing/2014/main" id="{D1905812-EF60-134A-8B2E-F4B202E83E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6027" y="1517825"/>
                    <a:ext cx="246420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89" name="TextBox 188">
                        <a:extLst>
                          <a:ext uri="{FF2B5EF4-FFF2-40B4-BE49-F238E27FC236}">
                            <a16:creationId xmlns:a16="http://schemas.microsoft.com/office/drawing/2014/main" id="{39D56AA7-BD9D-7D49-B108-C394DD2B098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089362" y="1487071"/>
                        <a:ext cx="220037" cy="3121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89" name="TextBox 188">
                        <a:extLst>
                          <a:ext uri="{FF2B5EF4-FFF2-40B4-BE49-F238E27FC236}">
                            <a16:creationId xmlns:a16="http://schemas.microsoft.com/office/drawing/2014/main" id="{39D56AA7-BD9D-7D49-B108-C394DD2B098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089362" y="1487071"/>
                        <a:ext cx="220037" cy="312169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90" name="Straight Connector 189">
                    <a:extLst>
                      <a:ext uri="{FF2B5EF4-FFF2-40B4-BE49-F238E27FC236}">
                        <a16:creationId xmlns:a16="http://schemas.microsoft.com/office/drawing/2014/main" id="{178992EB-8B81-6F41-BD4A-F3CEC1AD4FD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76169" y="1517825"/>
                    <a:ext cx="246418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83" name="TextBox 182">
                  <a:extLst>
                    <a:ext uri="{FF2B5EF4-FFF2-40B4-BE49-F238E27FC236}">
                      <a16:creationId xmlns:a16="http://schemas.microsoft.com/office/drawing/2014/main" id="{E233F3F1-EC09-7E4F-83AF-100E5499D741}"/>
                    </a:ext>
                  </a:extLst>
                </p:cNvPr>
                <p:cNvSpPr txBox="1"/>
                <p:nvPr/>
              </p:nvSpPr>
              <p:spPr>
                <a:xfrm>
                  <a:off x="971441" y="3482686"/>
                  <a:ext cx="308726" cy="3121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1  </a:t>
                  </a:r>
                </a:p>
              </p:txBody>
            </p:sp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53653A6E-BDAB-3747-A8D5-0454314BBF7C}"/>
                    </a:ext>
                  </a:extLst>
                </p:cNvPr>
                <p:cNvSpPr txBox="1"/>
                <p:nvPr/>
              </p:nvSpPr>
              <p:spPr>
                <a:xfrm>
                  <a:off x="2441584" y="3482686"/>
                  <a:ext cx="308726" cy="3121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3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0" name="TextBox 179">
                    <a:extLst>
                      <a:ext uri="{FF2B5EF4-FFF2-40B4-BE49-F238E27FC236}">
                        <a16:creationId xmlns:a16="http://schemas.microsoft.com/office/drawing/2014/main" id="{FA33CF97-BC62-6644-992D-A22632FA69E7}"/>
                      </a:ext>
                    </a:extLst>
                  </p:cNvPr>
                  <p:cNvSpPr txBox="1"/>
                  <p:nvPr/>
                </p:nvSpPr>
                <p:spPr>
                  <a:xfrm>
                    <a:off x="1828480" y="1862101"/>
                    <a:ext cx="354375" cy="4154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6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80" name="TextBox 179">
                    <a:extLst>
                      <a:ext uri="{FF2B5EF4-FFF2-40B4-BE49-F238E27FC236}">
                        <a16:creationId xmlns:a16="http://schemas.microsoft.com/office/drawing/2014/main" id="{FA33CF97-BC62-6644-992D-A22632FA69E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28480" y="1862101"/>
                    <a:ext cx="354375" cy="41549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2F9492-E3FF-3343-8976-9D9CA9345F71}"/>
              </a:ext>
            </a:extLst>
          </p:cNvPr>
          <p:cNvGrpSpPr/>
          <p:nvPr/>
        </p:nvGrpSpPr>
        <p:grpSpPr>
          <a:xfrm>
            <a:off x="588462" y="1935584"/>
            <a:ext cx="3427832" cy="1760796"/>
            <a:chOff x="459076" y="1975336"/>
            <a:chExt cx="1723269" cy="105744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AC66B46-BB1A-7F42-B3EC-A0B2F320C26D}"/>
                </a:ext>
              </a:extLst>
            </p:cNvPr>
            <p:cNvSpPr txBox="1"/>
            <p:nvPr/>
          </p:nvSpPr>
          <p:spPr>
            <a:xfrm>
              <a:off x="459076" y="2201787"/>
              <a:ext cx="383909" cy="830997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3600" b="1" dirty="0"/>
                <a:t>17)</a:t>
              </a:r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F75751BE-B5E3-2F42-96B5-B0823FA7F9E5}"/>
                </a:ext>
              </a:extLst>
            </p:cNvPr>
            <p:cNvGrpSpPr/>
            <p:nvPr/>
          </p:nvGrpSpPr>
          <p:grpSpPr>
            <a:xfrm>
              <a:off x="845852" y="1975336"/>
              <a:ext cx="1336493" cy="750736"/>
              <a:chOff x="1147135" y="1694493"/>
              <a:chExt cx="1214997" cy="75073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55543243-310C-B24A-B667-24D71401D98E}"/>
                      </a:ext>
                    </a:extLst>
                  </p:cNvPr>
                  <p:cNvSpPr txBox="1"/>
                  <p:nvPr/>
                </p:nvSpPr>
                <p:spPr>
                  <a:xfrm>
                    <a:off x="1326414" y="1862100"/>
                    <a:ext cx="354375" cy="4154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6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55543243-310C-B24A-B667-24D71401D9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26414" y="1862100"/>
                    <a:ext cx="354375" cy="41549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A9F00880-394F-1A44-B8D8-014661DB77C0}"/>
                  </a:ext>
                </a:extLst>
              </p:cNvPr>
              <p:cNvGrpSpPr/>
              <p:nvPr/>
            </p:nvGrpSpPr>
            <p:grpSpPr>
              <a:xfrm>
                <a:off x="1147135" y="1694493"/>
                <a:ext cx="1214997" cy="750736"/>
                <a:chOff x="971441" y="3482683"/>
                <a:chExt cx="1778869" cy="564038"/>
              </a:xfrm>
            </p:grpSpPr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B76054AF-5E69-EF4E-8108-896353D62B57}"/>
                    </a:ext>
                  </a:extLst>
                </p:cNvPr>
                <p:cNvSpPr txBox="1"/>
                <p:nvPr/>
              </p:nvSpPr>
              <p:spPr>
                <a:xfrm>
                  <a:off x="1703970" y="3482683"/>
                  <a:ext cx="308726" cy="3121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4</a:t>
                  </a:r>
                </a:p>
              </p:txBody>
            </p:sp>
            <p:grpSp>
              <p:nvGrpSpPr>
                <p:cNvPr id="196" name="Group 195">
                  <a:extLst>
                    <a:ext uri="{FF2B5EF4-FFF2-40B4-BE49-F238E27FC236}">
                      <a16:creationId xmlns:a16="http://schemas.microsoft.com/office/drawing/2014/main" id="{C0405972-9C7E-5243-883F-954384DAA719}"/>
                    </a:ext>
                  </a:extLst>
                </p:cNvPr>
                <p:cNvGrpSpPr/>
                <p:nvPr/>
              </p:nvGrpSpPr>
              <p:grpSpPr>
                <a:xfrm>
                  <a:off x="1002595" y="3734551"/>
                  <a:ext cx="1716560" cy="312170"/>
                  <a:chOff x="606027" y="1487070"/>
                  <a:chExt cx="1716560" cy="312170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9" name="TextBox 198">
                        <a:extLst>
                          <a:ext uri="{FF2B5EF4-FFF2-40B4-BE49-F238E27FC236}">
                            <a16:creationId xmlns:a16="http://schemas.microsoft.com/office/drawing/2014/main" id="{AC6EF36D-4F10-2B46-B008-827491C13E1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51747" y="1487071"/>
                        <a:ext cx="220037" cy="3121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99" name="TextBox 198">
                        <a:extLst>
                          <a:ext uri="{FF2B5EF4-FFF2-40B4-BE49-F238E27FC236}">
                            <a16:creationId xmlns:a16="http://schemas.microsoft.com/office/drawing/2014/main" id="{AC6EF36D-4F10-2B46-B008-827491C13E1B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51747" y="1487071"/>
                        <a:ext cx="220037" cy="312169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00" name="Straight Connector 199">
                    <a:extLst>
                      <a:ext uri="{FF2B5EF4-FFF2-40B4-BE49-F238E27FC236}">
                        <a16:creationId xmlns:a16="http://schemas.microsoft.com/office/drawing/2014/main" id="{84C836A9-8317-514E-82E3-CF4F5DDDB3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38556" y="1517825"/>
                    <a:ext cx="246418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01" name="TextBox 200">
                        <a:extLst>
                          <a:ext uri="{FF2B5EF4-FFF2-40B4-BE49-F238E27FC236}">
                            <a16:creationId xmlns:a16="http://schemas.microsoft.com/office/drawing/2014/main" id="{F374FB0C-7026-6949-A205-FD58DEB6FB6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9219" y="1487070"/>
                        <a:ext cx="220037" cy="31217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01" name="TextBox 200">
                        <a:extLst>
                          <a:ext uri="{FF2B5EF4-FFF2-40B4-BE49-F238E27FC236}">
                            <a16:creationId xmlns:a16="http://schemas.microsoft.com/office/drawing/2014/main" id="{F374FB0C-7026-6949-A205-FD58DEB6FB6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19219" y="1487070"/>
                        <a:ext cx="220037" cy="312170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l="-9259" r="-555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02" name="Straight Connector 201">
                    <a:extLst>
                      <a:ext uri="{FF2B5EF4-FFF2-40B4-BE49-F238E27FC236}">
                        <a16:creationId xmlns:a16="http://schemas.microsoft.com/office/drawing/2014/main" id="{3378A15A-ADE7-7348-AC13-761E17DDF0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6027" y="1517825"/>
                    <a:ext cx="246420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03" name="TextBox 202">
                        <a:extLst>
                          <a:ext uri="{FF2B5EF4-FFF2-40B4-BE49-F238E27FC236}">
                            <a16:creationId xmlns:a16="http://schemas.microsoft.com/office/drawing/2014/main" id="{369EF6B9-69CB-3043-B84D-9B8181B2AB8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089362" y="1487071"/>
                        <a:ext cx="220037" cy="3121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03" name="TextBox 202">
                        <a:extLst>
                          <a:ext uri="{FF2B5EF4-FFF2-40B4-BE49-F238E27FC236}">
                            <a16:creationId xmlns:a16="http://schemas.microsoft.com/office/drawing/2014/main" id="{369EF6B9-69CB-3043-B84D-9B8181B2AB8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089362" y="1487071"/>
                        <a:ext cx="220037" cy="312169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04" name="Straight Connector 203">
                    <a:extLst>
                      <a:ext uri="{FF2B5EF4-FFF2-40B4-BE49-F238E27FC236}">
                        <a16:creationId xmlns:a16="http://schemas.microsoft.com/office/drawing/2014/main" id="{971B3AB3-FB00-944A-9343-0BA8E42974D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76169" y="1517825"/>
                    <a:ext cx="246418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95624424-8F63-2D4D-A84F-56F9D495F4D1}"/>
                    </a:ext>
                  </a:extLst>
                </p:cNvPr>
                <p:cNvSpPr txBox="1"/>
                <p:nvPr/>
              </p:nvSpPr>
              <p:spPr>
                <a:xfrm>
                  <a:off x="971441" y="3482686"/>
                  <a:ext cx="308726" cy="3121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5  </a:t>
                  </a:r>
                </a:p>
              </p:txBody>
            </p:sp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64C3541B-997B-0D44-9242-F9F3DA4E83E7}"/>
                    </a:ext>
                  </a:extLst>
                </p:cNvPr>
                <p:cNvSpPr txBox="1"/>
                <p:nvPr/>
              </p:nvSpPr>
              <p:spPr>
                <a:xfrm>
                  <a:off x="2441584" y="3482686"/>
                  <a:ext cx="308726" cy="3121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1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4" name="TextBox 193">
                    <a:extLst>
                      <a:ext uri="{FF2B5EF4-FFF2-40B4-BE49-F238E27FC236}">
                        <a16:creationId xmlns:a16="http://schemas.microsoft.com/office/drawing/2014/main" id="{22152A83-5970-9146-823B-F5FE4A5ACEAB}"/>
                      </a:ext>
                    </a:extLst>
                  </p:cNvPr>
                  <p:cNvSpPr txBox="1"/>
                  <p:nvPr/>
                </p:nvSpPr>
                <p:spPr>
                  <a:xfrm>
                    <a:off x="1828480" y="1862101"/>
                    <a:ext cx="354375" cy="4154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6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94" name="TextBox 193">
                    <a:extLst>
                      <a:ext uri="{FF2B5EF4-FFF2-40B4-BE49-F238E27FC236}">
                        <a16:creationId xmlns:a16="http://schemas.microsoft.com/office/drawing/2014/main" id="{22152A83-5970-9146-823B-F5FE4A5ACE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28480" y="1862101"/>
                    <a:ext cx="354375" cy="41549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0A4799-F60A-814E-9940-850022FB519F}"/>
              </a:ext>
            </a:extLst>
          </p:cNvPr>
          <p:cNvGrpSpPr/>
          <p:nvPr/>
        </p:nvGrpSpPr>
        <p:grpSpPr>
          <a:xfrm>
            <a:off x="565760" y="3447249"/>
            <a:ext cx="3588088" cy="1760789"/>
            <a:chOff x="459076" y="2711047"/>
            <a:chExt cx="1803834" cy="105744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C0E6C8D-6FF9-8D48-B181-4AECCFDAC8C3}"/>
                </a:ext>
              </a:extLst>
            </p:cNvPr>
            <p:cNvSpPr txBox="1"/>
            <p:nvPr/>
          </p:nvSpPr>
          <p:spPr>
            <a:xfrm>
              <a:off x="459076" y="2937496"/>
              <a:ext cx="383909" cy="830996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3600" b="1" dirty="0"/>
                <a:t>18)</a:t>
              </a:r>
            </a:p>
          </p:txBody>
        </p: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870417A9-79A1-E944-A555-DB0944C7AC3C}"/>
                </a:ext>
              </a:extLst>
            </p:cNvPr>
            <p:cNvGrpSpPr/>
            <p:nvPr/>
          </p:nvGrpSpPr>
          <p:grpSpPr>
            <a:xfrm>
              <a:off x="845852" y="2711047"/>
              <a:ext cx="1417058" cy="958484"/>
              <a:chOff x="1131547" y="1694479"/>
              <a:chExt cx="1288239" cy="9584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6" name="TextBox 205">
                    <a:extLst>
                      <a:ext uri="{FF2B5EF4-FFF2-40B4-BE49-F238E27FC236}">
                        <a16:creationId xmlns:a16="http://schemas.microsoft.com/office/drawing/2014/main" id="{D29268CA-FEB8-7D4A-92F1-3C00A83D966D}"/>
                      </a:ext>
                    </a:extLst>
                  </p:cNvPr>
                  <p:cNvSpPr txBox="1"/>
                  <p:nvPr/>
                </p:nvSpPr>
                <p:spPr>
                  <a:xfrm>
                    <a:off x="1350858" y="1862100"/>
                    <a:ext cx="354375" cy="4154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6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06" name="TextBox 205">
                    <a:extLst>
                      <a:ext uri="{FF2B5EF4-FFF2-40B4-BE49-F238E27FC236}">
                        <a16:creationId xmlns:a16="http://schemas.microsoft.com/office/drawing/2014/main" id="{D29268CA-FEB8-7D4A-92F1-3C00A83D96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50858" y="1862100"/>
                    <a:ext cx="354375" cy="41549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374793E8-C735-D043-8D6A-66605C4F434D}"/>
                  </a:ext>
                </a:extLst>
              </p:cNvPr>
              <p:cNvGrpSpPr/>
              <p:nvPr/>
            </p:nvGrpSpPr>
            <p:grpSpPr>
              <a:xfrm>
                <a:off x="1131547" y="1694479"/>
                <a:ext cx="1288239" cy="958484"/>
                <a:chOff x="948619" y="3482684"/>
                <a:chExt cx="1886102" cy="720124"/>
              </a:xfrm>
            </p:grpSpPr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0C00B79D-B09C-DD40-9EB3-4506FDAC58D2}"/>
                    </a:ext>
                  </a:extLst>
                </p:cNvPr>
                <p:cNvSpPr txBox="1"/>
                <p:nvPr/>
              </p:nvSpPr>
              <p:spPr>
                <a:xfrm>
                  <a:off x="1737948" y="3482684"/>
                  <a:ext cx="308726" cy="3121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2</a:t>
                  </a:r>
                </a:p>
              </p:txBody>
            </p:sp>
            <p:grpSp>
              <p:nvGrpSpPr>
                <p:cNvPr id="210" name="Group 209">
                  <a:extLst>
                    <a:ext uri="{FF2B5EF4-FFF2-40B4-BE49-F238E27FC236}">
                      <a16:creationId xmlns:a16="http://schemas.microsoft.com/office/drawing/2014/main" id="{C222A6F3-4A63-BE4D-BBAE-4DA173247A3B}"/>
                    </a:ext>
                  </a:extLst>
                </p:cNvPr>
                <p:cNvGrpSpPr/>
                <p:nvPr/>
              </p:nvGrpSpPr>
              <p:grpSpPr>
                <a:xfrm>
                  <a:off x="948619" y="3578466"/>
                  <a:ext cx="1886102" cy="624342"/>
                  <a:chOff x="552051" y="1330985"/>
                  <a:chExt cx="1886102" cy="624342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13" name="TextBox 212">
                        <a:extLst>
                          <a:ext uri="{FF2B5EF4-FFF2-40B4-BE49-F238E27FC236}">
                            <a16:creationId xmlns:a16="http://schemas.microsoft.com/office/drawing/2014/main" id="{3FB53474-50F5-9F44-8578-0CC63C839D5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5725" y="1487071"/>
                        <a:ext cx="220037" cy="31217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13" name="TextBox 212">
                        <a:extLst>
                          <a:ext uri="{FF2B5EF4-FFF2-40B4-BE49-F238E27FC236}">
                            <a16:creationId xmlns:a16="http://schemas.microsoft.com/office/drawing/2014/main" id="{3FB53474-50F5-9F44-8578-0CC63C839D50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85725" y="1487071"/>
                        <a:ext cx="220037" cy="312170"/>
                      </a:xfrm>
                      <a:prstGeom prst="rect">
                        <a:avLst/>
                      </a:prstGeom>
                      <a:blipFill>
                        <a:blip r:embed="rId1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14" name="Straight Connector 213">
                    <a:extLst>
                      <a:ext uri="{FF2B5EF4-FFF2-40B4-BE49-F238E27FC236}">
                        <a16:creationId xmlns:a16="http://schemas.microsoft.com/office/drawing/2014/main" id="{44A940B9-691E-B94C-8894-D6BD4F46F7F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72533" y="1517825"/>
                    <a:ext cx="246419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15" name="TextBox 214">
                        <a:extLst>
                          <a:ext uri="{FF2B5EF4-FFF2-40B4-BE49-F238E27FC236}">
                            <a16:creationId xmlns:a16="http://schemas.microsoft.com/office/drawing/2014/main" id="{1AA4A0A5-4547-DA48-A683-D83C7421EDC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2051" y="1330985"/>
                        <a:ext cx="354372" cy="6243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3600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15" name="TextBox 214">
                        <a:extLst>
                          <a:ext uri="{FF2B5EF4-FFF2-40B4-BE49-F238E27FC236}">
                            <a16:creationId xmlns:a16="http://schemas.microsoft.com/office/drawing/2014/main" id="{1AA4A0A5-4547-DA48-A683-D83C7421EDC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52051" y="1330985"/>
                        <a:ext cx="354372" cy="624341"/>
                      </a:xfrm>
                      <a:prstGeom prst="rect">
                        <a:avLst/>
                      </a:prstGeom>
                      <a:blipFill>
                        <a:blip r:embed="rId15"/>
                        <a:stretch>
                          <a:fillRect l="-44828" r="-3448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16" name="Straight Connector 215">
                    <a:extLst>
                      <a:ext uri="{FF2B5EF4-FFF2-40B4-BE49-F238E27FC236}">
                        <a16:creationId xmlns:a16="http://schemas.microsoft.com/office/drawing/2014/main" id="{EC65DD49-99B5-274C-BC5D-764D97FE89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5244" y="1517825"/>
                    <a:ext cx="327984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17" name="TextBox 216">
                        <a:extLst>
                          <a:ext uri="{FF2B5EF4-FFF2-40B4-BE49-F238E27FC236}">
                            <a16:creationId xmlns:a16="http://schemas.microsoft.com/office/drawing/2014/main" id="{46CC7055-C0BC-B74F-82D3-CF1FEDD12BA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083781" y="1330986"/>
                        <a:ext cx="354372" cy="6243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3600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36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17" name="TextBox 216">
                        <a:extLst>
                          <a:ext uri="{FF2B5EF4-FFF2-40B4-BE49-F238E27FC236}">
                            <a16:creationId xmlns:a16="http://schemas.microsoft.com/office/drawing/2014/main" id="{46CC7055-C0BC-B74F-82D3-CF1FEDD12BA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083781" y="1330986"/>
                        <a:ext cx="354372" cy="624341"/>
                      </a:xfrm>
                      <a:prstGeom prst="rect">
                        <a:avLst/>
                      </a:prstGeom>
                      <a:blipFill>
                        <a:blip r:embed="rId16"/>
                        <a:stretch>
                          <a:fillRect l="-44186" r="-581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18" name="Straight Connector 217">
                    <a:extLst>
                      <a:ext uri="{FF2B5EF4-FFF2-40B4-BE49-F238E27FC236}">
                        <a16:creationId xmlns:a16="http://schemas.microsoft.com/office/drawing/2014/main" id="{9BF5E152-4261-D747-AF0E-8F1C2B396C7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96976" y="1517825"/>
                    <a:ext cx="32798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1" name="TextBox 210">
                  <a:extLst>
                    <a:ext uri="{FF2B5EF4-FFF2-40B4-BE49-F238E27FC236}">
                      <a16:creationId xmlns:a16="http://schemas.microsoft.com/office/drawing/2014/main" id="{050B4512-C215-7D42-BDC5-C8AB52CF6F43}"/>
                    </a:ext>
                  </a:extLst>
                </p:cNvPr>
                <p:cNvSpPr txBox="1"/>
                <p:nvPr/>
              </p:nvSpPr>
              <p:spPr>
                <a:xfrm>
                  <a:off x="971442" y="3482685"/>
                  <a:ext cx="308726" cy="3121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1  </a:t>
                  </a:r>
                </a:p>
              </p:txBody>
            </p:sp>
            <p:sp>
              <p:nvSpPr>
                <p:cNvPr id="212" name="TextBox 211">
                  <a:extLst>
                    <a:ext uri="{FF2B5EF4-FFF2-40B4-BE49-F238E27FC236}">
                      <a16:creationId xmlns:a16="http://schemas.microsoft.com/office/drawing/2014/main" id="{626AB7F5-C1A3-594B-B333-5741619EB28A}"/>
                    </a:ext>
                  </a:extLst>
                </p:cNvPr>
                <p:cNvSpPr txBox="1"/>
                <p:nvPr/>
              </p:nvSpPr>
              <p:spPr>
                <a:xfrm>
                  <a:off x="2503175" y="3482685"/>
                  <a:ext cx="308726" cy="3121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3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8" name="TextBox 207">
                    <a:extLst>
                      <a:ext uri="{FF2B5EF4-FFF2-40B4-BE49-F238E27FC236}">
                        <a16:creationId xmlns:a16="http://schemas.microsoft.com/office/drawing/2014/main" id="{E62409F6-51F6-9B45-9276-5B224B0A946B}"/>
                      </a:ext>
                    </a:extLst>
                  </p:cNvPr>
                  <p:cNvSpPr txBox="1"/>
                  <p:nvPr/>
                </p:nvSpPr>
                <p:spPr>
                  <a:xfrm>
                    <a:off x="1846102" y="1862099"/>
                    <a:ext cx="354375" cy="4154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6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08" name="TextBox 207">
                    <a:extLst>
                      <a:ext uri="{FF2B5EF4-FFF2-40B4-BE49-F238E27FC236}">
                        <a16:creationId xmlns:a16="http://schemas.microsoft.com/office/drawing/2014/main" id="{E62409F6-51F6-9B45-9276-5B224B0A946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46102" y="1862099"/>
                    <a:ext cx="354375" cy="415498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81822FC-ADFF-1441-8732-CB9C3135D1AE}"/>
              </a:ext>
            </a:extLst>
          </p:cNvPr>
          <p:cNvGrpSpPr/>
          <p:nvPr/>
        </p:nvGrpSpPr>
        <p:grpSpPr>
          <a:xfrm>
            <a:off x="562382" y="4962076"/>
            <a:ext cx="3756439" cy="1813567"/>
            <a:chOff x="391382" y="3436266"/>
            <a:chExt cx="1888469" cy="108914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83DFEE3-28ED-1049-972E-8EC38CF99D5A}"/>
                </a:ext>
              </a:extLst>
            </p:cNvPr>
            <p:cNvSpPr txBox="1"/>
            <p:nvPr/>
          </p:nvSpPr>
          <p:spPr>
            <a:xfrm>
              <a:off x="391382" y="3694410"/>
              <a:ext cx="383909" cy="830997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3600" b="1" dirty="0"/>
                <a:t>19)</a:t>
              </a:r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540A215B-3872-3C44-9E92-A84062ED194F}"/>
                </a:ext>
              </a:extLst>
            </p:cNvPr>
            <p:cNvGrpSpPr/>
            <p:nvPr/>
          </p:nvGrpSpPr>
          <p:grpSpPr>
            <a:xfrm>
              <a:off x="845852" y="3436266"/>
              <a:ext cx="1433999" cy="958490"/>
              <a:chOff x="1119443" y="1694484"/>
              <a:chExt cx="1303640" cy="95849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0" name="TextBox 219">
                    <a:extLst>
                      <a:ext uri="{FF2B5EF4-FFF2-40B4-BE49-F238E27FC236}">
                        <a16:creationId xmlns:a16="http://schemas.microsoft.com/office/drawing/2014/main" id="{3332E2CB-8029-F44B-B8A6-DEEF9FCC1F1C}"/>
                      </a:ext>
                    </a:extLst>
                  </p:cNvPr>
                  <p:cNvSpPr txBox="1"/>
                  <p:nvPr/>
                </p:nvSpPr>
                <p:spPr>
                  <a:xfrm>
                    <a:off x="1337754" y="1862099"/>
                    <a:ext cx="354375" cy="4154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6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20" name="TextBox 219">
                    <a:extLst>
                      <a:ext uri="{FF2B5EF4-FFF2-40B4-BE49-F238E27FC236}">
                        <a16:creationId xmlns:a16="http://schemas.microsoft.com/office/drawing/2014/main" id="{3332E2CB-8029-F44B-B8A6-DEEF9FCC1F1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37754" y="1862099"/>
                    <a:ext cx="354375" cy="415498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2689C943-21F8-0A42-B19F-96DC096A8DE5}"/>
                  </a:ext>
                </a:extLst>
              </p:cNvPr>
              <p:cNvGrpSpPr/>
              <p:nvPr/>
            </p:nvGrpSpPr>
            <p:grpSpPr>
              <a:xfrm>
                <a:off x="1119443" y="1694484"/>
                <a:ext cx="1303640" cy="958490"/>
                <a:chOff x="930898" y="3482683"/>
                <a:chExt cx="1908653" cy="720128"/>
              </a:xfrm>
            </p:grpSpPr>
            <p:sp>
              <p:nvSpPr>
                <p:cNvPr id="223" name="TextBox 222">
                  <a:extLst>
                    <a:ext uri="{FF2B5EF4-FFF2-40B4-BE49-F238E27FC236}">
                      <a16:creationId xmlns:a16="http://schemas.microsoft.com/office/drawing/2014/main" id="{B3C52D82-D369-D748-8E7F-D79E08290AA0}"/>
                    </a:ext>
                  </a:extLst>
                </p:cNvPr>
                <p:cNvSpPr txBox="1"/>
                <p:nvPr/>
              </p:nvSpPr>
              <p:spPr>
                <a:xfrm>
                  <a:off x="1739721" y="3482683"/>
                  <a:ext cx="308727" cy="3121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2</a:t>
                  </a:r>
                </a:p>
              </p:txBody>
            </p:sp>
            <p:grpSp>
              <p:nvGrpSpPr>
                <p:cNvPr id="224" name="Group 223">
                  <a:extLst>
                    <a:ext uri="{FF2B5EF4-FFF2-40B4-BE49-F238E27FC236}">
                      <a16:creationId xmlns:a16="http://schemas.microsoft.com/office/drawing/2014/main" id="{F44A7A1A-89F8-3B4A-90D2-5D5EF17B9A69}"/>
                    </a:ext>
                  </a:extLst>
                </p:cNvPr>
                <p:cNvGrpSpPr/>
                <p:nvPr/>
              </p:nvGrpSpPr>
              <p:grpSpPr>
                <a:xfrm>
                  <a:off x="930898" y="3578465"/>
                  <a:ext cx="1908653" cy="624346"/>
                  <a:chOff x="534330" y="1330984"/>
                  <a:chExt cx="1908653" cy="624346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27" name="TextBox 226">
                        <a:extLst>
                          <a:ext uri="{FF2B5EF4-FFF2-40B4-BE49-F238E27FC236}">
                            <a16:creationId xmlns:a16="http://schemas.microsoft.com/office/drawing/2014/main" id="{E11806C4-B551-0240-B9CF-C6572C52E19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02612" y="1330984"/>
                        <a:ext cx="389810" cy="6243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3600" dirty="0"/>
                          <a:t>3</a:t>
                        </a: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27" name="TextBox 226">
                        <a:extLst>
                          <a:ext uri="{FF2B5EF4-FFF2-40B4-BE49-F238E27FC236}">
                            <a16:creationId xmlns:a16="http://schemas.microsoft.com/office/drawing/2014/main" id="{E11806C4-B551-0240-B9CF-C6572C52E19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02612" y="1330984"/>
                        <a:ext cx="389810" cy="624341"/>
                      </a:xfrm>
                      <a:prstGeom prst="rect">
                        <a:avLst/>
                      </a:prstGeom>
                      <a:blipFill>
                        <a:blip r:embed="rId19"/>
                        <a:stretch>
                          <a:fillRect l="-4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28" name="Straight Connector 227">
                    <a:extLst>
                      <a:ext uri="{FF2B5EF4-FFF2-40B4-BE49-F238E27FC236}">
                        <a16:creationId xmlns:a16="http://schemas.microsoft.com/office/drawing/2014/main" id="{072D961C-77C3-D641-BD0E-4B6FCB0E39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33526" y="1517825"/>
                    <a:ext cx="327982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29" name="TextBox 228">
                        <a:extLst>
                          <a:ext uri="{FF2B5EF4-FFF2-40B4-BE49-F238E27FC236}">
                            <a16:creationId xmlns:a16="http://schemas.microsoft.com/office/drawing/2014/main" id="{36E997A9-CED3-0848-97BE-163AF4002CC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34330" y="1527536"/>
                        <a:ext cx="389810" cy="2312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3600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29" name="TextBox 228">
                        <a:extLst>
                          <a:ext uri="{FF2B5EF4-FFF2-40B4-BE49-F238E27FC236}">
                            <a16:creationId xmlns:a16="http://schemas.microsoft.com/office/drawing/2014/main" id="{36E997A9-CED3-0848-97BE-163AF4002CC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34330" y="1527536"/>
                        <a:ext cx="389810" cy="231238"/>
                      </a:xfrm>
                      <a:prstGeom prst="rect">
                        <a:avLst/>
                      </a:prstGeom>
                      <a:blipFill>
                        <a:blip r:embed="rId40"/>
                        <a:stretch>
                          <a:fillRect l="-45833" t="-20000" r="-12500" b="-48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30" name="Straight Connector 229">
                    <a:extLst>
                      <a:ext uri="{FF2B5EF4-FFF2-40B4-BE49-F238E27FC236}">
                        <a16:creationId xmlns:a16="http://schemas.microsoft.com/office/drawing/2014/main" id="{3F2F5A1E-308D-FB4A-A9A6-0B04DC893C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5245" y="1517825"/>
                    <a:ext cx="327985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31" name="TextBox 230">
                        <a:extLst>
                          <a:ext uri="{FF2B5EF4-FFF2-40B4-BE49-F238E27FC236}">
                            <a16:creationId xmlns:a16="http://schemas.microsoft.com/office/drawing/2014/main" id="{67157BDA-2D0D-B549-A2C0-2A8A5360831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088611" y="1330989"/>
                        <a:ext cx="354372" cy="6243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3600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36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a14:m>
                        <a:r>
                          <a:rPr lang="en-GB" altLang="en-US" sz="3600" dirty="0"/>
                          <a:t> 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31" name="TextBox 230">
                        <a:extLst>
                          <a:ext uri="{FF2B5EF4-FFF2-40B4-BE49-F238E27FC236}">
                            <a16:creationId xmlns:a16="http://schemas.microsoft.com/office/drawing/2014/main" id="{67157BDA-2D0D-B549-A2C0-2A8A5360831C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088611" y="1330989"/>
                        <a:ext cx="354372" cy="624341"/>
                      </a:xfrm>
                      <a:prstGeom prst="rect">
                        <a:avLst/>
                      </a:prstGeom>
                      <a:blipFill>
                        <a:blip r:embed="rId41"/>
                        <a:stretch>
                          <a:fillRect l="-46512" r="-3488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32" name="Straight Connector 231">
                    <a:extLst>
                      <a:ext uri="{FF2B5EF4-FFF2-40B4-BE49-F238E27FC236}">
                        <a16:creationId xmlns:a16="http://schemas.microsoft.com/office/drawing/2014/main" id="{9792D702-B7E9-2541-BD88-3FD3F3BE5F7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01806" y="1517825"/>
                    <a:ext cx="32798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1465F921-31E7-6044-9B0C-A29746994C17}"/>
                    </a:ext>
                  </a:extLst>
                </p:cNvPr>
                <p:cNvSpPr txBox="1"/>
                <p:nvPr/>
              </p:nvSpPr>
              <p:spPr>
                <a:xfrm>
                  <a:off x="971442" y="3482684"/>
                  <a:ext cx="308725" cy="3121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1  </a:t>
                  </a:r>
                </a:p>
              </p:txBody>
            </p:sp>
            <p:sp>
              <p:nvSpPr>
                <p:cNvPr id="226" name="TextBox 225">
                  <a:extLst>
                    <a:ext uri="{FF2B5EF4-FFF2-40B4-BE49-F238E27FC236}">
                      <a16:creationId xmlns:a16="http://schemas.microsoft.com/office/drawing/2014/main" id="{1CD05B1A-1D28-B042-93C8-A480F3A87557}"/>
                    </a:ext>
                  </a:extLst>
                </p:cNvPr>
                <p:cNvSpPr txBox="1"/>
                <p:nvPr/>
              </p:nvSpPr>
              <p:spPr>
                <a:xfrm>
                  <a:off x="2508003" y="3482684"/>
                  <a:ext cx="308725" cy="3121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dirty="0"/>
                    <a:t>3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2" name="TextBox 221">
                    <a:extLst>
                      <a:ext uri="{FF2B5EF4-FFF2-40B4-BE49-F238E27FC236}">
                        <a16:creationId xmlns:a16="http://schemas.microsoft.com/office/drawing/2014/main" id="{E65E5DDB-F9FB-0641-936F-CA9E12ED3982}"/>
                      </a:ext>
                    </a:extLst>
                  </p:cNvPr>
                  <p:cNvSpPr txBox="1"/>
                  <p:nvPr/>
                </p:nvSpPr>
                <p:spPr>
                  <a:xfrm>
                    <a:off x="1862502" y="1862099"/>
                    <a:ext cx="354375" cy="4154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6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22" name="TextBox 221">
                    <a:extLst>
                      <a:ext uri="{FF2B5EF4-FFF2-40B4-BE49-F238E27FC236}">
                        <a16:creationId xmlns:a16="http://schemas.microsoft.com/office/drawing/2014/main" id="{E65E5DDB-F9FB-0641-936F-CA9E12ED398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62502" y="1862099"/>
                    <a:ext cx="354375" cy="415499"/>
                  </a:xfrm>
                  <a:prstGeom prst="rect">
                    <a:avLst/>
                  </a:prstGeom>
                  <a:blipFill>
                    <a:blip r:embed="rId4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86D11ADC-2ACB-AB40-AC36-2993DE688BC2}"/>
              </a:ext>
            </a:extLst>
          </p:cNvPr>
          <p:cNvGrpSpPr/>
          <p:nvPr/>
        </p:nvGrpSpPr>
        <p:grpSpPr>
          <a:xfrm>
            <a:off x="4214812" y="416896"/>
            <a:ext cx="3409791" cy="877704"/>
            <a:chOff x="1416104" y="3153498"/>
            <a:chExt cx="2106508" cy="6582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7B0314B2-7C74-9A4E-861F-725064C6F87E}"/>
                    </a:ext>
                  </a:extLst>
                </p:cNvPr>
                <p:cNvSpPr txBox="1"/>
                <p:nvPr/>
              </p:nvSpPr>
              <p:spPr>
                <a:xfrm>
                  <a:off x="1416104" y="3351907"/>
                  <a:ext cx="35437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32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5DFA56D7-8DF0-3246-853C-10E14A3659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6104" y="3351907"/>
                  <a:ext cx="354375" cy="307777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EA993DB8-724C-B04C-83D5-387988750B5E}"/>
                </a:ext>
              </a:extLst>
            </p:cNvPr>
            <p:cNvGrpSpPr/>
            <p:nvPr/>
          </p:nvGrpSpPr>
          <p:grpSpPr>
            <a:xfrm>
              <a:off x="1746490" y="3153498"/>
              <a:ext cx="1776122" cy="658278"/>
              <a:chOff x="1659906" y="3500022"/>
              <a:chExt cx="2149098" cy="49457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7" name="TextBox 236">
                    <a:extLst>
                      <a:ext uri="{FF2B5EF4-FFF2-40B4-BE49-F238E27FC236}">
                        <a16:creationId xmlns:a16="http://schemas.microsoft.com/office/drawing/2014/main" id="{CC334596-5681-C64B-AC09-4F524D3CEFAE}"/>
                      </a:ext>
                    </a:extLst>
                  </p:cNvPr>
                  <p:cNvSpPr txBox="1"/>
                  <p:nvPr/>
                </p:nvSpPr>
                <p:spPr>
                  <a:xfrm>
                    <a:off x="1659906" y="3500022"/>
                    <a:ext cx="2149098" cy="27748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𝑦𝑧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2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𝑥𝑧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3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𝑥𝑦</m:t>
                        </m:r>
                      </m:oMath>
                    </a14:m>
                    <a:endParaRPr lang="en-GB" altLang="en-US" sz="3200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7" name="TextBox 236">
                    <a:extLst>
                      <a:ext uri="{FF2B5EF4-FFF2-40B4-BE49-F238E27FC236}">
                        <a16:creationId xmlns:a16="http://schemas.microsoft.com/office/drawing/2014/main" id="{CC334596-5681-C64B-AC09-4F524D3CEFA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59906" y="3500022"/>
                    <a:ext cx="2149098" cy="277486"/>
                  </a:xfrm>
                  <a:prstGeom prst="rect">
                    <a:avLst/>
                  </a:prstGeom>
                  <a:blipFill>
                    <a:blip r:embed="rId44"/>
                    <a:stretch>
                      <a:fillRect t="-23457" b="-5061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2B742FD5-5B29-1E4E-8291-F05013E33E33}"/>
                  </a:ext>
                </a:extLst>
              </p:cNvPr>
              <p:cNvGrpSpPr/>
              <p:nvPr/>
            </p:nvGrpSpPr>
            <p:grpSpPr>
              <a:xfrm>
                <a:off x="1696375" y="3723507"/>
                <a:ext cx="2076161" cy="271090"/>
                <a:chOff x="1299807" y="1476026"/>
                <a:chExt cx="2076161" cy="27109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9" name="TextBox 238">
                      <a:extLst>
                        <a:ext uri="{FF2B5EF4-FFF2-40B4-BE49-F238E27FC236}">
                          <a16:creationId xmlns:a16="http://schemas.microsoft.com/office/drawing/2014/main" id="{08D05EA2-F6DB-2743-9571-1A3DF58C34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13605" y="1476026"/>
                      <a:ext cx="648566" cy="27109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 xmlns:m="http://schemas.openxmlformats.org/officeDocument/2006/math">
                          <m:r>
                            <a:rPr lang="en-GB" alt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𝑥𝑦𝑧</m:t>
                          </m:r>
                        </m:oMath>
                      </a14:m>
                      <a:r>
                        <a:rPr lang="en-GB" altLang="en-US" sz="3200" baseline="30000" dirty="0">
                          <a:solidFill>
                            <a:srgbClr val="FF0000"/>
                          </a:solidFill>
                        </a:rPr>
                        <a:t>  </a:t>
                      </a:r>
                    </a:p>
                  </p:txBody>
                </p:sp>
              </mc:Choice>
              <mc:Fallback xmlns="">
                <p:sp>
                  <p:nvSpPr>
                    <p:cNvPr id="239" name="TextBox 238">
                      <a:extLst>
                        <a:ext uri="{FF2B5EF4-FFF2-40B4-BE49-F238E27FC236}">
                          <a16:creationId xmlns:a16="http://schemas.microsoft.com/office/drawing/2014/main" id="{08D05EA2-F6DB-2743-9571-1A3DF58C343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13605" y="1476026"/>
                      <a:ext cx="648566" cy="271090"/>
                    </a:xfrm>
                    <a:prstGeom prst="rect">
                      <a:avLst/>
                    </a:prstGeom>
                    <a:blipFill>
                      <a:blip r:embed="rId4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40" name="Straight Connector 239">
                  <a:extLst>
                    <a:ext uri="{FF2B5EF4-FFF2-40B4-BE49-F238E27FC236}">
                      <a16:creationId xmlns:a16="http://schemas.microsoft.com/office/drawing/2014/main" id="{2F8F24A2-BFAE-2A48-944E-411A9B2F19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99807" y="1517825"/>
                  <a:ext cx="2076161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439BF1B4-71AC-9344-B87B-BD72CBFA579C}"/>
              </a:ext>
            </a:extLst>
          </p:cNvPr>
          <p:cNvGrpSpPr/>
          <p:nvPr/>
        </p:nvGrpSpPr>
        <p:grpSpPr>
          <a:xfrm>
            <a:off x="4214812" y="2071318"/>
            <a:ext cx="3633804" cy="884709"/>
            <a:chOff x="1416104" y="3153492"/>
            <a:chExt cx="2244899" cy="6635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3" name="TextBox 242">
                  <a:extLst>
                    <a:ext uri="{FF2B5EF4-FFF2-40B4-BE49-F238E27FC236}">
                      <a16:creationId xmlns:a16="http://schemas.microsoft.com/office/drawing/2014/main" id="{AA66425C-8731-AC45-AC52-5EC232DBC3DD}"/>
                    </a:ext>
                  </a:extLst>
                </p:cNvPr>
                <p:cNvSpPr txBox="1"/>
                <p:nvPr/>
              </p:nvSpPr>
              <p:spPr>
                <a:xfrm>
                  <a:off x="1416104" y="3351907"/>
                  <a:ext cx="35437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32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5DFA56D7-8DF0-3246-853C-10E14A3659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6104" y="3351907"/>
                  <a:ext cx="354375" cy="307777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1E16F202-D3C4-DF4F-8BC5-EE8C619A83D6}"/>
                </a:ext>
              </a:extLst>
            </p:cNvPr>
            <p:cNvGrpSpPr/>
            <p:nvPr/>
          </p:nvGrpSpPr>
          <p:grpSpPr>
            <a:xfrm>
              <a:off x="1759819" y="3153492"/>
              <a:ext cx="1901184" cy="663532"/>
              <a:chOff x="1676034" y="3500023"/>
              <a:chExt cx="2300422" cy="49852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5" name="TextBox 244">
                    <a:extLst>
                      <a:ext uri="{FF2B5EF4-FFF2-40B4-BE49-F238E27FC236}">
                        <a16:creationId xmlns:a16="http://schemas.microsoft.com/office/drawing/2014/main" id="{09AC478F-0F31-9841-8294-B8E2865998BA}"/>
                      </a:ext>
                    </a:extLst>
                  </p:cNvPr>
                  <p:cNvSpPr txBox="1"/>
                  <p:nvPr/>
                </p:nvSpPr>
                <p:spPr>
                  <a:xfrm>
                    <a:off x="1676034" y="3500023"/>
                    <a:ext cx="2300422" cy="27748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5</a:t>
                    </a:r>
                    <a14:m>
                      <m:oMath xmlns:m="http://schemas.openxmlformats.org/officeDocument/2006/math">
                        <m:r>
                          <a:rPr lang="en-GB" alt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𝑛𝑝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4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𝑚𝑝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𝑚𝑛</m:t>
                        </m:r>
                      </m:oMath>
                    </a14:m>
                    <a:endParaRPr lang="en-GB" altLang="en-US" sz="3200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5" name="TextBox 244">
                    <a:extLst>
                      <a:ext uri="{FF2B5EF4-FFF2-40B4-BE49-F238E27FC236}">
                        <a16:creationId xmlns:a16="http://schemas.microsoft.com/office/drawing/2014/main" id="{09AC478F-0F31-9841-8294-B8E2865998B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76034" y="3500023"/>
                    <a:ext cx="2300422" cy="277486"/>
                  </a:xfrm>
                  <a:prstGeom prst="rect">
                    <a:avLst/>
                  </a:prstGeom>
                  <a:blipFill>
                    <a:blip r:embed="rId46"/>
                    <a:stretch>
                      <a:fillRect l="-6931" t="-23457" b="-5061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C2528819-F2AE-5047-8437-8C009063CEAE}"/>
                  </a:ext>
                </a:extLst>
              </p:cNvPr>
              <p:cNvGrpSpPr/>
              <p:nvPr/>
            </p:nvGrpSpPr>
            <p:grpSpPr>
              <a:xfrm>
                <a:off x="1694681" y="3727455"/>
                <a:ext cx="2263129" cy="271091"/>
                <a:chOff x="1298113" y="1479974"/>
                <a:chExt cx="2263129" cy="27109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7" name="TextBox 246">
                      <a:extLst>
                        <a:ext uri="{FF2B5EF4-FFF2-40B4-BE49-F238E27FC236}">
                          <a16:creationId xmlns:a16="http://schemas.microsoft.com/office/drawing/2014/main" id="{FB38C869-40BD-FB4D-8740-737AD453A4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05395" y="1479974"/>
                      <a:ext cx="648566" cy="27109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 xmlns:m="http://schemas.openxmlformats.org/officeDocument/2006/math">
                          <m:r>
                            <a:rPr lang="en-GB" alt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𝑚𝑛𝑝</m:t>
                          </m:r>
                        </m:oMath>
                      </a14:m>
                      <a:r>
                        <a:rPr lang="en-GB" altLang="en-US" sz="3200" baseline="300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p:txBody>
                </p:sp>
              </mc:Choice>
              <mc:Fallback xmlns="">
                <p:sp>
                  <p:nvSpPr>
                    <p:cNvPr id="247" name="TextBox 246">
                      <a:extLst>
                        <a:ext uri="{FF2B5EF4-FFF2-40B4-BE49-F238E27FC236}">
                          <a16:creationId xmlns:a16="http://schemas.microsoft.com/office/drawing/2014/main" id="{FB38C869-40BD-FB4D-8740-737AD453A4A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05395" y="1479974"/>
                      <a:ext cx="648566" cy="271091"/>
                    </a:xfrm>
                    <a:prstGeom prst="rect">
                      <a:avLst/>
                    </a:prstGeom>
                    <a:blipFill>
                      <a:blip r:embed="rId4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48" name="Straight Connector 247">
                  <a:extLst>
                    <a:ext uri="{FF2B5EF4-FFF2-40B4-BE49-F238E27FC236}">
                      <a16:creationId xmlns:a16="http://schemas.microsoft.com/office/drawing/2014/main" id="{427AF77A-C874-CF49-B734-93FE2F6271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98113" y="1517825"/>
                  <a:ext cx="2263129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278B9EF4-4F8D-0345-8A54-7D2E704BDB34}"/>
              </a:ext>
            </a:extLst>
          </p:cNvPr>
          <p:cNvGrpSpPr/>
          <p:nvPr/>
        </p:nvGrpSpPr>
        <p:grpSpPr>
          <a:xfrm>
            <a:off x="4429704" y="3605423"/>
            <a:ext cx="3444145" cy="919899"/>
            <a:chOff x="1416104" y="3153487"/>
            <a:chExt cx="2127731" cy="6899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40F3347D-20B4-074E-9854-67D93DAD56AB}"/>
                    </a:ext>
                  </a:extLst>
                </p:cNvPr>
                <p:cNvSpPr txBox="1"/>
                <p:nvPr/>
              </p:nvSpPr>
              <p:spPr>
                <a:xfrm>
                  <a:off x="1416104" y="3351907"/>
                  <a:ext cx="35437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32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5DFA56D7-8DF0-3246-853C-10E14A3659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6104" y="3351907"/>
                  <a:ext cx="354375" cy="307777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24C64B40-4C13-194F-BE54-5F0CBB32F2CF}"/>
                </a:ext>
              </a:extLst>
            </p:cNvPr>
            <p:cNvGrpSpPr/>
            <p:nvPr/>
          </p:nvGrpSpPr>
          <p:grpSpPr>
            <a:xfrm>
              <a:off x="1772080" y="3153487"/>
              <a:ext cx="1771755" cy="689925"/>
              <a:chOff x="1690870" y="3500021"/>
              <a:chExt cx="2143814" cy="51835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3" name="TextBox 252">
                    <a:extLst>
                      <a:ext uri="{FF2B5EF4-FFF2-40B4-BE49-F238E27FC236}">
                        <a16:creationId xmlns:a16="http://schemas.microsoft.com/office/drawing/2014/main" id="{BBBA7680-6EFD-A44A-96CD-2869E3A591A0}"/>
                      </a:ext>
                    </a:extLst>
                  </p:cNvPr>
                  <p:cNvSpPr txBox="1"/>
                  <p:nvPr/>
                </p:nvSpPr>
                <p:spPr>
                  <a:xfrm>
                    <a:off x="1690870" y="3500021"/>
                    <a:ext cx="2143814" cy="27748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2</a:t>
                    </a:r>
                    <a14:m>
                      <m:oMath xmlns:m="http://schemas.openxmlformats.org/officeDocument/2006/math">
                        <m:r>
                          <a:rPr lang="en-GB" alt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𝑠𝑡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4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𝑟𝑡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3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𝑟𝑠</m:t>
                        </m:r>
                      </m:oMath>
                    </a14:m>
                    <a:endParaRPr lang="en-GB" altLang="en-US" sz="3200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53" name="TextBox 252">
                    <a:extLst>
                      <a:ext uri="{FF2B5EF4-FFF2-40B4-BE49-F238E27FC236}">
                        <a16:creationId xmlns:a16="http://schemas.microsoft.com/office/drawing/2014/main" id="{BBBA7680-6EFD-A44A-96CD-2869E3A591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90870" y="3500021"/>
                    <a:ext cx="2143814" cy="277486"/>
                  </a:xfrm>
                  <a:prstGeom prst="rect">
                    <a:avLst/>
                  </a:prstGeom>
                  <a:blipFill>
                    <a:blip r:embed="rId48"/>
                    <a:stretch>
                      <a:fillRect l="-5945" t="-23457" b="-5061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54" name="Group 253">
                <a:extLst>
                  <a:ext uri="{FF2B5EF4-FFF2-40B4-BE49-F238E27FC236}">
                    <a16:creationId xmlns:a16="http://schemas.microsoft.com/office/drawing/2014/main" id="{6CDB192D-E92A-764C-925E-8A60E31870B1}"/>
                  </a:ext>
                </a:extLst>
              </p:cNvPr>
              <p:cNvGrpSpPr/>
              <p:nvPr/>
            </p:nvGrpSpPr>
            <p:grpSpPr>
              <a:xfrm>
                <a:off x="1709731" y="3740888"/>
                <a:ext cx="2106091" cy="277486"/>
                <a:chOff x="1313163" y="1493407"/>
                <a:chExt cx="2106091" cy="27748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5" name="TextBox 254">
                      <a:extLst>
                        <a:ext uri="{FF2B5EF4-FFF2-40B4-BE49-F238E27FC236}">
                          <a16:creationId xmlns:a16="http://schemas.microsoft.com/office/drawing/2014/main" id="{D68B93BC-237A-7F4D-BCF8-6F83BD4FCCC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41926" y="1493407"/>
                      <a:ext cx="648566" cy="27748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3200" dirty="0">
                          <a:solidFill>
                            <a:srgbClr val="FF0000"/>
                          </a:solidFill>
                        </a:rPr>
                        <a:t>2</a:t>
                      </a:r>
                      <a14:m>
                        <m:oMath xmlns:m="http://schemas.openxmlformats.org/officeDocument/2006/math">
                          <m:r>
                            <a:rPr lang="en-GB" alt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𝑟𝑠𝑡</m:t>
                          </m:r>
                        </m:oMath>
                      </a14:m>
                      <a:r>
                        <a:rPr lang="en-GB" altLang="en-US" sz="32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p:txBody>
                </p:sp>
              </mc:Choice>
              <mc:Fallback xmlns="">
                <p:sp>
                  <p:nvSpPr>
                    <p:cNvPr id="255" name="TextBox 254">
                      <a:extLst>
                        <a:ext uri="{FF2B5EF4-FFF2-40B4-BE49-F238E27FC236}">
                          <a16:creationId xmlns:a16="http://schemas.microsoft.com/office/drawing/2014/main" id="{D68B93BC-237A-7F4D-BCF8-6F83BD4FCCC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41926" y="1493407"/>
                      <a:ext cx="648566" cy="277486"/>
                    </a:xfrm>
                    <a:prstGeom prst="rect">
                      <a:avLst/>
                    </a:prstGeom>
                    <a:blipFill>
                      <a:blip r:embed="rId49"/>
                      <a:stretch>
                        <a:fillRect l="-21678" t="-25000" b="-512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56" name="Straight Connector 255">
                  <a:extLst>
                    <a:ext uri="{FF2B5EF4-FFF2-40B4-BE49-F238E27FC236}">
                      <a16:creationId xmlns:a16="http://schemas.microsoft.com/office/drawing/2014/main" id="{93DB5B44-5463-0140-AA4C-4ECA4CB0D3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13163" y="1517825"/>
                  <a:ext cx="2106091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65A4D829-4E1E-9243-9B0B-446644CB2DA7}"/>
              </a:ext>
            </a:extLst>
          </p:cNvPr>
          <p:cNvGrpSpPr/>
          <p:nvPr/>
        </p:nvGrpSpPr>
        <p:grpSpPr>
          <a:xfrm>
            <a:off x="4547783" y="5080824"/>
            <a:ext cx="3566073" cy="919896"/>
            <a:chOff x="1416104" y="3153496"/>
            <a:chExt cx="2203056" cy="6899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9" name="TextBox 258">
                  <a:extLst>
                    <a:ext uri="{FF2B5EF4-FFF2-40B4-BE49-F238E27FC236}">
                      <a16:creationId xmlns:a16="http://schemas.microsoft.com/office/drawing/2014/main" id="{475DC2A0-4202-2A4E-BEBB-BC5AB41E45C4}"/>
                    </a:ext>
                  </a:extLst>
                </p:cNvPr>
                <p:cNvSpPr txBox="1"/>
                <p:nvPr/>
              </p:nvSpPr>
              <p:spPr>
                <a:xfrm>
                  <a:off x="1416104" y="3351907"/>
                  <a:ext cx="35437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32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5DFA56D7-8DF0-3246-853C-10E14A3659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6104" y="3351907"/>
                  <a:ext cx="354375" cy="307777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045E81A2-6C73-3B49-831B-B5193222C6C9}"/>
                </a:ext>
              </a:extLst>
            </p:cNvPr>
            <p:cNvGrpSpPr/>
            <p:nvPr/>
          </p:nvGrpSpPr>
          <p:grpSpPr>
            <a:xfrm>
              <a:off x="1765071" y="3153496"/>
              <a:ext cx="1854089" cy="689922"/>
              <a:chOff x="1682389" y="3500024"/>
              <a:chExt cx="2243438" cy="5183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1" name="TextBox 260">
                    <a:extLst>
                      <a:ext uri="{FF2B5EF4-FFF2-40B4-BE49-F238E27FC236}">
                        <a16:creationId xmlns:a16="http://schemas.microsoft.com/office/drawing/2014/main" id="{730C8ED6-D2AB-9242-B84E-E196DC90E2AA}"/>
                      </a:ext>
                    </a:extLst>
                  </p:cNvPr>
                  <p:cNvSpPr txBox="1"/>
                  <p:nvPr/>
                </p:nvSpPr>
                <p:spPr>
                  <a:xfrm>
                    <a:off x="1682389" y="3500024"/>
                    <a:ext cx="2243438" cy="27748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6</a:t>
                    </a:r>
                    <a14:m>
                      <m:oMath xmlns:m="http://schemas.openxmlformats.org/officeDocument/2006/math">
                        <m:r>
                          <a:rPr lang="en-GB" alt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𝑏𝑐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8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𝑎𝑐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3200" dirty="0">
                        <a:solidFill>
                          <a:srgbClr val="FF0000"/>
                        </a:solidFill>
                      </a:rPr>
                      <a:t> 9</a:t>
                    </a:r>
                    <a14:m>
                      <m:oMath xmlns:m="http://schemas.openxmlformats.org/officeDocument/2006/math">
                        <m:r>
                          <a:rPr lang="en-GB" altLang="en-US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𝑎𝑏</m:t>
                        </m:r>
                      </m:oMath>
                    </a14:m>
                    <a:endParaRPr lang="en-GB" altLang="en-US" sz="3200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1" name="TextBox 260">
                    <a:extLst>
                      <a:ext uri="{FF2B5EF4-FFF2-40B4-BE49-F238E27FC236}">
                        <a16:creationId xmlns:a16="http://schemas.microsoft.com/office/drawing/2014/main" id="{730C8ED6-D2AB-9242-B84E-E196DC90E2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82389" y="3500024"/>
                    <a:ext cx="2243438" cy="277485"/>
                  </a:xfrm>
                  <a:prstGeom prst="rect">
                    <a:avLst/>
                  </a:prstGeom>
                  <a:blipFill>
                    <a:blip r:embed="rId50"/>
                    <a:stretch>
                      <a:fillRect l="-6707" t="-23457" b="-5061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0830F439-E73F-ED43-8DB4-E2C3538C8C74}"/>
                  </a:ext>
                </a:extLst>
              </p:cNvPr>
              <p:cNvGrpSpPr/>
              <p:nvPr/>
            </p:nvGrpSpPr>
            <p:grpSpPr>
              <a:xfrm>
                <a:off x="1707716" y="3740889"/>
                <a:ext cx="2192782" cy="277485"/>
                <a:chOff x="1311148" y="1493408"/>
                <a:chExt cx="2192782" cy="27748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3" name="TextBox 262">
                      <a:extLst>
                        <a:ext uri="{FF2B5EF4-FFF2-40B4-BE49-F238E27FC236}">
                          <a16:creationId xmlns:a16="http://schemas.microsoft.com/office/drawing/2014/main" id="{F39487D0-D008-2647-B257-E3F4946CDE2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32758" y="1493408"/>
                      <a:ext cx="949567" cy="2774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3200" dirty="0">
                          <a:solidFill>
                            <a:srgbClr val="FF0000"/>
                          </a:solidFill>
                        </a:rPr>
                        <a:t>12</a:t>
                      </a:r>
                      <a14:m>
                        <m:oMath xmlns:m="http://schemas.openxmlformats.org/officeDocument/2006/math">
                          <m:r>
                            <a:rPr lang="en-GB" alt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𝑎𝑏𝑐</m:t>
                          </m:r>
                        </m:oMath>
                      </a14:m>
                      <a:r>
                        <a:rPr lang="en-GB" altLang="en-US" sz="320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p:txBody>
                </p:sp>
              </mc:Choice>
              <mc:Fallback xmlns="">
                <p:sp>
                  <p:nvSpPr>
                    <p:cNvPr id="263" name="TextBox 262">
                      <a:extLst>
                        <a:ext uri="{FF2B5EF4-FFF2-40B4-BE49-F238E27FC236}">
                          <a16:creationId xmlns:a16="http://schemas.microsoft.com/office/drawing/2014/main" id="{F39487D0-D008-2647-B257-E3F4946CDE2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32758" y="1493408"/>
                      <a:ext cx="949567" cy="277485"/>
                    </a:xfrm>
                    <a:prstGeom prst="rect">
                      <a:avLst/>
                    </a:prstGeom>
                    <a:blipFill>
                      <a:blip r:embed="rId51"/>
                      <a:stretch>
                        <a:fillRect l="-11538" t="-25000" b="-512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64" name="Straight Connector 263">
                  <a:extLst>
                    <a:ext uri="{FF2B5EF4-FFF2-40B4-BE49-F238E27FC236}">
                      <a16:creationId xmlns:a16="http://schemas.microsoft.com/office/drawing/2014/main" id="{23B5EE81-9389-8C47-A5FD-608C0CAE0F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11148" y="1517825"/>
                  <a:ext cx="2192782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62447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355</Words>
  <Application>Microsoft Office PowerPoint</Application>
  <PresentationFormat>Widescreen</PresentationFormat>
  <Paragraphs>174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Fractions:  Adding and Subtracting</dc:title>
  <dc:creator>Stewart Gale</dc:creator>
  <cp:lastModifiedBy>Stewart Gale</cp:lastModifiedBy>
  <cp:revision>29</cp:revision>
  <dcterms:created xsi:type="dcterms:W3CDTF">2019-11-08T06:54:53Z</dcterms:created>
  <dcterms:modified xsi:type="dcterms:W3CDTF">2022-03-23T11:13:44Z</dcterms:modified>
</cp:coreProperties>
</file>