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68582" y="463543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82593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228700"/>
            <a:ext cx="5694948" cy="42712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535431ac-a132-4cf7-bbab-35eb661393c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617" y="249129"/>
            <a:ext cx="5667709" cy="42507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521" y="2226365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1762" y="514520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228700"/>
            <a:ext cx="5694948" cy="42712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https://images.diagnosticquestions.com/uploads/Questions/535431ac-a132-4cf7-bbab-35eb661393c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617" y="249129"/>
            <a:ext cx="5667709" cy="425078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4798" y="249128"/>
            <a:ext cx="5694949" cy="42504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13638" y="2016955"/>
            <a:ext cx="446472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The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student has identified the correct formula but in this question, the letters are the wrong way around for the triangle.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61472" y="50357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228700"/>
            <a:ext cx="6224338" cy="46682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83" t="48226" r="62179" b="36899"/>
          <a:stretch/>
        </p:blipFill>
        <p:spPr>
          <a:xfrm>
            <a:off x="889300" y="4742056"/>
            <a:ext cx="5257305" cy="211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50119" y="1466262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3621" y="3035922"/>
            <a:ext cx="438039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he student has incorrectly used the formula of base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x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height divided by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2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pic>
        <p:nvPicPr>
          <p:cNvPr id="4" name="Picture 2" descr="https://images.diagnosticquestions.com/uploads/Questions/535431ac-a132-4cf7-bbab-35eb661393c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243" y="181119"/>
            <a:ext cx="6552942" cy="49147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7645" t="48569" r="7336" b="37014"/>
          <a:stretch/>
        </p:blipFill>
        <p:spPr>
          <a:xfrm>
            <a:off x="834886" y="4750905"/>
            <a:ext cx="5485139" cy="210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54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17</cp:revision>
  <dcterms:created xsi:type="dcterms:W3CDTF">2019-10-28T12:08:02Z</dcterms:created>
  <dcterms:modified xsi:type="dcterms:W3CDTF">2020-02-09T07:47:35Z</dcterms:modified>
</cp:coreProperties>
</file>