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7" r:id="rId5"/>
    <p:sldId id="260" r:id="rId6"/>
    <p:sldId id="261" r:id="rId7"/>
    <p:sldId id="262" r:id="rId8"/>
    <p:sldId id="263" r:id="rId9"/>
    <p:sldId id="264" r:id="rId10"/>
    <p:sldId id="268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CFB502-40DF-4A9F-9727-92505ECB59E2}" v="1" dt="2025-09-12T07:45:45.4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06789ACE-9C8B-434B-894E-5A86F9D6F4CB}"/>
    <pc:docChg chg="custSel modSld">
      <pc:chgData name="Stewart Gale" userId="3647ddd2-6040-41ae-a96d-232c23482af8" providerId="ADAL" clId="{06789ACE-9C8B-434B-894E-5A86F9D6F4CB}" dt="2025-09-12T07:45:52.244" v="1" actId="478"/>
      <pc:docMkLst>
        <pc:docMk/>
      </pc:docMkLst>
      <pc:sldChg chg="addSp">
        <pc:chgData name="Stewart Gale" userId="3647ddd2-6040-41ae-a96d-232c23482af8" providerId="ADAL" clId="{06789ACE-9C8B-434B-894E-5A86F9D6F4CB}" dt="2025-09-12T07:45:45.431" v="0"/>
        <pc:sldMkLst>
          <pc:docMk/>
          <pc:sldMk cId="2791471341" sldId="257"/>
        </pc:sldMkLst>
        <pc:inkChg chg="add">
          <ac:chgData name="Stewart Gale" userId="3647ddd2-6040-41ae-a96d-232c23482af8" providerId="ADAL" clId="{06789ACE-9C8B-434B-894E-5A86F9D6F4CB}" dt="2025-09-12T07:45:45.431" v="0"/>
          <ac:inkMkLst>
            <pc:docMk/>
            <pc:sldMk cId="2791471341" sldId="257"/>
            <ac:inkMk id="5" creationId="{C166CE62-7D3F-8F04-B88D-01B944181144}"/>
          </ac:inkMkLst>
        </pc:inkChg>
      </pc:sldChg>
      <pc:sldChg chg="addSp">
        <pc:chgData name="Stewart Gale" userId="3647ddd2-6040-41ae-a96d-232c23482af8" providerId="ADAL" clId="{06789ACE-9C8B-434B-894E-5A86F9D6F4CB}" dt="2025-09-12T07:45:45.431" v="0"/>
        <pc:sldMkLst>
          <pc:docMk/>
          <pc:sldMk cId="135817933" sldId="264"/>
        </pc:sldMkLst>
        <pc:inkChg chg="add">
          <ac:chgData name="Stewart Gale" userId="3647ddd2-6040-41ae-a96d-232c23482af8" providerId="ADAL" clId="{06789ACE-9C8B-434B-894E-5A86F9D6F4CB}" dt="2025-09-12T07:45:45.431" v="0"/>
          <ac:inkMkLst>
            <pc:docMk/>
            <pc:sldMk cId="135817933" sldId="264"/>
            <ac:inkMk id="2" creationId="{C1D805A6-F9DB-2733-5A9B-668984274643}"/>
          </ac:inkMkLst>
        </pc:inkChg>
      </pc:sldChg>
      <pc:sldChg chg="addSp delSp mod">
        <pc:chgData name="Stewart Gale" userId="3647ddd2-6040-41ae-a96d-232c23482af8" providerId="ADAL" clId="{06789ACE-9C8B-434B-894E-5A86F9D6F4CB}" dt="2025-09-12T07:45:52.244" v="1" actId="478"/>
        <pc:sldMkLst>
          <pc:docMk/>
          <pc:sldMk cId="1641861621" sldId="265"/>
        </pc:sldMkLst>
        <pc:inkChg chg="add del">
          <ac:chgData name="Stewart Gale" userId="3647ddd2-6040-41ae-a96d-232c23482af8" providerId="ADAL" clId="{06789ACE-9C8B-434B-894E-5A86F9D6F4CB}" dt="2025-09-12T07:45:52.244" v="1" actId="478"/>
          <ac:inkMkLst>
            <pc:docMk/>
            <pc:sldMk cId="1641861621" sldId="265"/>
            <ac:inkMk id="4" creationId="{D49951A3-C879-14CE-C240-9F534C8728AF}"/>
          </ac:inkMkLst>
        </pc:inkChg>
      </pc:sldChg>
    </pc:docChg>
  </pc:docChgLst>
  <pc:docChgLst>
    <pc:chgData name="Stewart Gale" userId="3647ddd2-6040-41ae-a96d-232c23482af8" providerId="ADAL" clId="{C784CA47-E0AA-42DB-97BA-38C3451A1ED9}"/>
    <pc:docChg chg="undo custSel addSld modSld sldOrd">
      <pc:chgData name="Stewart Gale" userId="3647ddd2-6040-41ae-a96d-232c23482af8" providerId="ADAL" clId="{C784CA47-E0AA-42DB-97BA-38C3451A1ED9}" dt="2022-09-13T08:16:48.902" v="405" actId="1076"/>
      <pc:docMkLst>
        <pc:docMk/>
      </pc:docMkLst>
      <pc:sldChg chg="delSp modSp mod modAnim">
        <pc:chgData name="Stewart Gale" userId="3647ddd2-6040-41ae-a96d-232c23482af8" providerId="ADAL" clId="{C784CA47-E0AA-42DB-97BA-38C3451A1ED9}" dt="2022-03-21T10:46:35.665" v="8" actId="1076"/>
        <pc:sldMkLst>
          <pc:docMk/>
          <pc:sldMk cId="2662339512" sldId="256"/>
        </pc:sldMkLst>
      </pc:sldChg>
      <pc:sldChg chg="delSp modSp mod delAnim">
        <pc:chgData name="Stewart Gale" userId="3647ddd2-6040-41ae-a96d-232c23482af8" providerId="ADAL" clId="{C784CA47-E0AA-42DB-97BA-38C3451A1ED9}" dt="2022-09-13T05:24:54.461" v="137" actId="207"/>
        <pc:sldMkLst>
          <pc:docMk/>
          <pc:sldMk cId="2651468590" sldId="260"/>
        </pc:sldMkLst>
      </pc:sldChg>
      <pc:sldChg chg="addSp delSp mod delAnim">
        <pc:chgData name="Stewart Gale" userId="3647ddd2-6040-41ae-a96d-232c23482af8" providerId="ADAL" clId="{C784CA47-E0AA-42DB-97BA-38C3451A1ED9}" dt="2022-09-13T05:20:49.474" v="46" actId="22"/>
        <pc:sldMkLst>
          <pc:docMk/>
          <pc:sldMk cId="770826334" sldId="261"/>
        </pc:sldMkLst>
      </pc:sldChg>
      <pc:sldChg chg="addSp delSp mod delAnim">
        <pc:chgData name="Stewart Gale" userId="3647ddd2-6040-41ae-a96d-232c23482af8" providerId="ADAL" clId="{C784CA47-E0AA-42DB-97BA-38C3451A1ED9}" dt="2022-09-13T05:20:55.027" v="48" actId="22"/>
        <pc:sldMkLst>
          <pc:docMk/>
          <pc:sldMk cId="448121594" sldId="262"/>
        </pc:sldMkLst>
      </pc:sldChg>
      <pc:sldChg chg="addSp delSp modSp mod delAnim">
        <pc:chgData name="Stewart Gale" userId="3647ddd2-6040-41ae-a96d-232c23482af8" providerId="ADAL" clId="{C784CA47-E0AA-42DB-97BA-38C3451A1ED9}" dt="2022-09-13T05:21:06.700" v="51" actId="1076"/>
        <pc:sldMkLst>
          <pc:docMk/>
          <pc:sldMk cId="1519610641" sldId="263"/>
        </pc:sldMkLst>
      </pc:sldChg>
      <pc:sldChg chg="addSp delSp modSp mod ord">
        <pc:chgData name="Stewart Gale" userId="3647ddd2-6040-41ae-a96d-232c23482af8" providerId="ADAL" clId="{C784CA47-E0AA-42DB-97BA-38C3451A1ED9}" dt="2022-09-13T08:16:48.902" v="405" actId="1076"/>
        <pc:sldMkLst>
          <pc:docMk/>
          <pc:sldMk cId="135817933" sldId="264"/>
        </pc:sldMkLst>
      </pc:sldChg>
      <pc:sldChg chg="addSp modSp mod modAnim">
        <pc:chgData name="Stewart Gale" userId="3647ddd2-6040-41ae-a96d-232c23482af8" providerId="ADAL" clId="{C784CA47-E0AA-42DB-97BA-38C3451A1ED9}" dt="2022-09-13T08:16:17.477" v="397"/>
        <pc:sldMkLst>
          <pc:docMk/>
          <pc:sldMk cId="1641861621" sldId="265"/>
        </pc:sldMkLst>
      </pc:sldChg>
      <pc:sldChg chg="delSp modSp add mod">
        <pc:chgData name="Stewart Gale" userId="3647ddd2-6040-41ae-a96d-232c23482af8" providerId="ADAL" clId="{C784CA47-E0AA-42DB-97BA-38C3451A1ED9}" dt="2022-03-21T10:46:44.728" v="11" actId="1076"/>
        <pc:sldMkLst>
          <pc:docMk/>
          <pc:sldMk cId="1095886578" sldId="266"/>
        </pc:sldMkLst>
      </pc:sldChg>
      <pc:sldChg chg="addSp delSp modSp add mod">
        <pc:chgData name="Stewart Gale" userId="3647ddd2-6040-41ae-a96d-232c23482af8" providerId="ADAL" clId="{C784CA47-E0AA-42DB-97BA-38C3451A1ED9}" dt="2022-09-13T05:26:20.133" v="241" actId="20577"/>
        <pc:sldMkLst>
          <pc:docMk/>
          <pc:sldMk cId="1773485903" sldId="267"/>
        </pc:sldMkLst>
      </pc:sldChg>
      <pc:sldChg chg="addSp delSp modSp add mod delAnim modAnim">
        <pc:chgData name="Stewart Gale" userId="3647ddd2-6040-41ae-a96d-232c23482af8" providerId="ADAL" clId="{C784CA47-E0AA-42DB-97BA-38C3451A1ED9}" dt="2022-09-13T05:24:43.501" v="135"/>
        <pc:sldMkLst>
          <pc:docMk/>
          <pc:sldMk cId="1934622161" sldId="26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447.08691" units="1/cm"/>
          <inkml:channelProperty channel="Y" name="resolution" value="657.57574" units="1/cm"/>
          <inkml:channelProperty channel="F" name="resolution" value="22.75" units="1/deg"/>
          <inkml:channelProperty channel="T" name="resolution" value="1" units="1/dev"/>
        </inkml:channelProperties>
      </inkml:inkSource>
      <inkml:timestamp xml:id="ts0" timeString="2025-09-12T07:30:51.1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13462 8745 2048 0,'-5'7'0'16,"5"-7"0"-16,-16 16 0 0,16-16 0 0,-20 27 0 15,-7 15 0-15,27-42 0 16,-31 55 0-16,-1 1 0 0,2 5 0 0,-3 0 0 16,2 5 0-16,1 0 0 0,1 1 0 0,0 0 0 15,1 3 0-15,2 1 0 0,-1 0 0 16,1 4 0-16,2-2 0 0,3 4 0 0,1 1 0 0,5 0 0 16,0 2 0-16,5 2 0 0,0-3 0 15,1 1 0-15,5 4 0 0,3-5 0 0,1 4 0 16,3-3 0-16,2 2 0 0,3 0 0 15,2 3 0-15,2-2 0 0,1 2 0 0,2 1 0 0,3-1 0 0,1 1 0 0,1 0 0 16,4 2 0-16,1 1 0 0,2 0 0 16,4 0 0-16,-3-2 0 0,5 1 0 0,-1-3 0 15,2 0 0-15,3-3 0 0,0 0 0 0,7-2 0 0,-5-5 0 16,2-4 0-16,5-2 0 0,-3-7 0 0,-1-9 0 31,0-6 0-31,-42-47 0 0,52 43 0 0,0-4 0 16</inkml:trace>
  <inkml:trace contextRef="#ctx0" brushRef="#br0" timeOffset="612.8">15955 8438 2048 0,'7'7'0'16,"-7"-7"0"-16,19 17 0 0,-19-17 0 0,27 30 0 0,-27-30 0 31,31 46 0-31,-1 2 0 0,1 8 0 0,-31-56 0 0,29 68 0 16,-6-3 0-16,1 4 0 0,-2 3 0 0,-7-7 0 0,2 4 0 15,-1 1 0-15,-2 6 0 16,-1-3 0-16,0 2 0 0,-1 0 0 0,3 1 0 16,-2 1 0-16,1-2 0 0,-2 1 0 0,1 0 0 15,-1 1 0-15,-3-1 0 0,3 3 0 0,-2 0 0 16,-1-1 0-16,-3 3 0 15,0-2 0-15,-1-1 0 0,-1 1 0 0,-3-1 0 0,-1 1 0 16,-4-1 0-16,0 2 0 0,-4-1 0 0,1-1 0 16,-4-1 0-16,-3-2 0 0,-6-1 0 0,1-1 0 15,-3-1 0-15,-4-3 0 0,-4 1 0 0,-1-4 0 16,0-8 0-16,-7-4 0 0,2-6 0 16,-7-5 0-16,2-6 0 0</inkml:trace>
  <inkml:trace contextRef="#ctx0" brushRef="#br0" timeOffset="1204.61">14232 12980 2048 0,'0'0'0'16,"0"0"0"-16,-9 3 0 0,9-3 0 0,-17 11 0 16,17-11 0-16,-25 15 0 0,-13 13 0 0,38-28 0 0,-47 41 0 15,-2 2 0 1,-2 6 0-16,1 7 0 0,-2 3 0 0,4 0 0 16,-4 4 0-16,3 0 0 0,-1 2 0 0,1 4 0 0,3 1 0 0,-1 2 0 0,-4 1 0 15,8 2 0-15,0 1 0 0,2 2 0 16,1 1 0-16,3 2 0 0,1 0 0 0,2 1 0 15,-1-1 0 1,4 5 0-16,5-2 0 0,0 5 0 0,4-3 0 16,3 5 0-16,2-1 0 0,1 3 0 0,3 1 0 15,1 4 0-15,4 1 0 0,1 3 0 0,3 0 0 16,2 1 0-16,3 2 0 0,3 4 0 0,1-1 0 16,5 1 0-16,2 0 0 0,2-1 0 15,3-1 0-15,1-1 0 0,5-1 0 0,2-2 0 16,5 0 0-16,-1-6 0 0,4 0 0 0,1-4 0 0,4-2 0 0,1-3 0 15,2-3 0-15,2-5 0 0,4-2 0 16,-4-3 0-16,3-7 0 0,0-3 0 0,-5-12 0 0,3-1 0 16,-44-52 0-16,46 49 0 0,0-6 0 0,-5-6 0 15</inkml:trace>
  <inkml:trace contextRef="#ctx0" brushRef="#br0" timeOffset="1852.72">15431 13534 2048 0,'5'-2'0'16,"-5"2"0"-16,10-3 0 0,-10 3 0 0,19-4 0 16,-19 4 0-16,26 2 0 0,-26-2 0 0,28 8 0 15,-28-8 0-15,37 21 0 0,-37-21 0 16,36 30 0-16,-36-30 0 0,36 42 0 16,-36-42 0-16,39 55 0 0,-4-4 0 0,-2 4 0 0,-33-55 0 0,35 57 0 0,-3-3 0 15,3 3 0-15,-35-57 0 0,40 59 0 16,-6 1 0-16,5 0 0 0,-5-5 0 0,2 2 0 0,-7-3 0 31,3 3 0-31,-1 2 0 0,-2-4 0 0,-1 4 0 0,-2 5 0 0,1-1 0 0,-1-4 0 0,-6 3 0 16,-1 5 0-16,-1 0 0 0,-1 3 0 31,-4 1 0-31,-3-2 0 0,-3 2 0 0,-2-1 0 16,-3 3 0-16,-4 0 0 0,-2 1 0 0,-4 1 0 15,-2 1 0-15,-3 0 0 0,-5 2 0 0,-1 2 0 16,-5 0 0-16,-3 3 0 15,-1 2 0-15,-2-1 0 0,-1 1 0 0,-1-1 0 0,0 2 0 16,-2 0 0-16,0 0 0 0,-2-1 0 0,1 1 0 16,-1-1 0-16,0-3 0 0,-1 1 0 0,1-2 0 15,-3-4 0-15,1-2 0 0,-1-5 0 0,-1-5 0 0,4-11 0 16,-10-5 0-16,5-7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447.08691" units="1/cm"/>
          <inkml:channelProperty channel="Y" name="resolution" value="657.57574" units="1/cm"/>
          <inkml:channelProperty channel="F" name="resolution" value="22.75" units="1/deg"/>
          <inkml:channelProperty channel="T" name="resolution" value="1" units="1/dev"/>
        </inkml:channelProperties>
      </inkml:inkSource>
      <inkml:timestamp xml:id="ts0" timeString="2025-09-12T07:34:20.9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8059 4816 2048 0,'-10'6'0'0,"10"-6"0"16,-25 10 0-16,-14 8 0 0,39-18 0 15,-48 27 0-15,48-27 0 0,-55 31 0 16,3 1 0-16,5 1 0 0,47-33 0 0,-52 39 0 15,52-39 0-15,-53 47 0 0,3-2 0 0,3 5 0 16,47-50 0-16,-46 56 0 0,4-3 0 16,2 4 0-16,3-6 0 0,4 2 0 0,33-53 0 15,-35 63 0-15,3-2 0 0,-1 2 0 0,5 4 0 16,3-6 0-16,-1 3 0 0,4 2 0 0,-1 3 0 16,4 0 0-16,0 0 0 0,2 0 0 0,1 4 0 0,1 0 0 15,0 3 0-15,3 2 0 0,1 1 0 0,1 2 0 16,3 3 0-16,2-2 0 0,2 0 0 0,0 2 0 15,1 1 0-15,2-3 0 0,6 0 0 0,1-2 0 0,2 0 0 16,4 2 0-16,-1-3 0 16,5 2 0-16,-2-2 0 0,3 0 0 0,1 0 0 15,4 0 0-15,1-4 0 0,0 1 0 0,4-2 0 16,0 2 0-16,1-2 0 0,5-3 0 0,3-1 0 0,2-3 0 16,2 0 0-1,4-4 0-15,1-2 0 0,-2-9 0 16,5-1 0-16,6-1 0 0,6-4 0 0,3-7 0 0,2-7 0 15,2-8 0-15,-5-8 0 0</inkml:trace>
  <inkml:trace contextRef="#ctx0" brushRef="#br0" timeOffset="738.67">15218 4589 2048 0,'0'0'0'0,"0"0"0"0,0 0 0 16,0 0 0-16,3 2 0 0,-3-2 0 0,9 7 0 0,-9-7 0 0,14 13 0 0,-14-13 0 15,22 20 0-15,-22-20 0 0,29 29 0 0,-29-29 0 16,35 41 0-16,-35-41 0 0,36 52 0 16,2-3 0-16,-4 4 0 0,-34-53 0 15,41 59 0-15,-6-5 0 0,3 4 0 0,-5-6 0 16,1-2 0-16,-34-50 0 0,37 59 0 0,-1-6 0 15,-3 6 0-15,0-6 0 16,1 3 0-16,-34-56 0 0,36 64 0 0,-1-1 0 16,0 4 0-16,0 3 0 0,-2 1 0 0,-5 1 0 15,2-1 0-15,-5 1 0 0,-1-1 0 0,-2 2 0 16,-5 3 0-16,-3 1 0 0,-2 1 0 16,-3 2 0-16,3-1 0 0,-10 0 0 0,1 0 0 15,-4 0 0-15,-2 1 0 0,-6-2 0 0,3 0 0 16,-4-8 0-16,-1-1 0 0,-1-2 0 0,-5 3 0 0,2-3 0 15,-9 5 0-15,1 4 0 0,-2-9 0 0,-2 2 0 16,2-8 0-16,-3 2 0 0,-2-4 0 0,-1 1 0 16,-4-1 0-16,4-8 0 0,-7 2 0 0,-2 1 0 15,40-54 0-15,-48 60 0 0,0-9 0 0,-3 2 0 16,5-3 0-16,-3-4 0 0,-4 4 0 16,7-9 0-16,-5 1 0 15,2-3 0-15,2 2 0 0,-2-4 0 0,-3 3 0 16,5-3 0-16,-5 2 0 0,-6 0 0 0,6-2 0 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7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3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5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20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506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93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22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31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64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C876A-3B1D-4C46-A13E-D32288E5C267}" type="datetimeFigureOut">
              <a:rPr lang="en-GB" smtClean="0"/>
              <a:t>12/09/2025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F0341-83CB-4927-9930-9356F6DA01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01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2015" y="1421409"/>
            <a:ext cx="1102821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Order of </a:t>
            </a:r>
          </a:p>
          <a:p>
            <a:pPr algn="ctr"/>
            <a:r>
              <a:rPr lang="en-US" sz="115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Operations</a:t>
            </a:r>
            <a:r>
              <a:rPr lang="en-US" sz="11500" dirty="0"/>
              <a:t> 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662339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4814" y="567301"/>
            <a:ext cx="85861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/>
              <a:t>6 ÷ 2 x (1+2) = </a:t>
            </a:r>
            <a:endParaRPr lang="en-GB" sz="16600" dirty="0"/>
          </a:p>
        </p:txBody>
      </p:sp>
      <p:sp>
        <p:nvSpPr>
          <p:cNvPr id="14" name="Rectangle 13"/>
          <p:cNvSpPr/>
          <p:nvPr/>
        </p:nvSpPr>
        <p:spPr>
          <a:xfrm>
            <a:off x="10930934" y="4357537"/>
            <a:ext cx="1082348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800" b="1" dirty="0"/>
              <a:t>9</a:t>
            </a:r>
            <a:endParaRPr lang="en-GB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97988F-2D97-0C86-388A-A5938D79FEFF}"/>
              </a:ext>
            </a:extLst>
          </p:cNvPr>
          <p:cNvSpPr txBox="1"/>
          <p:nvPr/>
        </p:nvSpPr>
        <p:spPr>
          <a:xfrm>
            <a:off x="292744" y="958585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5023A1-54AE-E9BC-BB3E-7AE1993A0203}"/>
              </a:ext>
            </a:extLst>
          </p:cNvPr>
          <p:cNvSpPr txBox="1"/>
          <p:nvPr/>
        </p:nvSpPr>
        <p:spPr>
          <a:xfrm>
            <a:off x="292744" y="2020086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CFD3F6-3209-3DE4-3F9A-F56A8A3EE04B}"/>
              </a:ext>
            </a:extLst>
          </p:cNvPr>
          <p:cNvSpPr txBox="1"/>
          <p:nvPr/>
        </p:nvSpPr>
        <p:spPr>
          <a:xfrm>
            <a:off x="140345" y="3079164"/>
            <a:ext cx="1800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D 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457299-5C68-2707-44A6-C62E6338D32E}"/>
              </a:ext>
            </a:extLst>
          </p:cNvPr>
          <p:cNvSpPr txBox="1"/>
          <p:nvPr/>
        </p:nvSpPr>
        <p:spPr>
          <a:xfrm>
            <a:off x="185577" y="4143088"/>
            <a:ext cx="1648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  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432E4-95C6-1866-813D-E4196A538D4D}"/>
              </a:ext>
            </a:extLst>
          </p:cNvPr>
          <p:cNvSpPr txBox="1"/>
          <p:nvPr/>
        </p:nvSpPr>
        <p:spPr>
          <a:xfrm>
            <a:off x="2384523" y="2625353"/>
            <a:ext cx="85861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/>
              <a:t>6 ÷ 2 x     3    = </a:t>
            </a:r>
            <a:endParaRPr lang="en-GB" sz="16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782B4C-7DA8-088C-EE13-51D5B8ACA26B}"/>
              </a:ext>
            </a:extLst>
          </p:cNvPr>
          <p:cNvSpPr txBox="1"/>
          <p:nvPr/>
        </p:nvSpPr>
        <p:spPr>
          <a:xfrm>
            <a:off x="2468653" y="4534509"/>
            <a:ext cx="8462281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/>
              <a:t>3       x     3    = </a:t>
            </a:r>
            <a:endParaRPr lang="en-GB" sz="16600" dirty="0"/>
          </a:p>
        </p:txBody>
      </p:sp>
    </p:spTree>
    <p:extLst>
      <p:ext uri="{BB962C8B-B14F-4D97-AF65-F5344CB8AC3E}">
        <p14:creationId xmlns:p14="http://schemas.microsoft.com/office/powerpoint/2010/main" val="193462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3275" y="37319"/>
            <a:ext cx="6754862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"/>
            <a:r>
              <a:rPr lang="en-GB" sz="6600" b="1" dirty="0">
                <a:solidFill>
                  <a:srgbClr val="000000"/>
                </a:solidFill>
                <a:latin typeface="Calibri" panose="020F0502020204030204" pitchFamily="34" charset="0"/>
              </a:rPr>
              <a:t>The Fours Problem</a:t>
            </a:r>
          </a:p>
        </p:txBody>
      </p:sp>
      <p:sp>
        <p:nvSpPr>
          <p:cNvPr id="3" name="Rectangle 2"/>
          <p:cNvSpPr/>
          <p:nvPr/>
        </p:nvSpPr>
        <p:spPr>
          <a:xfrm>
            <a:off x="540328" y="979060"/>
            <a:ext cx="109007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/>
              <a:t>Using exactly four 4s and any operations you wish, </a:t>
            </a:r>
          </a:p>
          <a:p>
            <a:pPr algn="ctr"/>
            <a:r>
              <a:rPr lang="en-US" sz="4000" dirty="0"/>
              <a:t>including brackets, make the numbers form 1 to 10.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872723"/>
              </p:ext>
            </p:extLst>
          </p:nvPr>
        </p:nvGraphicFramePr>
        <p:xfrm>
          <a:off x="58188" y="2346964"/>
          <a:ext cx="11867805" cy="4417075"/>
        </p:xfrm>
        <a:graphic>
          <a:graphicData uri="http://schemas.openxmlformats.org/drawingml/2006/table">
            <a:tbl>
              <a:tblPr/>
              <a:tblGrid>
                <a:gridCol w="766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8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98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9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5148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83415"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415"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3415"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3415"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3415"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5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4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08830" y="3353383"/>
            <a:ext cx="33025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4000" dirty="0">
                <a:solidFill>
                  <a:srgbClr val="FF0000"/>
                </a:solidFill>
                <a:latin typeface="Calibri" panose="020F0502020204030204" pitchFamily="34" charset="0"/>
              </a:rPr>
              <a:t>(4 + 4) ÷ (4 + 4)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08903" y="4234680"/>
            <a:ext cx="2991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4000" dirty="0">
                <a:solidFill>
                  <a:srgbClr val="FF0000"/>
                </a:solidFill>
                <a:latin typeface="Calibri" panose="020F0502020204030204" pitchFamily="34" charset="0"/>
              </a:rPr>
              <a:t>(4 + 4 + 4) ÷ 4</a:t>
            </a:r>
          </a:p>
        </p:txBody>
      </p:sp>
      <p:sp>
        <p:nvSpPr>
          <p:cNvPr id="8" name="Rectangle 7"/>
          <p:cNvSpPr/>
          <p:nvPr/>
        </p:nvSpPr>
        <p:spPr>
          <a:xfrm>
            <a:off x="8856673" y="4201558"/>
            <a:ext cx="26805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ctr"/>
            <a:r>
              <a:rPr lang="en-GB" sz="4000" dirty="0">
                <a:solidFill>
                  <a:srgbClr val="FF0000"/>
                </a:solidFill>
                <a:latin typeface="Calibri" panose="020F0502020204030204" pitchFamily="34" charset="0"/>
              </a:rPr>
              <a:t>4 + 4 + 4 </a:t>
            </a:r>
            <a:r>
              <a:rPr lang="en-GB" sz="4000" dirty="0">
                <a:solidFill>
                  <a:srgbClr val="FF0000"/>
                </a:solidFill>
              </a:rPr>
              <a:t>–</a:t>
            </a:r>
            <a:r>
              <a:rPr lang="en-GB" sz="4000" dirty="0">
                <a:solidFill>
                  <a:srgbClr val="FF0000"/>
                </a:solidFill>
                <a:latin typeface="Calibri" panose="020F0502020204030204" pitchFamily="34" charset="0"/>
              </a:rPr>
              <a:t>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8B9485-C5EF-D3FC-8991-BB2C39DDC52B}"/>
              </a:ext>
            </a:extLst>
          </p:cNvPr>
          <p:cNvSpPr txBox="1"/>
          <p:nvPr/>
        </p:nvSpPr>
        <p:spPr>
          <a:xfrm>
            <a:off x="2732323" y="2483912"/>
            <a:ext cx="21446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 ÷ 44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76DA7F-88AC-7C7F-E5A1-4BCB650C7263}"/>
              </a:ext>
            </a:extLst>
          </p:cNvPr>
          <p:cNvSpPr txBox="1"/>
          <p:nvPr/>
        </p:nvSpPr>
        <p:spPr>
          <a:xfrm>
            <a:off x="2308903" y="5115977"/>
            <a:ext cx="3108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 – 4) x 4 + 4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1EAA00-C6D2-CC03-9D9A-A81A01DEBE4A}"/>
              </a:ext>
            </a:extLst>
          </p:cNvPr>
          <p:cNvSpPr txBox="1"/>
          <p:nvPr/>
        </p:nvSpPr>
        <p:spPr>
          <a:xfrm>
            <a:off x="2355479" y="5997274"/>
            <a:ext cx="30092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 x 4 + 4) – 4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2C580D-8FFE-D22A-55F9-A59DC6950119}"/>
              </a:ext>
            </a:extLst>
          </p:cNvPr>
          <p:cNvSpPr txBox="1"/>
          <p:nvPr/>
        </p:nvSpPr>
        <p:spPr>
          <a:xfrm>
            <a:off x="8390313" y="2433592"/>
            <a:ext cx="34359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 + 4) ÷ 4 + 4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DA6F2E-B771-0D54-5064-AF8E9FF817E1}"/>
              </a:ext>
            </a:extLst>
          </p:cNvPr>
          <p:cNvSpPr txBox="1"/>
          <p:nvPr/>
        </p:nvSpPr>
        <p:spPr>
          <a:xfrm>
            <a:off x="9130145" y="3304546"/>
            <a:ext cx="23166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 ÷ 4 – 4 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D816BD-3E6F-5CD1-CA31-FD47759EC59F}"/>
              </a:ext>
            </a:extLst>
          </p:cNvPr>
          <p:cNvSpPr txBox="1"/>
          <p:nvPr/>
        </p:nvSpPr>
        <p:spPr>
          <a:xfrm>
            <a:off x="8711736" y="5098570"/>
            <a:ext cx="29704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 ÷ 4 + 4 + 4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44527E-BFD6-09E5-5A0A-01344BAF7849}"/>
              </a:ext>
            </a:extLst>
          </p:cNvPr>
          <p:cNvSpPr txBox="1"/>
          <p:nvPr/>
        </p:nvSpPr>
        <p:spPr>
          <a:xfrm>
            <a:off x="8805947" y="5969524"/>
            <a:ext cx="28762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(44 – 4) ÷ 4  </a:t>
            </a:r>
          </a:p>
        </p:txBody>
      </p:sp>
    </p:spTree>
    <p:extLst>
      <p:ext uri="{BB962C8B-B14F-4D97-AF65-F5344CB8AC3E}">
        <p14:creationId xmlns:p14="http://schemas.microsoft.com/office/powerpoint/2010/main" val="164186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3" grpId="0"/>
      <p:bldP spid="15" grpId="0"/>
      <p:bldP spid="17" grpId="0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806633" y="591652"/>
            <a:ext cx="857873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Which one is correct?</a:t>
            </a:r>
            <a:r>
              <a:rPr lang="en-US" sz="6600" dirty="0"/>
              <a:t> </a:t>
            </a:r>
            <a:endParaRPr lang="en-GB" sz="6600" dirty="0"/>
          </a:p>
        </p:txBody>
      </p:sp>
      <p:sp>
        <p:nvSpPr>
          <p:cNvPr id="7" name="Rectangle 6"/>
          <p:cNvSpPr/>
          <p:nvPr/>
        </p:nvSpPr>
        <p:spPr>
          <a:xfrm>
            <a:off x="1806633" y="2458787"/>
            <a:ext cx="79026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FF0066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GB" sz="8000" b="0" i="0" u="none" strike="noStrike" dirty="0">
                <a:solidFill>
                  <a:srgbClr val="FF0066"/>
                </a:solidFill>
                <a:effectLst/>
                <a:latin typeface="Arial" panose="020B0604020202020204" pitchFamily="34" charset="0"/>
              </a:rPr>
              <a:t> 4 </a:t>
            </a:r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</a:t>
            </a:r>
            <a:r>
              <a:rPr lang="en-GB" sz="8000" b="0" i="0" u="none" strike="noStrike" dirty="0">
                <a:solidFill>
                  <a:srgbClr val="FF0066"/>
                </a:solidFill>
                <a:effectLst/>
                <a:latin typeface="Arial" panose="020B0604020202020204" pitchFamily="34" charset="0"/>
              </a:rPr>
              <a:t> 7 </a:t>
            </a:r>
            <a:r>
              <a:rPr lang="en-GB" sz="8000" b="0" i="0" u="none" strike="noStrike" dirty="0">
                <a:effectLst/>
                <a:latin typeface="Arial" panose="020B0604020202020204" pitchFamily="34" charset="0"/>
              </a:rPr>
              <a:t>=</a:t>
            </a:r>
            <a:r>
              <a:rPr lang="en-GB" sz="8000" b="0" i="0" u="none" strike="noStrike" dirty="0">
                <a:solidFill>
                  <a:srgbClr val="FF0066"/>
                </a:solidFill>
                <a:effectLst/>
                <a:latin typeface="Arial" panose="020B0604020202020204" pitchFamily="34" charset="0"/>
              </a:rPr>
              <a:t> 49</a:t>
            </a:r>
            <a:r>
              <a:rPr lang="en-GB" sz="3600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815127" y="5064245"/>
            <a:ext cx="79026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0" b="0" i="0" u="none" strike="noStrike" dirty="0">
                <a:solidFill>
                  <a:srgbClr val="009900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</a:t>
            </a:r>
            <a:r>
              <a:rPr lang="en-GB" sz="8000" b="0" i="0" u="none" strike="noStrike" dirty="0">
                <a:solidFill>
                  <a:srgbClr val="009900"/>
                </a:solidFill>
                <a:effectLst/>
                <a:latin typeface="Arial" panose="020B0604020202020204" pitchFamily="34" charset="0"/>
              </a:rPr>
              <a:t> 4 </a:t>
            </a:r>
            <a:r>
              <a:rPr lang="en-GB" sz="8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</a:t>
            </a:r>
            <a:r>
              <a:rPr lang="en-GB" sz="8000" b="0" i="0" u="none" strike="noStrike" dirty="0">
                <a:solidFill>
                  <a:srgbClr val="009900"/>
                </a:solidFill>
                <a:effectLst/>
                <a:latin typeface="Arial" panose="020B0604020202020204" pitchFamily="34" charset="0"/>
              </a:rPr>
              <a:t> 7 </a:t>
            </a:r>
            <a:r>
              <a:rPr lang="en-GB" sz="8000" b="0" i="0" u="none" strike="noStrike" dirty="0">
                <a:effectLst/>
                <a:latin typeface="Arial" panose="020B0604020202020204" pitchFamily="34" charset="0"/>
              </a:rPr>
              <a:t>=</a:t>
            </a:r>
            <a:r>
              <a:rPr lang="en-GB" sz="8000" b="0" i="0" u="none" strike="noStrike" dirty="0">
                <a:solidFill>
                  <a:srgbClr val="009900"/>
                </a:solidFill>
                <a:effectLst/>
                <a:latin typeface="Arial" panose="020B0604020202020204" pitchFamily="34" charset="0"/>
              </a:rPr>
              <a:t> 31</a:t>
            </a:r>
            <a:r>
              <a:rPr lang="en-GB" sz="3600" dirty="0"/>
              <a:t> </a:t>
            </a:r>
          </a:p>
        </p:txBody>
      </p:sp>
      <p:pic>
        <p:nvPicPr>
          <p:cNvPr id="8" name="Picture 22" descr="File:Green tick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0379" y="5109557"/>
            <a:ext cx="1075112" cy="1075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6" descr="The Excuse That Wore Thin. - Julie Hyde Leadershi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620" y="2658350"/>
            <a:ext cx="924312" cy="92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88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09455" y="120071"/>
            <a:ext cx="62068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Order matters!</a:t>
            </a:r>
            <a:r>
              <a:rPr lang="en-US" sz="6000" b="1" dirty="0"/>
              <a:t> </a:t>
            </a:r>
            <a:endParaRPr lang="en-GB" sz="6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004263" y="1045683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0764" y="1874186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4263" y="2718501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12574" y="3625890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0885" y="4549091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12574" y="5462995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8139" y="1336051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RACKETS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97480" y="2186718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NDICES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86148" y="3030080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IVISION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96986" y="3945014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ULTIPLY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93074" y="4868215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DDITION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27957" y="5776476"/>
            <a:ext cx="3103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UBTRACTION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166CE62-7D3F-8F04-B88D-01B944181144}"/>
                  </a:ext>
                </a:extLst>
              </p14:cNvPr>
              <p14:cNvContentPartPr/>
              <p14:nvPr/>
            </p14:nvContentPartPr>
            <p14:xfrm>
              <a:off x="4648680" y="3037680"/>
              <a:ext cx="1269720" cy="34398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166CE62-7D3F-8F04-B88D-01B9441811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39320" y="3028320"/>
                <a:ext cx="1288440" cy="3458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147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3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6224" y="154937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69177" y="1299561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96889" y="2522054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65520" y="2522054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177" y="3787768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4331" y="3784781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90100" y="445305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RACKETS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95893" y="1612093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NDICES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8774" y="2833633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IVISION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49932" y="2841178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ULTIPLY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41366" y="4106892"/>
            <a:ext cx="2228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DDITION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89714" y="4098262"/>
            <a:ext cx="3103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UBTRACTION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1C4F29-5E9C-5636-2749-A2C460AB4630}"/>
              </a:ext>
            </a:extLst>
          </p:cNvPr>
          <p:cNvSpPr txBox="1"/>
          <p:nvPr/>
        </p:nvSpPr>
        <p:spPr>
          <a:xfrm>
            <a:off x="1363019" y="5190657"/>
            <a:ext cx="96226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If they have the same importance, </a:t>
            </a:r>
          </a:p>
          <a:p>
            <a:pPr algn="ctr"/>
            <a:r>
              <a:rPr lang="en-US" sz="4400" dirty="0"/>
              <a:t>then do the questions from left to right.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77348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3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4064" y="863173"/>
            <a:ext cx="76754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2 + 4 x 5 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7914" y="958585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7914" y="2020086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5515" y="3079164"/>
            <a:ext cx="1800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D 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0747" y="4143088"/>
            <a:ext cx="1648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  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6464" y="3538078"/>
            <a:ext cx="58680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2 + </a:t>
            </a:r>
            <a:r>
              <a:rPr lang="en-GB" sz="13800" dirty="0">
                <a:solidFill>
                  <a:srgbClr val="0000FF"/>
                </a:solidFill>
              </a:rPr>
              <a:t>20</a:t>
            </a:r>
            <a:r>
              <a:rPr lang="en-GB" sz="13800" dirty="0"/>
              <a:t> =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57813" y="863173"/>
            <a:ext cx="394851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800" dirty="0">
                <a:solidFill>
                  <a:srgbClr val="0000FF"/>
                </a:solidFill>
              </a:rPr>
              <a:t>4 x 5 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819002" y="3538078"/>
            <a:ext cx="19800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800" b="1" dirty="0"/>
              <a:t>22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65146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7646" y="902228"/>
            <a:ext cx="9442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12 – 10 ÷ 5 =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6464" y="3538078"/>
            <a:ext cx="58680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12 – </a:t>
            </a:r>
            <a:r>
              <a:rPr lang="en-GB" sz="13800" dirty="0">
                <a:solidFill>
                  <a:srgbClr val="00B050"/>
                </a:solidFill>
              </a:rPr>
              <a:t>2</a:t>
            </a:r>
            <a:r>
              <a:rPr lang="en-GB" sz="13800" dirty="0"/>
              <a:t> =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819002" y="3538078"/>
            <a:ext cx="19800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800" b="1" dirty="0"/>
              <a:t>10</a:t>
            </a:r>
            <a:endParaRPr lang="en-GB" b="1" dirty="0"/>
          </a:p>
        </p:txBody>
      </p:sp>
      <p:sp>
        <p:nvSpPr>
          <p:cNvPr id="2" name="Rectangle 1"/>
          <p:cNvSpPr/>
          <p:nvPr/>
        </p:nvSpPr>
        <p:spPr>
          <a:xfrm>
            <a:off x="5678089" y="902227"/>
            <a:ext cx="4961615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3800" dirty="0">
                <a:solidFill>
                  <a:srgbClr val="00B050"/>
                </a:solidFill>
              </a:rPr>
              <a:t>10 ÷ 5 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888B2D-81C0-5854-EC01-240FF92501C9}"/>
              </a:ext>
            </a:extLst>
          </p:cNvPr>
          <p:cNvSpPr txBox="1"/>
          <p:nvPr/>
        </p:nvSpPr>
        <p:spPr>
          <a:xfrm>
            <a:off x="447914" y="958585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366CA3-E2E5-C462-7AD1-8FE6E57F87D4}"/>
              </a:ext>
            </a:extLst>
          </p:cNvPr>
          <p:cNvSpPr txBox="1"/>
          <p:nvPr/>
        </p:nvSpPr>
        <p:spPr>
          <a:xfrm>
            <a:off x="447914" y="2020086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15ED8B-549A-4BFB-2932-FC71130999EF}"/>
              </a:ext>
            </a:extLst>
          </p:cNvPr>
          <p:cNvSpPr txBox="1"/>
          <p:nvPr/>
        </p:nvSpPr>
        <p:spPr>
          <a:xfrm>
            <a:off x="295515" y="3079164"/>
            <a:ext cx="1800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D 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1BDF68-5748-D667-267D-DCEE569FCE82}"/>
              </a:ext>
            </a:extLst>
          </p:cNvPr>
          <p:cNvSpPr txBox="1"/>
          <p:nvPr/>
        </p:nvSpPr>
        <p:spPr>
          <a:xfrm>
            <a:off x="340747" y="4143088"/>
            <a:ext cx="1648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  S</a:t>
            </a:r>
          </a:p>
        </p:txBody>
      </p:sp>
    </p:spTree>
    <p:extLst>
      <p:ext uri="{BB962C8B-B14F-4D97-AF65-F5344CB8AC3E}">
        <p14:creationId xmlns:p14="http://schemas.microsoft.com/office/powerpoint/2010/main" val="77082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7646" y="902228"/>
            <a:ext cx="9442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/>
              <a:t>(2 + 7) ÷ 2 =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75064" y="3531151"/>
            <a:ext cx="523766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800" dirty="0">
                <a:solidFill>
                  <a:srgbClr val="7030A0"/>
                </a:solidFill>
              </a:rPr>
              <a:t>9</a:t>
            </a:r>
            <a:r>
              <a:rPr lang="en-GB" sz="13800" dirty="0"/>
              <a:t> ÷ 2 =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244038" y="3531151"/>
            <a:ext cx="24529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800" b="1" dirty="0"/>
              <a:t>4.5</a:t>
            </a:r>
            <a:endParaRPr lang="en-GB" b="1" dirty="0"/>
          </a:p>
        </p:txBody>
      </p:sp>
      <p:sp>
        <p:nvSpPr>
          <p:cNvPr id="3" name="Rectangle 2"/>
          <p:cNvSpPr/>
          <p:nvPr/>
        </p:nvSpPr>
        <p:spPr>
          <a:xfrm>
            <a:off x="2781972" y="902228"/>
            <a:ext cx="366318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800" dirty="0">
                <a:solidFill>
                  <a:srgbClr val="7030A0"/>
                </a:solidFill>
              </a:rPr>
              <a:t>2 + 7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B2709-6E68-D2DC-C9DE-F796B89FFBAB}"/>
              </a:ext>
            </a:extLst>
          </p:cNvPr>
          <p:cNvSpPr txBox="1"/>
          <p:nvPr/>
        </p:nvSpPr>
        <p:spPr>
          <a:xfrm>
            <a:off x="447914" y="958585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7BDF03-FD18-BAAD-D24B-DEEFEE2DAD55}"/>
              </a:ext>
            </a:extLst>
          </p:cNvPr>
          <p:cNvSpPr txBox="1"/>
          <p:nvPr/>
        </p:nvSpPr>
        <p:spPr>
          <a:xfrm>
            <a:off x="447914" y="2020086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164110-8195-A00C-5CBF-DE4B2166690D}"/>
              </a:ext>
            </a:extLst>
          </p:cNvPr>
          <p:cNvSpPr txBox="1"/>
          <p:nvPr/>
        </p:nvSpPr>
        <p:spPr>
          <a:xfrm>
            <a:off x="295515" y="3079164"/>
            <a:ext cx="1800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D 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FD6381-9E78-C946-1B75-B98AC5E4C7D9}"/>
              </a:ext>
            </a:extLst>
          </p:cNvPr>
          <p:cNvSpPr txBox="1"/>
          <p:nvPr/>
        </p:nvSpPr>
        <p:spPr>
          <a:xfrm>
            <a:off x="340747" y="4143088"/>
            <a:ext cx="1648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  S</a:t>
            </a:r>
          </a:p>
        </p:txBody>
      </p:sp>
    </p:spTree>
    <p:extLst>
      <p:ext uri="{BB962C8B-B14F-4D97-AF65-F5344CB8AC3E}">
        <p14:creationId xmlns:p14="http://schemas.microsoft.com/office/powerpoint/2010/main" val="4481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57406" y="335336"/>
                <a:ext cx="8929255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8800" b="0" i="1" smtClean="0">
                            <a:latin typeface="Cambria Math" panose="02040503050406030204" pitchFamily="18" charset="0"/>
                          </a:rPr>
                          <m:t>2(</m:t>
                        </m:r>
                        <m:r>
                          <a:rPr lang="en-GB" sz="8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4−1</m:t>
                        </m:r>
                        <m:r>
                          <a:rPr lang="en-GB" sz="8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8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8800" dirty="0"/>
                  <a:t> + 5 x 2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6" y="335336"/>
                <a:ext cx="8929255" cy="1446550"/>
              </a:xfrm>
              <a:prstGeom prst="rect">
                <a:avLst/>
              </a:prstGeom>
              <a:blipFill>
                <a:blip r:embed="rId2"/>
                <a:stretch>
                  <a:fillRect t="-19831" r="-5191" b="-430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999281" y="342263"/>
                <a:ext cx="3034613" cy="14465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>
                          <a:solidFill>
                            <a:srgbClr val="FF00FF"/>
                          </a:solidFill>
                          <a:latin typeface="Cambria Math" panose="02040503050406030204" pitchFamily="18" charset="0"/>
                        </a:rPr>
                        <m:t>4−1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281" y="342263"/>
                <a:ext cx="3034613" cy="14465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105897" y="1895865"/>
                <a:ext cx="868680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8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8800" b="0" i="1" smtClean="0">
                            <a:latin typeface="Cambria Math" panose="02040503050406030204" pitchFamily="18" charset="0"/>
                          </a:rPr>
                          <m:t>2(</m:t>
                        </m:r>
                        <m:r>
                          <a:rPr lang="en-GB" sz="8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8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8800" b="0" i="1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8800" dirty="0"/>
                  <a:t>        + 5 x 2 =   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897" y="1895865"/>
                <a:ext cx="8686802" cy="1446550"/>
              </a:xfrm>
              <a:prstGeom prst="rect">
                <a:avLst/>
              </a:prstGeom>
              <a:blipFill>
                <a:blip r:embed="rId4"/>
                <a:stretch>
                  <a:fillRect t="-19831" r="-14737" b="-430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05896" y="3447341"/>
                <a:ext cx="921327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880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8800" dirty="0"/>
                  <a:t> x 9          + 5 x 2 =   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896" y="3447341"/>
                <a:ext cx="9213274" cy="1446550"/>
              </a:xfrm>
              <a:prstGeom prst="rect">
                <a:avLst/>
              </a:prstGeom>
              <a:blipFill>
                <a:blip r:embed="rId5"/>
                <a:stretch>
                  <a:fillRect t="-20253" r="-8135" b="-426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105896" y="3454704"/>
                <a:ext cx="868680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8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8800" dirty="0">
                    <a:solidFill>
                      <a:srgbClr val="FF0000"/>
                    </a:solidFill>
                  </a:rPr>
                  <a:t> x 9          </a:t>
                </a:r>
                <a:r>
                  <a:rPr lang="en-GB" sz="8800" dirty="0"/>
                  <a:t>+ </a:t>
                </a:r>
                <a:r>
                  <a:rPr lang="en-GB" sz="8800" dirty="0">
                    <a:solidFill>
                      <a:srgbClr val="FF0000"/>
                    </a:solidFill>
                  </a:rPr>
                  <a:t>5 x 2 </a:t>
                </a:r>
                <a:r>
                  <a:rPr lang="en-GB" sz="8800" dirty="0"/>
                  <a:t>=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896" y="3454704"/>
                <a:ext cx="8686802" cy="1446550"/>
              </a:xfrm>
              <a:prstGeom prst="rect">
                <a:avLst/>
              </a:prstGeom>
              <a:blipFill>
                <a:blip r:embed="rId6"/>
                <a:stretch>
                  <a:fillRect t="-20253" r="-6035" b="-426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590806" y="4821167"/>
            <a:ext cx="82018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dirty="0"/>
              <a:t>18            +   10   =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41195" y="4821167"/>
            <a:ext cx="132921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800" b="1">
                <a:solidFill>
                  <a:prstClr val="black"/>
                </a:solidFill>
              </a:rPr>
              <a:t>28</a:t>
            </a:r>
            <a:endParaRPr lang="en-GB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F25480-932B-BE4A-4892-5FD7488C220D}"/>
              </a:ext>
            </a:extLst>
          </p:cNvPr>
          <p:cNvSpPr txBox="1"/>
          <p:nvPr/>
        </p:nvSpPr>
        <p:spPr>
          <a:xfrm>
            <a:off x="331536" y="969668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0C6C60-E9BC-EC98-379B-B87FA7C4B2F9}"/>
              </a:ext>
            </a:extLst>
          </p:cNvPr>
          <p:cNvSpPr txBox="1"/>
          <p:nvPr/>
        </p:nvSpPr>
        <p:spPr>
          <a:xfrm>
            <a:off x="331536" y="2031169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I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96CC00-C4E3-30C8-9B1C-48D90C1E511C}"/>
              </a:ext>
            </a:extLst>
          </p:cNvPr>
          <p:cNvSpPr txBox="1"/>
          <p:nvPr/>
        </p:nvSpPr>
        <p:spPr>
          <a:xfrm>
            <a:off x="179137" y="3090247"/>
            <a:ext cx="1800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D 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45E27F0-F748-EBC5-8B87-C277C24D2AD5}"/>
              </a:ext>
            </a:extLst>
          </p:cNvPr>
          <p:cNvSpPr txBox="1"/>
          <p:nvPr/>
        </p:nvSpPr>
        <p:spPr>
          <a:xfrm>
            <a:off x="224369" y="4154171"/>
            <a:ext cx="1648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  S</a:t>
            </a:r>
          </a:p>
        </p:txBody>
      </p:sp>
    </p:spTree>
    <p:extLst>
      <p:ext uri="{BB962C8B-B14F-4D97-AF65-F5344CB8AC3E}">
        <p14:creationId xmlns:p14="http://schemas.microsoft.com/office/powerpoint/2010/main" val="151961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6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44436" y="1938160"/>
                <a:ext cx="5945629" cy="30954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3 + 7</m:t>
                        </m:r>
                        <m:r>
                          <m:rPr>
                            <m:nor/>
                          </m:rPr>
                          <a:rPr lang="en-GB" sz="138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3800" dirty="0"/>
                  <a:t> =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436" y="1938160"/>
                <a:ext cx="5945629" cy="3095463"/>
              </a:xfrm>
              <a:prstGeom prst="rect">
                <a:avLst/>
              </a:prstGeom>
              <a:blipFill>
                <a:blip r:embed="rId2"/>
                <a:stretch>
                  <a:fillRect t="-1378" b="-181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712767" y="1938160"/>
                <a:ext cx="3048643" cy="30954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3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GB" sz="13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3800" dirty="0"/>
                  <a:t> =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2767" y="1938160"/>
                <a:ext cx="3048643" cy="3095463"/>
              </a:xfrm>
              <a:prstGeom prst="rect">
                <a:avLst/>
              </a:prstGeom>
              <a:blipFill>
                <a:blip r:embed="rId3"/>
                <a:stretch>
                  <a:fillRect t="-1378" r="-28000" b="-181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0919588" y="2620250"/>
            <a:ext cx="93166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/>
              <a:t>5</a:t>
            </a:r>
            <a:endParaRPr lang="en-GB" sz="1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97988F-2D97-0C86-388A-A5938D79FEFF}"/>
              </a:ext>
            </a:extLst>
          </p:cNvPr>
          <p:cNvSpPr txBox="1"/>
          <p:nvPr/>
        </p:nvSpPr>
        <p:spPr>
          <a:xfrm>
            <a:off x="353703" y="1108214"/>
            <a:ext cx="615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5023A1-54AE-E9BC-BB3E-7AE1993A0203}"/>
              </a:ext>
            </a:extLst>
          </p:cNvPr>
          <p:cNvSpPr txBox="1"/>
          <p:nvPr/>
        </p:nvSpPr>
        <p:spPr>
          <a:xfrm>
            <a:off x="353703" y="2169715"/>
            <a:ext cx="498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CFD3F6-3209-3DE4-3F9A-F56A8A3EE04B}"/>
              </a:ext>
            </a:extLst>
          </p:cNvPr>
          <p:cNvSpPr txBox="1"/>
          <p:nvPr/>
        </p:nvSpPr>
        <p:spPr>
          <a:xfrm>
            <a:off x="201304" y="3228793"/>
            <a:ext cx="1800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D 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457299-5C68-2707-44A6-C62E6338D32E}"/>
              </a:ext>
            </a:extLst>
          </p:cNvPr>
          <p:cNvSpPr txBox="1"/>
          <p:nvPr/>
        </p:nvSpPr>
        <p:spPr>
          <a:xfrm>
            <a:off x="246536" y="4292717"/>
            <a:ext cx="16487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A  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D805A6-F9DB-2733-5A9B-668984274643}"/>
                  </a:ext>
                </a:extLst>
              </p14:cNvPr>
              <p14:cNvContentPartPr/>
              <p14:nvPr/>
            </p14:nvContentPartPr>
            <p14:xfrm>
              <a:off x="2521800" y="1652040"/>
              <a:ext cx="3297600" cy="1584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D805A6-F9DB-2733-5A9B-66898427464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512440" y="1642680"/>
                <a:ext cx="3316320" cy="160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581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334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20</cp:revision>
  <dcterms:created xsi:type="dcterms:W3CDTF">2016-02-24T04:05:49Z</dcterms:created>
  <dcterms:modified xsi:type="dcterms:W3CDTF">2025-09-12T07:45:54Z</dcterms:modified>
</cp:coreProperties>
</file>