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64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645C64A-0949-485E-8B04-DED00A3375E2}"/>
    <pc:docChg chg="custSel addSld delSld modSld sldOrd">
      <pc:chgData name="Stewart Gale" userId="3647ddd2-6040-41ae-a96d-232c23482af8" providerId="ADAL" clId="{C645C64A-0949-485E-8B04-DED00A3375E2}" dt="2021-10-14T09:29:22.312" v="49" actId="1076"/>
      <pc:docMkLst>
        <pc:docMk/>
      </pc:docMkLst>
      <pc:sldChg chg="del">
        <pc:chgData name="Stewart Gale" userId="3647ddd2-6040-41ae-a96d-232c23482af8" providerId="ADAL" clId="{C645C64A-0949-485E-8B04-DED00A3375E2}" dt="2021-10-14T09:27:16.792" v="0" actId="47"/>
        <pc:sldMkLst>
          <pc:docMk/>
          <pc:sldMk cId="4001855830" sldId="258"/>
        </pc:sldMkLst>
      </pc:sldChg>
      <pc:sldChg chg="del">
        <pc:chgData name="Stewart Gale" userId="3647ddd2-6040-41ae-a96d-232c23482af8" providerId="ADAL" clId="{C645C64A-0949-485E-8B04-DED00A3375E2}" dt="2021-10-14T09:27:17.424" v="1" actId="47"/>
        <pc:sldMkLst>
          <pc:docMk/>
          <pc:sldMk cId="524529414" sldId="259"/>
        </pc:sldMkLst>
      </pc:sldChg>
      <pc:sldChg chg="modSp mod">
        <pc:chgData name="Stewart Gale" userId="3647ddd2-6040-41ae-a96d-232c23482af8" providerId="ADAL" clId="{C645C64A-0949-485E-8B04-DED00A3375E2}" dt="2021-10-14T09:27:46.354" v="21" actId="1076"/>
        <pc:sldMkLst>
          <pc:docMk/>
          <pc:sldMk cId="2947809401" sldId="260"/>
        </pc:sldMkLst>
        <pc:spChg chg="mod">
          <ac:chgData name="Stewart Gale" userId="3647ddd2-6040-41ae-a96d-232c23482af8" providerId="ADAL" clId="{C645C64A-0949-485E-8B04-DED00A3375E2}" dt="2021-10-14T09:27:46.354" v="21" actId="1076"/>
          <ac:spMkLst>
            <pc:docMk/>
            <pc:sldMk cId="2947809401" sldId="260"/>
            <ac:spMk id="4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C645C64A-0949-485E-8B04-DED00A3375E2}" dt="2021-10-14T09:27:36.992" v="10" actId="1076"/>
        <pc:sldMkLst>
          <pc:docMk/>
          <pc:sldMk cId="970013738" sldId="261"/>
        </pc:sldMkLst>
        <pc:spChg chg="del">
          <ac:chgData name="Stewart Gale" userId="3647ddd2-6040-41ae-a96d-232c23482af8" providerId="ADAL" clId="{C645C64A-0949-485E-8B04-DED00A3375E2}" dt="2021-10-14T09:27:20.769" v="3" actId="478"/>
          <ac:spMkLst>
            <pc:docMk/>
            <pc:sldMk cId="970013738" sldId="261"/>
            <ac:spMk id="2" creationId="{3D2D45AB-2E6D-44E6-B54F-5FE3FE8B06DC}"/>
          </ac:spMkLst>
        </pc:spChg>
        <pc:spChg chg="del">
          <ac:chgData name="Stewart Gale" userId="3647ddd2-6040-41ae-a96d-232c23482af8" providerId="ADAL" clId="{C645C64A-0949-485E-8B04-DED00A3375E2}" dt="2021-10-14T09:27:20.769" v="3" actId="478"/>
          <ac:spMkLst>
            <pc:docMk/>
            <pc:sldMk cId="970013738" sldId="261"/>
            <ac:spMk id="3" creationId="{D7DF8BC1-6D7B-4A55-B4BA-D13BB1FE1BD5}"/>
          </ac:spMkLst>
        </pc:spChg>
        <pc:picChg chg="add mod modCrop">
          <ac:chgData name="Stewart Gale" userId="3647ddd2-6040-41ae-a96d-232c23482af8" providerId="ADAL" clId="{C645C64A-0949-485E-8B04-DED00A3375E2}" dt="2021-10-14T09:27:36.992" v="10" actId="1076"/>
          <ac:picMkLst>
            <pc:docMk/>
            <pc:sldMk cId="970013738" sldId="261"/>
            <ac:picMk id="5" creationId="{F1859117-FBDE-4C53-B8E1-58534248743D}"/>
          </ac:picMkLst>
        </pc:picChg>
      </pc:sldChg>
      <pc:sldChg chg="addSp delSp modSp new mod">
        <pc:chgData name="Stewart Gale" userId="3647ddd2-6040-41ae-a96d-232c23482af8" providerId="ADAL" clId="{C645C64A-0949-485E-8B04-DED00A3375E2}" dt="2021-10-14T09:28:12.003" v="29" actId="14100"/>
        <pc:sldMkLst>
          <pc:docMk/>
          <pc:sldMk cId="1404759027" sldId="262"/>
        </pc:sldMkLst>
        <pc:spChg chg="del mod">
          <ac:chgData name="Stewart Gale" userId="3647ddd2-6040-41ae-a96d-232c23482af8" providerId="ADAL" clId="{C645C64A-0949-485E-8B04-DED00A3375E2}" dt="2021-10-14T09:27:52.715" v="24" actId="478"/>
          <ac:spMkLst>
            <pc:docMk/>
            <pc:sldMk cId="1404759027" sldId="262"/>
            <ac:spMk id="2" creationId="{D8D550AB-D877-4E96-A931-1BDBF8E237A3}"/>
          </ac:spMkLst>
        </pc:spChg>
        <pc:spChg chg="del">
          <ac:chgData name="Stewart Gale" userId="3647ddd2-6040-41ae-a96d-232c23482af8" providerId="ADAL" clId="{C645C64A-0949-485E-8B04-DED00A3375E2}" dt="2021-10-14T09:27:52.715" v="24" actId="478"/>
          <ac:spMkLst>
            <pc:docMk/>
            <pc:sldMk cId="1404759027" sldId="262"/>
            <ac:spMk id="3" creationId="{02CC93D5-F7EE-45BE-83EB-9A8B16BB3F09}"/>
          </ac:spMkLst>
        </pc:spChg>
        <pc:picChg chg="add mod modCrop">
          <ac:chgData name="Stewart Gale" userId="3647ddd2-6040-41ae-a96d-232c23482af8" providerId="ADAL" clId="{C645C64A-0949-485E-8B04-DED00A3375E2}" dt="2021-10-14T09:28:12.003" v="29" actId="14100"/>
          <ac:picMkLst>
            <pc:docMk/>
            <pc:sldMk cId="1404759027" sldId="262"/>
            <ac:picMk id="5" creationId="{8A4A4733-D1E3-408A-BC49-104DEB5BE2DA}"/>
          </ac:picMkLst>
        </pc:picChg>
      </pc:sldChg>
      <pc:sldChg chg="addSp delSp modSp new mod ord">
        <pc:chgData name="Stewart Gale" userId="3647ddd2-6040-41ae-a96d-232c23482af8" providerId="ADAL" clId="{C645C64A-0949-485E-8B04-DED00A3375E2}" dt="2021-10-14T09:28:55.261" v="40"/>
        <pc:sldMkLst>
          <pc:docMk/>
          <pc:sldMk cId="3933865757" sldId="263"/>
        </pc:sldMkLst>
        <pc:spChg chg="del">
          <ac:chgData name="Stewart Gale" userId="3647ddd2-6040-41ae-a96d-232c23482af8" providerId="ADAL" clId="{C645C64A-0949-485E-8B04-DED00A3375E2}" dt="2021-10-14T09:28:16.126" v="31" actId="478"/>
          <ac:spMkLst>
            <pc:docMk/>
            <pc:sldMk cId="3933865757" sldId="263"/>
            <ac:spMk id="2" creationId="{E91E3719-4FC6-41BA-9E8B-EA04C9C22455}"/>
          </ac:spMkLst>
        </pc:spChg>
        <pc:spChg chg="del">
          <ac:chgData name="Stewart Gale" userId="3647ddd2-6040-41ae-a96d-232c23482af8" providerId="ADAL" clId="{C645C64A-0949-485E-8B04-DED00A3375E2}" dt="2021-10-14T09:28:16.126" v="31" actId="478"/>
          <ac:spMkLst>
            <pc:docMk/>
            <pc:sldMk cId="3933865757" sldId="263"/>
            <ac:spMk id="3" creationId="{B9A317C3-3EAA-4326-89C9-6F623A0CA61F}"/>
          </ac:spMkLst>
        </pc:spChg>
        <pc:picChg chg="add mod modCrop">
          <ac:chgData name="Stewart Gale" userId="3647ddd2-6040-41ae-a96d-232c23482af8" providerId="ADAL" clId="{C645C64A-0949-485E-8B04-DED00A3375E2}" dt="2021-10-14T09:28:54.066" v="38" actId="1076"/>
          <ac:picMkLst>
            <pc:docMk/>
            <pc:sldMk cId="3933865757" sldId="263"/>
            <ac:picMk id="5" creationId="{B1FDEDC7-A762-4555-8669-0E657B12B640}"/>
          </ac:picMkLst>
        </pc:picChg>
      </pc:sldChg>
      <pc:sldChg chg="addSp delSp modSp new mod">
        <pc:chgData name="Stewart Gale" userId="3647ddd2-6040-41ae-a96d-232c23482af8" providerId="ADAL" clId="{C645C64A-0949-485E-8B04-DED00A3375E2}" dt="2021-10-14T09:29:22.312" v="49" actId="1076"/>
        <pc:sldMkLst>
          <pc:docMk/>
          <pc:sldMk cId="3178049361" sldId="264"/>
        </pc:sldMkLst>
        <pc:spChg chg="del">
          <ac:chgData name="Stewart Gale" userId="3647ddd2-6040-41ae-a96d-232c23482af8" providerId="ADAL" clId="{C645C64A-0949-485E-8B04-DED00A3375E2}" dt="2021-10-14T09:28:58.525" v="42" actId="478"/>
          <ac:spMkLst>
            <pc:docMk/>
            <pc:sldMk cId="3178049361" sldId="264"/>
            <ac:spMk id="2" creationId="{882DB349-3602-467D-9690-008CBC61EAEF}"/>
          </ac:spMkLst>
        </pc:spChg>
        <pc:spChg chg="del">
          <ac:chgData name="Stewart Gale" userId="3647ddd2-6040-41ae-a96d-232c23482af8" providerId="ADAL" clId="{C645C64A-0949-485E-8B04-DED00A3375E2}" dt="2021-10-14T09:28:58.525" v="42" actId="478"/>
          <ac:spMkLst>
            <pc:docMk/>
            <pc:sldMk cId="3178049361" sldId="264"/>
            <ac:spMk id="3" creationId="{7745A2A5-E8A0-4BE5-8578-921DCF1D3A40}"/>
          </ac:spMkLst>
        </pc:spChg>
        <pc:picChg chg="add mod modCrop">
          <ac:chgData name="Stewart Gale" userId="3647ddd2-6040-41ae-a96d-232c23482af8" providerId="ADAL" clId="{C645C64A-0949-485E-8B04-DED00A3375E2}" dt="2021-10-14T09:29:22.312" v="49" actId="1076"/>
          <ac:picMkLst>
            <pc:docMk/>
            <pc:sldMk cId="3178049361" sldId="264"/>
            <ac:picMk id="5" creationId="{73242F06-0B3C-44A6-8AA6-7DA9F5AAC6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57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09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59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61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68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199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97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99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0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522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75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96962-989B-4A91-AC0C-404D5C34498E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371FD-E74F-49A7-ABD3-8C6A1DA2E1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2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032" t="13962" r="12825" b="15638"/>
          <a:stretch/>
        </p:blipFill>
        <p:spPr>
          <a:xfrm>
            <a:off x="0" y="-1"/>
            <a:ext cx="12192000" cy="677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6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37" t="12743" r="11873" b="11219"/>
          <a:stretch/>
        </p:blipFill>
        <p:spPr>
          <a:xfrm>
            <a:off x="261257" y="0"/>
            <a:ext cx="11572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8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1927" y="2151808"/>
            <a:ext cx="86396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47809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FDEDC7-A762-4555-8669-0E657B12B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72" t="23757" r="43158" b="13553"/>
          <a:stretch/>
        </p:blipFill>
        <p:spPr>
          <a:xfrm>
            <a:off x="3374967" y="44335"/>
            <a:ext cx="5115098" cy="648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6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242F06-0B3C-44A6-8AA6-7DA9F5AAC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7" t="23354" r="43859" b="7394"/>
          <a:stretch/>
        </p:blipFill>
        <p:spPr>
          <a:xfrm>
            <a:off x="3640975" y="0"/>
            <a:ext cx="4808409" cy="677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4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859117-FBDE-4C53-B8E1-585342487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0" t="17697" r="44343" b="18303"/>
          <a:stretch/>
        </p:blipFill>
        <p:spPr>
          <a:xfrm>
            <a:off x="3469178" y="0"/>
            <a:ext cx="4921134" cy="662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1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4A4733-D1E3-408A-BC49-104DEB5BE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8" t="25374" r="43427" b="11434"/>
          <a:stretch/>
        </p:blipFill>
        <p:spPr>
          <a:xfrm>
            <a:off x="3552305" y="138545"/>
            <a:ext cx="4882342" cy="647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59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2016-05-31T06:57:34Z</dcterms:created>
  <dcterms:modified xsi:type="dcterms:W3CDTF">2021-10-14T09:29:26Z</dcterms:modified>
</cp:coreProperties>
</file>